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3.xml" ContentType="application/vnd.openxmlformats-officedocument.theme+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4.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47.jpg" ContentType="image/jp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800" r:id="rId2"/>
    <p:sldMasterId id="2147483892" r:id="rId3"/>
    <p:sldMasterId id="2147484040" r:id="rId4"/>
    <p:sldMasterId id="2147484188" r:id="rId5"/>
  </p:sldMasterIdLst>
  <p:notesMasterIdLst>
    <p:notesMasterId r:id="rId21"/>
  </p:notesMasterIdLst>
  <p:handoutMasterIdLst>
    <p:handoutMasterId r:id="rId22"/>
  </p:handoutMasterIdLst>
  <p:sldIdLst>
    <p:sldId id="789" r:id="rId6"/>
    <p:sldId id="885" r:id="rId7"/>
    <p:sldId id="796" r:id="rId8"/>
    <p:sldId id="816" r:id="rId9"/>
    <p:sldId id="886" r:id="rId10"/>
    <p:sldId id="887" r:id="rId11"/>
    <p:sldId id="888" r:id="rId12"/>
    <p:sldId id="876" r:id="rId13"/>
    <p:sldId id="877" r:id="rId14"/>
    <p:sldId id="866" r:id="rId15"/>
    <p:sldId id="880" r:id="rId16"/>
    <p:sldId id="881" r:id="rId17"/>
    <p:sldId id="879" r:id="rId18"/>
    <p:sldId id="793" r:id="rId19"/>
    <p:sldId id="792" r:id="rId20"/>
  </p:sldIdLst>
  <p:sldSz cx="9144000" cy="5143500" type="screen16x9"/>
  <p:notesSz cx="6858000" cy="9144000"/>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1552">
          <p15:clr>
            <a:srgbClr val="A4A3A4"/>
          </p15:clr>
        </p15:guide>
        <p15:guide id="4"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C9A5"/>
    <a:srgbClr val="3F434F"/>
    <a:srgbClr val="776D64"/>
    <a:srgbClr val="202125"/>
    <a:srgbClr val="18181C"/>
    <a:srgbClr val="89C9C7"/>
    <a:srgbClr val="FF3300"/>
    <a:srgbClr val="60828E"/>
    <a:srgbClr val="F6F6F6"/>
    <a:srgbClr val="DFDF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03" autoAdjust="0"/>
    <p:restoredTop sz="96366" autoAdjust="0"/>
  </p:normalViewPr>
  <p:slideViewPr>
    <p:cSldViewPr snapToGrid="0" showGuides="1">
      <p:cViewPr varScale="1">
        <p:scale>
          <a:sx n="97" d="100"/>
          <a:sy n="97" d="100"/>
        </p:scale>
        <p:origin x="684" y="84"/>
      </p:cViewPr>
      <p:guideLst>
        <p:guide orient="horz" pos="2160"/>
        <p:guide pos="3840"/>
        <p:guide orient="horz" pos="1552"/>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101" d="100"/>
          <a:sy n="101" d="100"/>
        </p:scale>
        <p:origin x="355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99B410F-FB61-4AEC-9BC4-2AA1CA84E9DC}" type="datetimeFigureOut">
              <a:rPr lang="en-US" smtClean="0"/>
              <a:t>9/21/2021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9C83608-A23B-4E28-8C39-9E489EE489B6}" type="slidenum">
              <a:rPr lang="en-US" smtClean="0"/>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51BBF6-9BEB-4067-8FCC-C67C86782E7D}" type="datetimeFigureOut">
              <a:rPr lang="en-US" smtClean="0"/>
              <a:t>9/21/2021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B5BBD8-B235-4B6C-8A11-2B193697DD1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a:defRPr/>
            </a:pPr>
            <a:r>
              <a:rPr lang="en-US" b="1" dirty="0"/>
              <a:t>Drag and drop the image in the placeholder</a:t>
            </a:r>
          </a:p>
          <a:p>
            <a:pPr marL="228600" marR="0" indent="-228600" algn="l" defTabSz="914400" rtl="0" eaLnBrk="1" fontAlgn="auto" latinLnBrk="0" hangingPunct="1">
              <a:lnSpc>
                <a:spcPct val="100000"/>
              </a:lnSpc>
              <a:spcBef>
                <a:spcPts val="0"/>
              </a:spcBef>
              <a:spcAft>
                <a:spcPts val="0"/>
              </a:spcAft>
              <a:buClrTx/>
              <a:buSzTx/>
              <a:buFontTx/>
              <a:buAutoNum type="arabicPeriod"/>
              <a:defRPr/>
            </a:pPr>
            <a:r>
              <a:rPr lang="en-US" b="1" dirty="0"/>
              <a:t>Send</a:t>
            </a:r>
            <a:r>
              <a:rPr lang="en-US" b="1" baseline="0" dirty="0"/>
              <a:t> to back the image (Right click/Arrange/Send to back )</a:t>
            </a:r>
            <a:endParaRPr lang="en-US" b="1" dirty="0"/>
          </a:p>
          <a:p>
            <a:pPr marL="0" marR="0" indent="0" algn="l" defTabSz="914400" rtl="0" eaLnBrk="1" fontAlgn="auto" latinLnBrk="0" hangingPunct="1">
              <a:lnSpc>
                <a:spcPct val="100000"/>
              </a:lnSpc>
              <a:spcBef>
                <a:spcPts val="0"/>
              </a:spcBef>
              <a:spcAft>
                <a:spcPts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BFB5BBD8-B235-4B6C-8A11-2B193697DD17}"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0027EFA-29CC-A246-980C-45E8B32190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12</a:t>
            </a:fld>
            <a:endParaRPr kumimoji="0" 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0027EFA-29CC-A246-980C-45E8B32190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a:defRPr/>
            </a:pPr>
            <a:r>
              <a:rPr lang="en-US" b="1" dirty="0"/>
              <a:t>Drag and drop the image in the placeholder</a:t>
            </a:r>
          </a:p>
          <a:p>
            <a:pPr marL="228600" marR="0" indent="-228600" algn="l" defTabSz="914400" rtl="0" eaLnBrk="1" fontAlgn="auto" latinLnBrk="0" hangingPunct="1">
              <a:lnSpc>
                <a:spcPct val="100000"/>
              </a:lnSpc>
              <a:spcBef>
                <a:spcPts val="0"/>
              </a:spcBef>
              <a:spcAft>
                <a:spcPts val="0"/>
              </a:spcAft>
              <a:buClrTx/>
              <a:buSzTx/>
              <a:buFontTx/>
              <a:buAutoNum type="arabicPeriod"/>
              <a:defRPr/>
            </a:pPr>
            <a:r>
              <a:rPr lang="en-US" b="1" dirty="0"/>
              <a:t>Send</a:t>
            </a:r>
            <a:r>
              <a:rPr lang="en-US" b="1" baseline="0" dirty="0"/>
              <a:t> to back the image (Right click/Arrange/Send to back )</a:t>
            </a:r>
            <a:endParaRPr lang="en-US" b="1" dirty="0"/>
          </a:p>
        </p:txBody>
      </p:sp>
      <p:sp>
        <p:nvSpPr>
          <p:cNvPr id="4" name="Slide Number Placeholder 3"/>
          <p:cNvSpPr>
            <a:spLocks noGrp="1"/>
          </p:cNvSpPr>
          <p:nvPr>
            <p:ph type="sldNum" sz="quarter" idx="10"/>
          </p:nvPr>
        </p:nvSpPr>
        <p:spPr/>
        <p:txBody>
          <a:bodyPr/>
          <a:lstStyle/>
          <a:p>
            <a:fld id="{BFB5BBD8-B235-4B6C-8A11-2B193697DD17}" type="slidenum">
              <a:rPr lang="en-US" smtClean="0"/>
              <a:t>14</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a:defRPr/>
            </a:pPr>
            <a:r>
              <a:rPr lang="en-US" b="1" dirty="0"/>
              <a:t>Drag and</a:t>
            </a:r>
            <a:r>
              <a:rPr lang="en-US" b="1" baseline="0" dirty="0"/>
              <a:t> drop your image in the </a:t>
            </a:r>
            <a:r>
              <a:rPr lang="en-US" b="1" baseline="0" dirty="0" err="1"/>
              <a:t>backgroud</a:t>
            </a:r>
            <a:r>
              <a:rPr lang="en-US" b="1" baseline="0" dirty="0"/>
              <a:t> placeholder</a:t>
            </a:r>
          </a:p>
          <a:p>
            <a:pPr marL="228600" marR="0" indent="-228600" algn="l" defTabSz="914400" rtl="0" eaLnBrk="1" fontAlgn="auto" latinLnBrk="0" hangingPunct="1">
              <a:lnSpc>
                <a:spcPct val="100000"/>
              </a:lnSpc>
              <a:spcBef>
                <a:spcPts val="0"/>
              </a:spcBef>
              <a:spcAft>
                <a:spcPts val="0"/>
              </a:spcAft>
              <a:buClrTx/>
              <a:buSzTx/>
              <a:buFontTx/>
              <a:buAutoNum type="arabicPeriod"/>
              <a:defRPr/>
            </a:pPr>
            <a:r>
              <a:rPr lang="en-US" b="1" baseline="0" dirty="0"/>
              <a:t>Click right and send to back</a:t>
            </a:r>
          </a:p>
          <a:p>
            <a:pPr marL="228600" marR="0" indent="-228600" algn="l" defTabSz="914400" rtl="0" eaLnBrk="1" fontAlgn="auto" latinLnBrk="0" hangingPunct="1">
              <a:lnSpc>
                <a:spcPct val="100000"/>
              </a:lnSpc>
              <a:spcBef>
                <a:spcPts val="0"/>
              </a:spcBef>
              <a:spcAft>
                <a:spcPts val="0"/>
              </a:spcAft>
              <a:buClrTx/>
              <a:buSzTx/>
              <a:buFontTx/>
              <a:buAutoNum type="arabicPeriod"/>
              <a:defRPr/>
            </a:pPr>
            <a:r>
              <a:rPr lang="en-US" b="1" dirty="0"/>
              <a:t>Adjust the colored</a:t>
            </a:r>
            <a:r>
              <a:rPr lang="en-US" b="1" baseline="0" dirty="0"/>
              <a:t> layer to fit the full screen.</a:t>
            </a:r>
            <a:endParaRPr lang="en-US" b="1" dirty="0"/>
          </a:p>
        </p:txBody>
      </p:sp>
      <p:sp>
        <p:nvSpPr>
          <p:cNvPr id="4" name="Slide Number Placeholder 3"/>
          <p:cNvSpPr>
            <a:spLocks noGrp="1"/>
          </p:cNvSpPr>
          <p:nvPr>
            <p:ph type="sldNum" sz="quarter" idx="10"/>
          </p:nvPr>
        </p:nvSpPr>
        <p:spPr/>
        <p:txBody>
          <a:bodyPr/>
          <a:lstStyle/>
          <a:p>
            <a:fld id="{BFB5BBD8-B235-4B6C-8A11-2B193697DD17}" type="slidenum">
              <a:rPr lang="en-US" smtClean="0"/>
              <a:t>15</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FB5BBD8-B235-4B6C-8A11-2B193697DD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1619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a:defRPr/>
            </a:pPr>
            <a:r>
              <a:rPr lang="en-US" b="1" dirty="0"/>
              <a:t>Drag and drop the image in the placeholder</a:t>
            </a:r>
          </a:p>
          <a:p>
            <a:pPr marL="228600" marR="0" indent="-228600" algn="l" defTabSz="914400" rtl="0" eaLnBrk="1" fontAlgn="auto" latinLnBrk="0" hangingPunct="1">
              <a:lnSpc>
                <a:spcPct val="100000"/>
              </a:lnSpc>
              <a:spcBef>
                <a:spcPts val="0"/>
              </a:spcBef>
              <a:spcAft>
                <a:spcPts val="0"/>
              </a:spcAft>
              <a:buClrTx/>
              <a:buSzTx/>
              <a:buFontTx/>
              <a:buAutoNum type="arabicPeriod"/>
              <a:defRPr/>
            </a:pPr>
            <a:r>
              <a:rPr lang="en-US" b="1" dirty="0"/>
              <a:t>Send</a:t>
            </a:r>
            <a:r>
              <a:rPr lang="en-US" b="1" baseline="0" dirty="0"/>
              <a:t> to back the image (Right click/Arrange/Send to back )</a:t>
            </a:r>
            <a:endParaRPr lang="en-US" b="1" dirty="0"/>
          </a:p>
        </p:txBody>
      </p:sp>
      <p:sp>
        <p:nvSpPr>
          <p:cNvPr id="4" name="Slide Number Placeholder 3"/>
          <p:cNvSpPr>
            <a:spLocks noGrp="1"/>
          </p:cNvSpPr>
          <p:nvPr>
            <p:ph type="sldNum" sz="quarter" idx="10"/>
          </p:nvPr>
        </p:nvSpPr>
        <p:spPr/>
        <p:txBody>
          <a:bodyPr/>
          <a:lstStyle/>
          <a:p>
            <a:fld id="{BFB5BBD8-B235-4B6C-8A11-2B193697DD17}" type="slidenum">
              <a:rPr lang="en-US" smtClean="0"/>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a:defRPr/>
            </a:pPr>
            <a:r>
              <a:rPr lang="en-US" b="1" dirty="0"/>
              <a:t>Drag and drop the image in the placeholder</a:t>
            </a:r>
          </a:p>
          <a:p>
            <a:pPr marL="228600" marR="0" indent="-228600" algn="l" defTabSz="914400" rtl="0" eaLnBrk="1" fontAlgn="auto" latinLnBrk="0" hangingPunct="1">
              <a:lnSpc>
                <a:spcPct val="100000"/>
              </a:lnSpc>
              <a:spcBef>
                <a:spcPts val="0"/>
              </a:spcBef>
              <a:spcAft>
                <a:spcPts val="0"/>
              </a:spcAft>
              <a:buClrTx/>
              <a:buSzTx/>
              <a:buFontTx/>
              <a:buAutoNum type="arabicPeriod"/>
              <a:defRPr/>
            </a:pPr>
            <a:r>
              <a:rPr lang="en-US" b="1" dirty="0"/>
              <a:t>Send</a:t>
            </a:r>
            <a:r>
              <a:rPr lang="en-US" b="1" baseline="0" dirty="0"/>
              <a:t> to back the image (Right click/Arrange/Send to back )</a:t>
            </a:r>
            <a:endParaRPr lang="en-US" b="1" dirty="0"/>
          </a:p>
          <a:p>
            <a:endParaRPr lang="en-US" dirty="0"/>
          </a:p>
        </p:txBody>
      </p:sp>
      <p:sp>
        <p:nvSpPr>
          <p:cNvPr id="4" name="Slide Number Placeholder 3"/>
          <p:cNvSpPr>
            <a:spLocks noGrp="1"/>
          </p:cNvSpPr>
          <p:nvPr>
            <p:ph type="sldNum" sz="quarter" idx="10"/>
          </p:nvPr>
        </p:nvSpPr>
        <p:spPr/>
        <p:txBody>
          <a:bodyPr/>
          <a:lstStyle/>
          <a:p>
            <a:fld id="{BFB5BBD8-B235-4B6C-8A11-2B193697DD17}" type="slidenum">
              <a:rPr lang="en-US" smtClean="0"/>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FB5BBD8-B235-4B6C-8A11-2B193697DD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1999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0027EFA-29CC-A246-980C-45E8B32190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0027EFA-29CC-A246-980C-45E8B32190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a:defRPr/>
            </a:pPr>
            <a:r>
              <a:rPr lang="en-US" b="1" dirty="0"/>
              <a:t>Drag and drop the image in the placeholder</a:t>
            </a:r>
          </a:p>
          <a:p>
            <a:pPr marL="228600" marR="0" indent="-228600" algn="l" defTabSz="914400" rtl="0" eaLnBrk="1" fontAlgn="auto" latinLnBrk="0" hangingPunct="1">
              <a:lnSpc>
                <a:spcPct val="100000"/>
              </a:lnSpc>
              <a:spcBef>
                <a:spcPts val="0"/>
              </a:spcBef>
              <a:spcAft>
                <a:spcPts val="0"/>
              </a:spcAft>
              <a:buClrTx/>
              <a:buSzTx/>
              <a:buFontTx/>
              <a:buAutoNum type="arabicPeriod"/>
              <a:defRPr/>
            </a:pPr>
            <a:r>
              <a:rPr lang="en-US" b="1" dirty="0"/>
              <a:t>Send</a:t>
            </a:r>
            <a:r>
              <a:rPr lang="en-US" b="1" baseline="0" dirty="0"/>
              <a:t> to back the image (Right click/Arrange/Send to back )</a:t>
            </a:r>
            <a:endParaRPr lang="en-US" b="1" dirty="0"/>
          </a:p>
          <a:p>
            <a:endParaRPr lang="en-US" dirty="0"/>
          </a:p>
        </p:txBody>
      </p:sp>
      <p:sp>
        <p:nvSpPr>
          <p:cNvPr id="4" name="Slide Number Placeholder 3"/>
          <p:cNvSpPr>
            <a:spLocks noGrp="1"/>
          </p:cNvSpPr>
          <p:nvPr>
            <p:ph type="sldNum" sz="quarter" idx="10"/>
          </p:nvPr>
        </p:nvSpPr>
        <p:spPr/>
        <p:txBody>
          <a:bodyPr/>
          <a:lstStyle/>
          <a:p>
            <a:fld id="{BFB5BBD8-B235-4B6C-8A11-2B193697DD17}" type="slidenum">
              <a:rPr lang="en-US" smtClean="0"/>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0027EFA-29CC-A246-980C-45E8B32190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11</a:t>
            </a:fld>
            <a:endParaRPr kumimoji="0" 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7.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2.xml"/><Relationship Id="rId4" Type="http://schemas.openxmlformats.org/officeDocument/2006/relationships/image" Target="../media/image31.pn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2.xml"/><Relationship Id="rId5" Type="http://schemas.openxmlformats.org/officeDocument/2006/relationships/image" Target="../media/image31.png"/><Relationship Id="rId4" Type="http://schemas.openxmlformats.org/officeDocument/2006/relationships/image" Target="../media/image3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14.png"/><Relationship Id="rId4" Type="http://schemas.openxmlformats.org/officeDocument/2006/relationships/image" Target="../media/image17.png"/></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9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50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0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14.png"/><Relationship Id="rId4" Type="http://schemas.openxmlformats.org/officeDocument/2006/relationships/image" Target="../media/image17.png"/></Relationships>
</file>

<file path=ppt/slideLayouts/_rels/slideLayout50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0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0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0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6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6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 Id="rId5" Type="http://schemas.openxmlformats.org/officeDocument/2006/relationships/image" Target="../media/image14.png"/><Relationship Id="rId4" Type="http://schemas.openxmlformats.org/officeDocument/2006/relationships/image" Target="../media/image17.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titl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685800" y="387970"/>
            <a:ext cx="7840133" cy="509484"/>
          </a:xfrm>
          <a:prstGeom prst="rect">
            <a:avLst/>
          </a:prstGeom>
        </p:spPr>
        <p:txBody>
          <a:bodyPr lIns="68580" tIns="34290" rIns="68580" bIns="34290">
            <a:norm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
        <p:nvSpPr>
          <p:cNvPr id="6" name="Text Placeholder 5"/>
          <p:cNvSpPr>
            <a:spLocks noGrp="1"/>
          </p:cNvSpPr>
          <p:nvPr>
            <p:ph type="body" sz="quarter" idx="10" hasCustomPrompt="1"/>
          </p:nvPr>
        </p:nvSpPr>
        <p:spPr>
          <a:xfrm>
            <a:off x="685800" y="980191"/>
            <a:ext cx="2048933" cy="213595"/>
          </a:xfrm>
          <a:prstGeom prst="rect">
            <a:avLst/>
          </a:prstGeom>
        </p:spPr>
        <p:txBody>
          <a:bodyPr lIns="68580" tIns="34290" rIns="68580" bIns="34290">
            <a:noAutofit/>
          </a:bodyPr>
          <a:lstStyle>
            <a:lvl1pPr marL="0" indent="0" algn="l">
              <a:buNone/>
              <a:defRPr sz="1200" cap="all">
                <a:solidFill>
                  <a:schemeClr val="tx1">
                    <a:alpha val="50000"/>
                  </a:schemeClr>
                </a:solidFill>
                <a:latin typeface="Lato Light"/>
                <a:cs typeface="Lato Light"/>
              </a:defRPr>
            </a:lvl1pPr>
          </a:lstStyle>
          <a:p>
            <a:pPr lvl="0"/>
            <a:r>
              <a:rPr lang="en-US" dirty="0" err="1"/>
              <a:t>Subitle</a:t>
            </a:r>
            <a:r>
              <a:rPr lang="en-US" dirty="0"/>
              <a:t> Example here</a:t>
            </a:r>
          </a:p>
        </p:txBody>
      </p:sp>
      <p:cxnSp>
        <p:nvCxnSpPr>
          <p:cNvPr id="3" name="Straight Connector 2"/>
          <p:cNvCxnSpPr/>
          <p:nvPr userDrawn="1"/>
        </p:nvCxnSpPr>
        <p:spPr>
          <a:xfrm>
            <a:off x="685800" y="931321"/>
            <a:ext cx="2074333"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540" decel="100000" fill="hold"/>
                                        <p:tgtEl>
                                          <p:spTgt spid="4"/>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600"/>
                                        <p:tgtEl>
                                          <p:spTgt spid="6">
                                            <p:txEl>
                                              <p:pRg st="0" end="0"/>
                                            </p:txEl>
                                          </p:spTgt>
                                        </p:tgtEl>
                                      </p:cBhvr>
                                    </p:animEffect>
                                    <p:anim calcmode="lin" valueType="num">
                                      <p:cBhvr>
                                        <p:cTn id="14" dur="6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6">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37" presetClass="entr" presetSubtype="0" fill="hold" nodeType="withEffect">
                  <p:stCondLst>
                    <p:cond delay="300"/>
                  </p:stCondLst>
                  <p:childTnLst>
                    <p:set>
                      <p:cBhvr>
                        <p:cTn dur="1" fill="hold">
                          <p:stCondLst>
                            <p:cond delay="0"/>
                          </p:stCondLst>
                        </p:cTn>
                        <p:tgtEl>
                          <p:spTgt spid="6"/>
                        </p:tgtEl>
                        <p:attrNameLst>
                          <p:attrName>style.visibility</p:attrName>
                        </p:attrNameLst>
                      </p:cBhvr>
                      <p:to>
                        <p:strVal val="visible"/>
                      </p:to>
                    </p:set>
                    <p:animEffect transition="in" filter="fade">
                      <p:cBhvr>
                        <p:cTn dur="600"/>
                        <p:tgtEl>
                          <p:spTgt spid="6"/>
                        </p:tgtEl>
                      </p:cBhvr>
                    </p:animEffect>
                    <p:anim calcmode="lin" valueType="num">
                      <p:cBhvr>
                        <p:cTn dur="600" fill="hold"/>
                        <p:tgtEl>
                          <p:spTgt spid="6"/>
                        </p:tgtEl>
                        <p:attrNameLst>
                          <p:attrName>ppt_x</p:attrName>
                        </p:attrNameLst>
                      </p:cBhvr>
                      <p:tavLst>
                        <p:tav tm="0">
                          <p:val>
                            <p:strVal val="#ppt_x"/>
                          </p:val>
                        </p:tav>
                        <p:tav tm="100000">
                          <p:val>
                            <p:strVal val="#ppt_x"/>
                          </p:val>
                        </p:tav>
                      </p:tavLst>
                    </p:anim>
                    <p:anim calcmode="lin" valueType="num">
                      <p:cBhvr>
                        <p:cTn dur="540" decel="100000" fill="hold"/>
                        <p:tgtEl>
                          <p:spTgt spid="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ckground image">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0" y="0"/>
            <a:ext cx="9144000"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65_Title Slide">
    <p:spTree>
      <p:nvGrpSpPr>
        <p:cNvPr id="1" name=""/>
        <p:cNvGrpSpPr/>
        <p:nvPr/>
      </p:nvGrpSpPr>
      <p:grpSpPr>
        <a:xfrm>
          <a:off x="0" y="0"/>
          <a:ext cx="0" cy="0"/>
          <a:chOff x="0" y="0"/>
          <a:chExt cx="0" cy="0"/>
        </a:xfrm>
      </p:grpSpPr>
      <p:sp>
        <p:nvSpPr>
          <p:cNvPr id="7" name="Rectangle 6"/>
          <p:cNvSpPr/>
          <p:nvPr userDrawn="1"/>
        </p:nvSpPr>
        <p:spPr>
          <a:xfrm>
            <a:off x="-1"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Slide Number Placeholder 5"/>
          <p:cNvSpPr txBox="1"/>
          <p:nvPr userDrawn="1"/>
        </p:nvSpPr>
        <p:spPr>
          <a:xfrm>
            <a:off x="382630" y="510152"/>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937564"/>
            <a:ext cx="2557355" cy="994172"/>
          </a:xfrm>
          <a:prstGeom prst="rect">
            <a:avLst/>
          </a:prstGeom>
        </p:spPr>
        <p:txBody>
          <a:bodyPr/>
          <a:lstStyle>
            <a:lvl1pPr>
              <a:lnSpc>
                <a:spcPct val="70000"/>
              </a:lnSpc>
              <a:defRPr sz="45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5" name="Picture Placeholder 2"/>
          <p:cNvSpPr>
            <a:spLocks noGrp="1"/>
          </p:cNvSpPr>
          <p:nvPr>
            <p:ph type="pic" sz="quarter" idx="11" hasCustomPrompt="1"/>
          </p:nvPr>
        </p:nvSpPr>
        <p:spPr>
          <a:xfrm>
            <a:off x="3503815" y="0"/>
            <a:ext cx="5640185"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7" name="Rectangle 6"/>
          <p:cNvSpPr/>
          <p:nvPr userDrawn="1"/>
        </p:nvSpPr>
        <p:spPr>
          <a:xfrm>
            <a:off x="-1"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Picture Placeholder 2"/>
          <p:cNvSpPr>
            <a:spLocks noGrp="1"/>
          </p:cNvSpPr>
          <p:nvPr>
            <p:ph type="pic" sz="quarter" idx="11" hasCustomPrompt="1"/>
          </p:nvPr>
        </p:nvSpPr>
        <p:spPr>
          <a:xfrm>
            <a:off x="0" y="0"/>
            <a:ext cx="5172075"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solidFill>
                  <a:srgbClr val="FFFFFF"/>
                </a:solidFill>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70_Title Slide">
    <p:spTree>
      <p:nvGrpSpPr>
        <p:cNvPr id="1" name=""/>
        <p:cNvGrpSpPr/>
        <p:nvPr/>
      </p:nvGrpSpPr>
      <p:grpSpPr>
        <a:xfrm>
          <a:off x="0" y="0"/>
          <a:ext cx="0" cy="0"/>
          <a:chOff x="0" y="0"/>
          <a:chExt cx="0" cy="0"/>
        </a:xfrm>
      </p:grpSpPr>
      <p:sp>
        <p:nvSpPr>
          <p:cNvPr id="7" name="Rectangle 6"/>
          <p:cNvSpPr/>
          <p:nvPr userDrawn="1"/>
        </p:nvSpPr>
        <p:spPr>
          <a:xfrm>
            <a:off x="-1"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Picture Placeholder 2"/>
          <p:cNvSpPr>
            <a:spLocks noGrp="1"/>
          </p:cNvSpPr>
          <p:nvPr>
            <p:ph type="pic" sz="quarter" idx="11" hasCustomPrompt="1"/>
          </p:nvPr>
        </p:nvSpPr>
        <p:spPr>
          <a:xfrm>
            <a:off x="0" y="0"/>
            <a:ext cx="4613564"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solidFill>
                  <a:srgbClr val="FFFFFF"/>
                </a:solidFill>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6_Title Slide">
    <p:spTree>
      <p:nvGrpSpPr>
        <p:cNvPr id="1" name=""/>
        <p:cNvGrpSpPr/>
        <p:nvPr/>
      </p:nvGrpSpPr>
      <p:grpSpPr>
        <a:xfrm>
          <a:off x="0" y="0"/>
          <a:ext cx="0" cy="0"/>
          <a:chOff x="0" y="0"/>
          <a:chExt cx="0" cy="0"/>
        </a:xfrm>
      </p:grpSpPr>
      <p:sp>
        <p:nvSpPr>
          <p:cNvPr id="7" name="Rectangle 6"/>
          <p:cNvSpPr/>
          <p:nvPr userDrawn="1"/>
        </p:nvSpPr>
        <p:spPr>
          <a:xfrm>
            <a:off x="-1"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Picture Placeholder 2"/>
          <p:cNvSpPr>
            <a:spLocks noGrp="1"/>
          </p:cNvSpPr>
          <p:nvPr>
            <p:ph type="pic" sz="quarter" idx="11" hasCustomPrompt="1"/>
          </p:nvPr>
        </p:nvSpPr>
        <p:spPr>
          <a:xfrm>
            <a:off x="0" y="1"/>
            <a:ext cx="9143999" cy="2793077"/>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7" name="Rectangle 6"/>
          <p:cNvSpPr/>
          <p:nvPr userDrawn="1"/>
        </p:nvSpPr>
        <p:spPr>
          <a:xfrm>
            <a:off x="-1"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Picture Placeholder 2"/>
          <p:cNvSpPr>
            <a:spLocks noGrp="1"/>
          </p:cNvSpPr>
          <p:nvPr>
            <p:ph type="pic" sz="quarter" idx="11" hasCustomPrompt="1"/>
          </p:nvPr>
        </p:nvSpPr>
        <p:spPr>
          <a:xfrm>
            <a:off x="1" y="0"/>
            <a:ext cx="3412274"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solidFill>
                  <a:srgbClr val="FFFFFF"/>
                </a:solidFill>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6" name="Picture Placeholder 2"/>
          <p:cNvSpPr>
            <a:spLocks noGrp="1"/>
          </p:cNvSpPr>
          <p:nvPr>
            <p:ph type="pic" sz="quarter" idx="11" hasCustomPrompt="1"/>
          </p:nvPr>
        </p:nvSpPr>
        <p:spPr>
          <a:xfrm>
            <a:off x="-24160" y="-18704"/>
            <a:ext cx="9211345" cy="5193069"/>
          </a:xfrm>
          <a:custGeom>
            <a:avLst/>
            <a:gdLst>
              <a:gd name="connsiteX0" fmla="*/ 0 w 2589153"/>
              <a:gd name="connsiteY0" fmla="*/ 0 h 2348970"/>
              <a:gd name="connsiteX1" fmla="*/ 2589153 w 2589153"/>
              <a:gd name="connsiteY1" fmla="*/ 0 h 2348970"/>
              <a:gd name="connsiteX2" fmla="*/ 2589153 w 2589153"/>
              <a:gd name="connsiteY2" fmla="*/ 2348970 h 2348970"/>
              <a:gd name="connsiteX3" fmla="*/ 0 w 2589153"/>
              <a:gd name="connsiteY3" fmla="*/ 2348970 h 2348970"/>
              <a:gd name="connsiteX4" fmla="*/ 0 w 2589153"/>
              <a:gd name="connsiteY4" fmla="*/ 0 h 2348970"/>
              <a:gd name="connsiteX0-1" fmla="*/ 0 w 8009051"/>
              <a:gd name="connsiteY0-2" fmla="*/ 0 h 3296621"/>
              <a:gd name="connsiteX1-3" fmla="*/ 8009051 w 8009051"/>
              <a:gd name="connsiteY1-4" fmla="*/ 947651 h 3296621"/>
              <a:gd name="connsiteX2-5" fmla="*/ 8009051 w 8009051"/>
              <a:gd name="connsiteY2-6" fmla="*/ 3296621 h 3296621"/>
              <a:gd name="connsiteX3-7" fmla="*/ 5419898 w 8009051"/>
              <a:gd name="connsiteY3-8" fmla="*/ 3296621 h 3296621"/>
              <a:gd name="connsiteX4-9" fmla="*/ 0 w 8009051"/>
              <a:gd name="connsiteY4-10" fmla="*/ 0 h 3296621"/>
              <a:gd name="connsiteX0-11" fmla="*/ 0 w 10773295"/>
              <a:gd name="connsiteY0-12" fmla="*/ 0 h 6480395"/>
              <a:gd name="connsiteX1-13" fmla="*/ 8009051 w 10773295"/>
              <a:gd name="connsiteY1-14" fmla="*/ 947651 h 6480395"/>
              <a:gd name="connsiteX2-15" fmla="*/ 8009051 w 10773295"/>
              <a:gd name="connsiteY2-16" fmla="*/ 3296621 h 6480395"/>
              <a:gd name="connsiteX3-17" fmla="*/ 10773295 w 10773295"/>
              <a:gd name="connsiteY3-18" fmla="*/ 6480395 h 6480395"/>
              <a:gd name="connsiteX4-19" fmla="*/ 0 w 10773295"/>
              <a:gd name="connsiteY4-20" fmla="*/ 0 h 6480395"/>
              <a:gd name="connsiteX0-21" fmla="*/ 0 w 12281793"/>
              <a:gd name="connsiteY0-22" fmla="*/ 0 h 6480395"/>
              <a:gd name="connsiteX1-23" fmla="*/ 8009051 w 12281793"/>
              <a:gd name="connsiteY1-24" fmla="*/ 947651 h 6480395"/>
              <a:gd name="connsiteX2-25" fmla="*/ 12281793 w 12281793"/>
              <a:gd name="connsiteY2-26" fmla="*/ 5366490 h 6480395"/>
              <a:gd name="connsiteX3-27" fmla="*/ 10773295 w 12281793"/>
              <a:gd name="connsiteY3-28" fmla="*/ 6480395 h 6480395"/>
              <a:gd name="connsiteX4-29" fmla="*/ 0 w 12281793"/>
              <a:gd name="connsiteY4-30" fmla="*/ 0 h 6480395"/>
              <a:gd name="connsiteX0-31" fmla="*/ 0 w 12281793"/>
              <a:gd name="connsiteY0-32" fmla="*/ 432262 h 6912657"/>
              <a:gd name="connsiteX1-33" fmla="*/ 8624193 w 12281793"/>
              <a:gd name="connsiteY1-34" fmla="*/ 0 h 6912657"/>
              <a:gd name="connsiteX2-35" fmla="*/ 12281793 w 12281793"/>
              <a:gd name="connsiteY2-36" fmla="*/ 5798752 h 6912657"/>
              <a:gd name="connsiteX3-37" fmla="*/ 10773295 w 12281793"/>
              <a:gd name="connsiteY3-38" fmla="*/ 6912657 h 6912657"/>
              <a:gd name="connsiteX4-39" fmla="*/ 0 w 12281793"/>
              <a:gd name="connsiteY4-40" fmla="*/ 432262 h 6912657"/>
              <a:gd name="connsiteX0-41" fmla="*/ 0 w 12281793"/>
              <a:gd name="connsiteY0-42" fmla="*/ 432262 h 6912657"/>
              <a:gd name="connsiteX1-43" fmla="*/ 381348 w 12281793"/>
              <a:gd name="connsiteY1-44" fmla="*/ 412514 h 6912657"/>
              <a:gd name="connsiteX2-45" fmla="*/ 8624193 w 12281793"/>
              <a:gd name="connsiteY2-46" fmla="*/ 0 h 6912657"/>
              <a:gd name="connsiteX3-47" fmla="*/ 12281793 w 12281793"/>
              <a:gd name="connsiteY3-48" fmla="*/ 5798752 h 6912657"/>
              <a:gd name="connsiteX4-49" fmla="*/ 10773295 w 12281793"/>
              <a:gd name="connsiteY4-50" fmla="*/ 6912657 h 6912657"/>
              <a:gd name="connsiteX5" fmla="*/ 0 w 12281793"/>
              <a:gd name="connsiteY5" fmla="*/ 432262 h 6912657"/>
              <a:gd name="connsiteX0-51" fmla="*/ 0 w 12281793"/>
              <a:gd name="connsiteY0-52" fmla="*/ 443697 h 6924092"/>
              <a:gd name="connsiteX1-53" fmla="*/ 32214 w 12281793"/>
              <a:gd name="connsiteY1-54" fmla="*/ 0 h 6924092"/>
              <a:gd name="connsiteX2-55" fmla="*/ 8624193 w 12281793"/>
              <a:gd name="connsiteY2-56" fmla="*/ 11435 h 6924092"/>
              <a:gd name="connsiteX3-57" fmla="*/ 12281793 w 12281793"/>
              <a:gd name="connsiteY3-58" fmla="*/ 5810187 h 6924092"/>
              <a:gd name="connsiteX4-59" fmla="*/ 10773295 w 12281793"/>
              <a:gd name="connsiteY4-60" fmla="*/ 6924092 h 6924092"/>
              <a:gd name="connsiteX5-61" fmla="*/ 0 w 12281793"/>
              <a:gd name="connsiteY5-62" fmla="*/ 443697 h 6924092"/>
              <a:gd name="connsiteX0-63" fmla="*/ 0 w 12281793"/>
              <a:gd name="connsiteY0-64" fmla="*/ 443697 h 6924092"/>
              <a:gd name="connsiteX1-65" fmla="*/ 32214 w 12281793"/>
              <a:gd name="connsiteY1-66" fmla="*/ 0 h 6924092"/>
              <a:gd name="connsiteX2-67" fmla="*/ 8624193 w 12281793"/>
              <a:gd name="connsiteY2-68" fmla="*/ 11435 h 6924092"/>
              <a:gd name="connsiteX3-69" fmla="*/ 12281793 w 12281793"/>
              <a:gd name="connsiteY3-70" fmla="*/ 5810187 h 6924092"/>
              <a:gd name="connsiteX4-71" fmla="*/ 11478838 w 12281793"/>
              <a:gd name="connsiteY4-72" fmla="*/ 6392487 h 6924092"/>
              <a:gd name="connsiteX5-73" fmla="*/ 10773295 w 12281793"/>
              <a:gd name="connsiteY5-74" fmla="*/ 6924092 h 6924092"/>
              <a:gd name="connsiteX6" fmla="*/ 0 w 12281793"/>
              <a:gd name="connsiteY6" fmla="*/ 443697 h 6924092"/>
              <a:gd name="connsiteX0-75" fmla="*/ 0 w 12281793"/>
              <a:gd name="connsiteY0-76" fmla="*/ 443697 h 6924092"/>
              <a:gd name="connsiteX1-77" fmla="*/ 32214 w 12281793"/>
              <a:gd name="connsiteY1-78" fmla="*/ 0 h 6924092"/>
              <a:gd name="connsiteX2-79" fmla="*/ 8624193 w 12281793"/>
              <a:gd name="connsiteY2-80" fmla="*/ 11435 h 6924092"/>
              <a:gd name="connsiteX3-81" fmla="*/ 12281793 w 12281793"/>
              <a:gd name="connsiteY3-82" fmla="*/ 5810187 h 6924092"/>
              <a:gd name="connsiteX4-83" fmla="*/ 12243609 w 12281793"/>
              <a:gd name="connsiteY4-84" fmla="*/ 6907876 h 6924092"/>
              <a:gd name="connsiteX5-85" fmla="*/ 10773295 w 12281793"/>
              <a:gd name="connsiteY5-86" fmla="*/ 6924092 h 6924092"/>
              <a:gd name="connsiteX6-87" fmla="*/ 0 w 12281793"/>
              <a:gd name="connsiteY6-88" fmla="*/ 443697 h 692409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61" y="connsiteY5-62"/>
              </a:cxn>
              <a:cxn ang="0">
                <a:pos x="connsiteX6-87" y="connsiteY6-88"/>
              </a:cxn>
            </a:cxnLst>
            <a:rect l="l" t="t" r="r" b="b"/>
            <a:pathLst>
              <a:path w="12281793" h="6924092">
                <a:moveTo>
                  <a:pt x="0" y="443697"/>
                </a:moveTo>
                <a:lnTo>
                  <a:pt x="32214" y="0"/>
                </a:lnTo>
                <a:lnTo>
                  <a:pt x="8624193" y="11435"/>
                </a:lnTo>
                <a:lnTo>
                  <a:pt x="12281793" y="5810187"/>
                </a:lnTo>
                <a:lnTo>
                  <a:pt x="12243609" y="6907876"/>
                </a:lnTo>
                <a:lnTo>
                  <a:pt x="10773295" y="6924092"/>
                </a:lnTo>
                <a:lnTo>
                  <a:pt x="0" y="443697"/>
                </a:lnTo>
                <a:close/>
              </a:path>
            </a:pathLst>
          </a:cu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17" name="Picture Placeholder 2"/>
          <p:cNvSpPr>
            <a:spLocks noGrp="1"/>
          </p:cNvSpPr>
          <p:nvPr>
            <p:ph type="pic" sz="quarter" idx="11" hasCustomPrompt="1"/>
          </p:nvPr>
        </p:nvSpPr>
        <p:spPr>
          <a:xfrm>
            <a:off x="3010830" y="436292"/>
            <a:ext cx="1371600" cy="1371600"/>
          </a:xfrm>
          <a:prstGeom prst="round2SameRect">
            <a:avLst>
              <a:gd name="adj1" fmla="val 1475"/>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8" name="Picture Placeholder 2"/>
          <p:cNvSpPr>
            <a:spLocks noGrp="1"/>
          </p:cNvSpPr>
          <p:nvPr>
            <p:ph type="pic" sz="quarter" idx="12" hasCustomPrompt="1"/>
          </p:nvPr>
        </p:nvSpPr>
        <p:spPr>
          <a:xfrm>
            <a:off x="4427035" y="436292"/>
            <a:ext cx="1371600" cy="1371600"/>
          </a:xfrm>
          <a:prstGeom prst="round2SameRect">
            <a:avLst>
              <a:gd name="adj1" fmla="val 1475"/>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9" name="Picture Placeholder 2"/>
          <p:cNvSpPr>
            <a:spLocks noGrp="1"/>
          </p:cNvSpPr>
          <p:nvPr>
            <p:ph type="pic" sz="quarter" idx="13" hasCustomPrompt="1"/>
          </p:nvPr>
        </p:nvSpPr>
        <p:spPr>
          <a:xfrm>
            <a:off x="5843240" y="436292"/>
            <a:ext cx="1371600" cy="1371600"/>
          </a:xfrm>
          <a:prstGeom prst="round2SameRect">
            <a:avLst>
              <a:gd name="adj1" fmla="val 1475"/>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0" name="Picture Placeholder 2"/>
          <p:cNvSpPr>
            <a:spLocks noGrp="1"/>
          </p:cNvSpPr>
          <p:nvPr>
            <p:ph type="pic" sz="quarter" idx="14" hasCustomPrompt="1"/>
          </p:nvPr>
        </p:nvSpPr>
        <p:spPr>
          <a:xfrm>
            <a:off x="7259444" y="436292"/>
            <a:ext cx="1371600" cy="1371600"/>
          </a:xfrm>
          <a:prstGeom prst="round2SameRect">
            <a:avLst>
              <a:gd name="adj1" fmla="val 1475"/>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1" name="Picture Placeholder 2"/>
          <p:cNvSpPr>
            <a:spLocks noGrp="1"/>
          </p:cNvSpPr>
          <p:nvPr>
            <p:ph type="pic" sz="quarter" idx="15" hasCustomPrompt="1"/>
          </p:nvPr>
        </p:nvSpPr>
        <p:spPr>
          <a:xfrm>
            <a:off x="4427035" y="1852496"/>
            <a:ext cx="1371600" cy="1371600"/>
          </a:xfrm>
          <a:prstGeom prst="round2SameRect">
            <a:avLst>
              <a:gd name="adj1" fmla="val 1475"/>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3" name="Picture Placeholder 2"/>
          <p:cNvSpPr>
            <a:spLocks noGrp="1"/>
          </p:cNvSpPr>
          <p:nvPr>
            <p:ph type="pic" sz="quarter" idx="17" hasCustomPrompt="1"/>
          </p:nvPr>
        </p:nvSpPr>
        <p:spPr>
          <a:xfrm>
            <a:off x="7259444" y="1852496"/>
            <a:ext cx="1371600" cy="1371600"/>
          </a:xfrm>
          <a:prstGeom prst="round2SameRect">
            <a:avLst>
              <a:gd name="adj1" fmla="val 1475"/>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4" name="Picture Placeholder 2"/>
          <p:cNvSpPr>
            <a:spLocks noGrp="1"/>
          </p:cNvSpPr>
          <p:nvPr>
            <p:ph type="pic" sz="quarter" idx="18" hasCustomPrompt="1"/>
          </p:nvPr>
        </p:nvSpPr>
        <p:spPr>
          <a:xfrm>
            <a:off x="5843240" y="3268700"/>
            <a:ext cx="1371600" cy="1371600"/>
          </a:xfrm>
          <a:prstGeom prst="round2SameRect">
            <a:avLst>
              <a:gd name="adj1" fmla="val 1475"/>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5" name="Picture Placeholder 2"/>
          <p:cNvSpPr>
            <a:spLocks noGrp="1"/>
          </p:cNvSpPr>
          <p:nvPr>
            <p:ph type="pic" sz="quarter" idx="19" hasCustomPrompt="1"/>
          </p:nvPr>
        </p:nvSpPr>
        <p:spPr>
          <a:xfrm>
            <a:off x="7259444" y="3268700"/>
            <a:ext cx="1371600" cy="1371600"/>
          </a:xfrm>
          <a:prstGeom prst="round2SameRect">
            <a:avLst>
              <a:gd name="adj1" fmla="val 1475"/>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2" name="Picture Placeholder 2"/>
          <p:cNvSpPr>
            <a:spLocks noGrp="1"/>
          </p:cNvSpPr>
          <p:nvPr>
            <p:ph type="pic" sz="quarter" idx="16" hasCustomPrompt="1"/>
          </p:nvPr>
        </p:nvSpPr>
        <p:spPr>
          <a:xfrm>
            <a:off x="5731728" y="1740984"/>
            <a:ext cx="1594623" cy="1594623"/>
          </a:xfrm>
          <a:prstGeom prst="round2SameRect">
            <a:avLst>
              <a:gd name="adj1" fmla="val 1475"/>
              <a:gd name="adj2" fmla="val 0"/>
            </a:avLst>
          </a:prstGeom>
          <a:pattFill prst="pct5">
            <a:fgClr>
              <a:schemeClr val="tx1"/>
            </a:fgClr>
            <a:bgClr>
              <a:schemeClr val="bg1">
                <a:lumMod val="85000"/>
              </a:schemeClr>
            </a:bgClr>
          </a:pattFill>
          <a:effectLst>
            <a:outerShdw blurRad="317500" dist="25400" dir="5400000" sx="105000" sy="105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childTnLst>
                                </p:cTn>
                              </p:par>
                              <p:par>
                                <p:cTn id="20" presetID="10" presetClass="entr" presetSubtype="0" fill="hold" grpId="0" nodeType="withEffect">
                                  <p:stCondLst>
                                    <p:cond delay="30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childTnLst>
                                </p:cTn>
                              </p:par>
                              <p:par>
                                <p:cTn id="23" presetID="10" presetClass="entr" presetSubtype="0" fill="hold" grpId="0" nodeType="withEffect">
                                  <p:stCondLst>
                                    <p:cond delay="200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3" grpId="0" animBg="1"/>
      <p:bldP spid="24" grpId="0" animBg="1"/>
      <p:bldP spid="25" grpId="0" animBg="1"/>
      <p:bldP spid="22" grpId="0" animBg="1"/>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8" name="Picture Placeholder 2"/>
          <p:cNvSpPr>
            <a:spLocks noGrp="1"/>
          </p:cNvSpPr>
          <p:nvPr>
            <p:ph type="pic" sz="quarter" idx="11" hasCustomPrompt="1"/>
          </p:nvPr>
        </p:nvSpPr>
        <p:spPr>
          <a:xfrm>
            <a:off x="4040764" y="1024808"/>
            <a:ext cx="1941865" cy="1761728"/>
          </a:xfrm>
          <a:prstGeom prst="round2SameRect">
            <a:avLst>
              <a:gd name="adj1" fmla="val 1159"/>
              <a:gd name="adj2" fmla="val 0"/>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0" name="Picture Placeholder 2"/>
          <p:cNvSpPr>
            <a:spLocks noGrp="1"/>
          </p:cNvSpPr>
          <p:nvPr>
            <p:ph type="pic" sz="quarter" idx="12" hasCustomPrompt="1"/>
          </p:nvPr>
        </p:nvSpPr>
        <p:spPr>
          <a:xfrm>
            <a:off x="6248706" y="1024808"/>
            <a:ext cx="1941865" cy="1761728"/>
          </a:xfrm>
          <a:prstGeom prst="round2SameRect">
            <a:avLst>
              <a:gd name="adj1" fmla="val 1159"/>
              <a:gd name="adj2" fmla="val 0"/>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10" name="Picture Placeholder 2"/>
          <p:cNvSpPr>
            <a:spLocks noGrp="1"/>
          </p:cNvSpPr>
          <p:nvPr>
            <p:ph type="pic" sz="quarter" idx="11" hasCustomPrompt="1"/>
          </p:nvPr>
        </p:nvSpPr>
        <p:spPr>
          <a:xfrm>
            <a:off x="1025913" y="458594"/>
            <a:ext cx="4248615" cy="1371600"/>
          </a:xfrm>
          <a:custGeom>
            <a:avLst/>
            <a:gdLst>
              <a:gd name="connsiteX0" fmla="*/ 0 w 3526221"/>
              <a:gd name="connsiteY0" fmla="*/ 47392 h 4946526"/>
              <a:gd name="connsiteX1" fmla="*/ 47392 w 3526221"/>
              <a:gd name="connsiteY1" fmla="*/ 0 h 4946526"/>
              <a:gd name="connsiteX2" fmla="*/ 3478829 w 3526221"/>
              <a:gd name="connsiteY2" fmla="*/ 0 h 4946526"/>
              <a:gd name="connsiteX3" fmla="*/ 3526221 w 3526221"/>
              <a:gd name="connsiteY3" fmla="*/ 47392 h 4946526"/>
              <a:gd name="connsiteX4" fmla="*/ 3526221 w 3526221"/>
              <a:gd name="connsiteY4" fmla="*/ 4899134 h 4946526"/>
              <a:gd name="connsiteX5" fmla="*/ 3478829 w 3526221"/>
              <a:gd name="connsiteY5" fmla="*/ 4946526 h 4946526"/>
              <a:gd name="connsiteX6" fmla="*/ 47392 w 3526221"/>
              <a:gd name="connsiteY6" fmla="*/ 4946526 h 4946526"/>
              <a:gd name="connsiteX7" fmla="*/ 0 w 3526221"/>
              <a:gd name="connsiteY7" fmla="*/ 4899134 h 4946526"/>
              <a:gd name="connsiteX8" fmla="*/ 0 w 3526221"/>
              <a:gd name="connsiteY8" fmla="*/ 47392 h 4946526"/>
              <a:gd name="connsiteX0-1" fmla="*/ 0 w 3749408"/>
              <a:gd name="connsiteY0-2" fmla="*/ 47392 h 4946526"/>
              <a:gd name="connsiteX1-3" fmla="*/ 47392 w 3749408"/>
              <a:gd name="connsiteY1-4" fmla="*/ 0 h 4946526"/>
              <a:gd name="connsiteX2-5" fmla="*/ 3478829 w 3749408"/>
              <a:gd name="connsiteY2-6" fmla="*/ 0 h 4946526"/>
              <a:gd name="connsiteX3-7" fmla="*/ 3526221 w 3749408"/>
              <a:gd name="connsiteY3-8" fmla="*/ 4899134 h 4946526"/>
              <a:gd name="connsiteX4-9" fmla="*/ 3478829 w 3749408"/>
              <a:gd name="connsiteY4-10" fmla="*/ 4946526 h 4946526"/>
              <a:gd name="connsiteX5-11" fmla="*/ 47392 w 3749408"/>
              <a:gd name="connsiteY5-12" fmla="*/ 4946526 h 4946526"/>
              <a:gd name="connsiteX6-13" fmla="*/ 0 w 3749408"/>
              <a:gd name="connsiteY6-14" fmla="*/ 4899134 h 4946526"/>
              <a:gd name="connsiteX7-15" fmla="*/ 0 w 3749408"/>
              <a:gd name="connsiteY7-16" fmla="*/ 47392 h 4946526"/>
              <a:gd name="connsiteX0-17" fmla="*/ 0 w 3907758"/>
              <a:gd name="connsiteY0-18" fmla="*/ 47392 h 4946526"/>
              <a:gd name="connsiteX1-19" fmla="*/ 47392 w 3907758"/>
              <a:gd name="connsiteY1-20" fmla="*/ 0 h 4946526"/>
              <a:gd name="connsiteX2-21" fmla="*/ 3478829 w 3907758"/>
              <a:gd name="connsiteY2-22" fmla="*/ 0 h 4946526"/>
              <a:gd name="connsiteX3-23" fmla="*/ 3478829 w 3907758"/>
              <a:gd name="connsiteY3-24" fmla="*/ 4946526 h 4946526"/>
              <a:gd name="connsiteX4-25" fmla="*/ 47392 w 3907758"/>
              <a:gd name="connsiteY4-26" fmla="*/ 4946526 h 4946526"/>
              <a:gd name="connsiteX5-27" fmla="*/ 0 w 3907758"/>
              <a:gd name="connsiteY5-28" fmla="*/ 4899134 h 4946526"/>
              <a:gd name="connsiteX6-29" fmla="*/ 0 w 3907758"/>
              <a:gd name="connsiteY6-30" fmla="*/ 47392 h 4946526"/>
              <a:gd name="connsiteX0-31" fmla="*/ 0 w 3478829"/>
              <a:gd name="connsiteY0-32" fmla="*/ 47392 h 4946526"/>
              <a:gd name="connsiteX1-33" fmla="*/ 47392 w 3478829"/>
              <a:gd name="connsiteY1-34" fmla="*/ 0 h 4946526"/>
              <a:gd name="connsiteX2-35" fmla="*/ 3478829 w 3478829"/>
              <a:gd name="connsiteY2-36" fmla="*/ 0 h 4946526"/>
              <a:gd name="connsiteX3-37" fmla="*/ 3478829 w 3478829"/>
              <a:gd name="connsiteY3-38" fmla="*/ 4946526 h 4946526"/>
              <a:gd name="connsiteX4-39" fmla="*/ 47392 w 3478829"/>
              <a:gd name="connsiteY4-40" fmla="*/ 4946526 h 4946526"/>
              <a:gd name="connsiteX5-41" fmla="*/ 0 w 3478829"/>
              <a:gd name="connsiteY5-42" fmla="*/ 4899134 h 4946526"/>
              <a:gd name="connsiteX6-43" fmla="*/ 0 w 3478829"/>
              <a:gd name="connsiteY6-44" fmla="*/ 47392 h 494652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478829" h="4946526">
                <a:moveTo>
                  <a:pt x="0" y="47392"/>
                </a:moveTo>
                <a:cubicBezTo>
                  <a:pt x="0" y="21218"/>
                  <a:pt x="21218" y="0"/>
                  <a:pt x="47392" y="0"/>
                </a:cubicBezTo>
                <a:lnTo>
                  <a:pt x="3478829" y="0"/>
                </a:lnTo>
                <a:lnTo>
                  <a:pt x="3478829" y="4946526"/>
                </a:lnTo>
                <a:lnTo>
                  <a:pt x="47392" y="4946526"/>
                </a:lnTo>
                <a:cubicBezTo>
                  <a:pt x="21218" y="4946526"/>
                  <a:pt x="0" y="4925308"/>
                  <a:pt x="0" y="4899134"/>
                </a:cubicBezTo>
                <a:lnTo>
                  <a:pt x="0" y="47392"/>
                </a:lnTo>
                <a:close/>
              </a:path>
            </a:pathLst>
          </a:cu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2" name="Picture Placeholder 2"/>
          <p:cNvSpPr>
            <a:spLocks noGrp="1"/>
          </p:cNvSpPr>
          <p:nvPr>
            <p:ph type="pic" sz="quarter" idx="12" hasCustomPrompt="1"/>
          </p:nvPr>
        </p:nvSpPr>
        <p:spPr>
          <a:xfrm>
            <a:off x="3412274" y="1897101"/>
            <a:ext cx="4248615" cy="1371600"/>
          </a:xfrm>
          <a:custGeom>
            <a:avLst/>
            <a:gdLst>
              <a:gd name="connsiteX0" fmla="*/ 0 w 3526221"/>
              <a:gd name="connsiteY0" fmla="*/ 47392 h 4946526"/>
              <a:gd name="connsiteX1" fmla="*/ 47392 w 3526221"/>
              <a:gd name="connsiteY1" fmla="*/ 0 h 4946526"/>
              <a:gd name="connsiteX2" fmla="*/ 3478829 w 3526221"/>
              <a:gd name="connsiteY2" fmla="*/ 0 h 4946526"/>
              <a:gd name="connsiteX3" fmla="*/ 3526221 w 3526221"/>
              <a:gd name="connsiteY3" fmla="*/ 47392 h 4946526"/>
              <a:gd name="connsiteX4" fmla="*/ 3526221 w 3526221"/>
              <a:gd name="connsiteY4" fmla="*/ 4899134 h 4946526"/>
              <a:gd name="connsiteX5" fmla="*/ 3478829 w 3526221"/>
              <a:gd name="connsiteY5" fmla="*/ 4946526 h 4946526"/>
              <a:gd name="connsiteX6" fmla="*/ 47392 w 3526221"/>
              <a:gd name="connsiteY6" fmla="*/ 4946526 h 4946526"/>
              <a:gd name="connsiteX7" fmla="*/ 0 w 3526221"/>
              <a:gd name="connsiteY7" fmla="*/ 4899134 h 4946526"/>
              <a:gd name="connsiteX8" fmla="*/ 0 w 3526221"/>
              <a:gd name="connsiteY8" fmla="*/ 47392 h 4946526"/>
              <a:gd name="connsiteX0-1" fmla="*/ 0 w 3749408"/>
              <a:gd name="connsiteY0-2" fmla="*/ 47392 h 4946526"/>
              <a:gd name="connsiteX1-3" fmla="*/ 47392 w 3749408"/>
              <a:gd name="connsiteY1-4" fmla="*/ 0 h 4946526"/>
              <a:gd name="connsiteX2-5" fmla="*/ 3478829 w 3749408"/>
              <a:gd name="connsiteY2-6" fmla="*/ 0 h 4946526"/>
              <a:gd name="connsiteX3-7" fmla="*/ 3526221 w 3749408"/>
              <a:gd name="connsiteY3-8" fmla="*/ 4899134 h 4946526"/>
              <a:gd name="connsiteX4-9" fmla="*/ 3478829 w 3749408"/>
              <a:gd name="connsiteY4-10" fmla="*/ 4946526 h 4946526"/>
              <a:gd name="connsiteX5-11" fmla="*/ 47392 w 3749408"/>
              <a:gd name="connsiteY5-12" fmla="*/ 4946526 h 4946526"/>
              <a:gd name="connsiteX6-13" fmla="*/ 0 w 3749408"/>
              <a:gd name="connsiteY6-14" fmla="*/ 4899134 h 4946526"/>
              <a:gd name="connsiteX7-15" fmla="*/ 0 w 3749408"/>
              <a:gd name="connsiteY7-16" fmla="*/ 47392 h 4946526"/>
              <a:gd name="connsiteX0-17" fmla="*/ 0 w 3907758"/>
              <a:gd name="connsiteY0-18" fmla="*/ 47392 h 4946526"/>
              <a:gd name="connsiteX1-19" fmla="*/ 47392 w 3907758"/>
              <a:gd name="connsiteY1-20" fmla="*/ 0 h 4946526"/>
              <a:gd name="connsiteX2-21" fmla="*/ 3478829 w 3907758"/>
              <a:gd name="connsiteY2-22" fmla="*/ 0 h 4946526"/>
              <a:gd name="connsiteX3-23" fmla="*/ 3478829 w 3907758"/>
              <a:gd name="connsiteY3-24" fmla="*/ 4946526 h 4946526"/>
              <a:gd name="connsiteX4-25" fmla="*/ 47392 w 3907758"/>
              <a:gd name="connsiteY4-26" fmla="*/ 4946526 h 4946526"/>
              <a:gd name="connsiteX5-27" fmla="*/ 0 w 3907758"/>
              <a:gd name="connsiteY5-28" fmla="*/ 4899134 h 4946526"/>
              <a:gd name="connsiteX6-29" fmla="*/ 0 w 3907758"/>
              <a:gd name="connsiteY6-30" fmla="*/ 47392 h 4946526"/>
              <a:gd name="connsiteX0-31" fmla="*/ 0 w 3478829"/>
              <a:gd name="connsiteY0-32" fmla="*/ 47392 h 4946526"/>
              <a:gd name="connsiteX1-33" fmla="*/ 47392 w 3478829"/>
              <a:gd name="connsiteY1-34" fmla="*/ 0 h 4946526"/>
              <a:gd name="connsiteX2-35" fmla="*/ 3478829 w 3478829"/>
              <a:gd name="connsiteY2-36" fmla="*/ 0 h 4946526"/>
              <a:gd name="connsiteX3-37" fmla="*/ 3478829 w 3478829"/>
              <a:gd name="connsiteY3-38" fmla="*/ 4946526 h 4946526"/>
              <a:gd name="connsiteX4-39" fmla="*/ 47392 w 3478829"/>
              <a:gd name="connsiteY4-40" fmla="*/ 4946526 h 4946526"/>
              <a:gd name="connsiteX5-41" fmla="*/ 0 w 3478829"/>
              <a:gd name="connsiteY5-42" fmla="*/ 4899134 h 4946526"/>
              <a:gd name="connsiteX6-43" fmla="*/ 0 w 3478829"/>
              <a:gd name="connsiteY6-44" fmla="*/ 47392 h 494652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478829" h="4946526">
                <a:moveTo>
                  <a:pt x="0" y="47392"/>
                </a:moveTo>
                <a:cubicBezTo>
                  <a:pt x="0" y="21218"/>
                  <a:pt x="21218" y="0"/>
                  <a:pt x="47392" y="0"/>
                </a:cubicBezTo>
                <a:lnTo>
                  <a:pt x="3478829" y="0"/>
                </a:lnTo>
                <a:lnTo>
                  <a:pt x="3478829" y="4946526"/>
                </a:lnTo>
                <a:lnTo>
                  <a:pt x="47392" y="4946526"/>
                </a:lnTo>
                <a:cubicBezTo>
                  <a:pt x="21218" y="4946526"/>
                  <a:pt x="0" y="4925308"/>
                  <a:pt x="0" y="4899134"/>
                </a:cubicBezTo>
                <a:lnTo>
                  <a:pt x="0" y="47392"/>
                </a:lnTo>
                <a:close/>
              </a:path>
            </a:pathLst>
          </a:cu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3" name="Picture Placeholder 2"/>
          <p:cNvSpPr>
            <a:spLocks noGrp="1"/>
          </p:cNvSpPr>
          <p:nvPr>
            <p:ph type="pic" sz="quarter" idx="13" hasCustomPrompt="1"/>
          </p:nvPr>
        </p:nvSpPr>
        <p:spPr>
          <a:xfrm>
            <a:off x="4510669" y="3335608"/>
            <a:ext cx="4248615" cy="1371600"/>
          </a:xfrm>
          <a:custGeom>
            <a:avLst/>
            <a:gdLst>
              <a:gd name="connsiteX0" fmla="*/ 0 w 3526221"/>
              <a:gd name="connsiteY0" fmla="*/ 47392 h 4946526"/>
              <a:gd name="connsiteX1" fmla="*/ 47392 w 3526221"/>
              <a:gd name="connsiteY1" fmla="*/ 0 h 4946526"/>
              <a:gd name="connsiteX2" fmla="*/ 3478829 w 3526221"/>
              <a:gd name="connsiteY2" fmla="*/ 0 h 4946526"/>
              <a:gd name="connsiteX3" fmla="*/ 3526221 w 3526221"/>
              <a:gd name="connsiteY3" fmla="*/ 47392 h 4946526"/>
              <a:gd name="connsiteX4" fmla="*/ 3526221 w 3526221"/>
              <a:gd name="connsiteY4" fmla="*/ 4899134 h 4946526"/>
              <a:gd name="connsiteX5" fmla="*/ 3478829 w 3526221"/>
              <a:gd name="connsiteY5" fmla="*/ 4946526 h 4946526"/>
              <a:gd name="connsiteX6" fmla="*/ 47392 w 3526221"/>
              <a:gd name="connsiteY6" fmla="*/ 4946526 h 4946526"/>
              <a:gd name="connsiteX7" fmla="*/ 0 w 3526221"/>
              <a:gd name="connsiteY7" fmla="*/ 4899134 h 4946526"/>
              <a:gd name="connsiteX8" fmla="*/ 0 w 3526221"/>
              <a:gd name="connsiteY8" fmla="*/ 47392 h 4946526"/>
              <a:gd name="connsiteX0-1" fmla="*/ 0 w 3749408"/>
              <a:gd name="connsiteY0-2" fmla="*/ 47392 h 4946526"/>
              <a:gd name="connsiteX1-3" fmla="*/ 47392 w 3749408"/>
              <a:gd name="connsiteY1-4" fmla="*/ 0 h 4946526"/>
              <a:gd name="connsiteX2-5" fmla="*/ 3478829 w 3749408"/>
              <a:gd name="connsiteY2-6" fmla="*/ 0 h 4946526"/>
              <a:gd name="connsiteX3-7" fmla="*/ 3526221 w 3749408"/>
              <a:gd name="connsiteY3-8" fmla="*/ 4899134 h 4946526"/>
              <a:gd name="connsiteX4-9" fmla="*/ 3478829 w 3749408"/>
              <a:gd name="connsiteY4-10" fmla="*/ 4946526 h 4946526"/>
              <a:gd name="connsiteX5-11" fmla="*/ 47392 w 3749408"/>
              <a:gd name="connsiteY5-12" fmla="*/ 4946526 h 4946526"/>
              <a:gd name="connsiteX6-13" fmla="*/ 0 w 3749408"/>
              <a:gd name="connsiteY6-14" fmla="*/ 4899134 h 4946526"/>
              <a:gd name="connsiteX7-15" fmla="*/ 0 w 3749408"/>
              <a:gd name="connsiteY7-16" fmla="*/ 47392 h 4946526"/>
              <a:gd name="connsiteX0-17" fmla="*/ 0 w 3907758"/>
              <a:gd name="connsiteY0-18" fmla="*/ 47392 h 4946526"/>
              <a:gd name="connsiteX1-19" fmla="*/ 47392 w 3907758"/>
              <a:gd name="connsiteY1-20" fmla="*/ 0 h 4946526"/>
              <a:gd name="connsiteX2-21" fmla="*/ 3478829 w 3907758"/>
              <a:gd name="connsiteY2-22" fmla="*/ 0 h 4946526"/>
              <a:gd name="connsiteX3-23" fmla="*/ 3478829 w 3907758"/>
              <a:gd name="connsiteY3-24" fmla="*/ 4946526 h 4946526"/>
              <a:gd name="connsiteX4-25" fmla="*/ 47392 w 3907758"/>
              <a:gd name="connsiteY4-26" fmla="*/ 4946526 h 4946526"/>
              <a:gd name="connsiteX5-27" fmla="*/ 0 w 3907758"/>
              <a:gd name="connsiteY5-28" fmla="*/ 4899134 h 4946526"/>
              <a:gd name="connsiteX6-29" fmla="*/ 0 w 3907758"/>
              <a:gd name="connsiteY6-30" fmla="*/ 47392 h 4946526"/>
              <a:gd name="connsiteX0-31" fmla="*/ 0 w 3478829"/>
              <a:gd name="connsiteY0-32" fmla="*/ 47392 h 4946526"/>
              <a:gd name="connsiteX1-33" fmla="*/ 47392 w 3478829"/>
              <a:gd name="connsiteY1-34" fmla="*/ 0 h 4946526"/>
              <a:gd name="connsiteX2-35" fmla="*/ 3478829 w 3478829"/>
              <a:gd name="connsiteY2-36" fmla="*/ 0 h 4946526"/>
              <a:gd name="connsiteX3-37" fmla="*/ 3478829 w 3478829"/>
              <a:gd name="connsiteY3-38" fmla="*/ 4946526 h 4946526"/>
              <a:gd name="connsiteX4-39" fmla="*/ 47392 w 3478829"/>
              <a:gd name="connsiteY4-40" fmla="*/ 4946526 h 4946526"/>
              <a:gd name="connsiteX5-41" fmla="*/ 0 w 3478829"/>
              <a:gd name="connsiteY5-42" fmla="*/ 4899134 h 4946526"/>
              <a:gd name="connsiteX6-43" fmla="*/ 0 w 3478829"/>
              <a:gd name="connsiteY6-44" fmla="*/ 47392 h 494652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478829" h="4946526">
                <a:moveTo>
                  <a:pt x="0" y="47392"/>
                </a:moveTo>
                <a:cubicBezTo>
                  <a:pt x="0" y="21218"/>
                  <a:pt x="21218" y="0"/>
                  <a:pt x="47392" y="0"/>
                </a:cubicBezTo>
                <a:lnTo>
                  <a:pt x="3478829" y="0"/>
                </a:lnTo>
                <a:lnTo>
                  <a:pt x="3478829" y="4946526"/>
                </a:lnTo>
                <a:lnTo>
                  <a:pt x="47392" y="4946526"/>
                </a:lnTo>
                <a:cubicBezTo>
                  <a:pt x="21218" y="4946526"/>
                  <a:pt x="0" y="4925308"/>
                  <a:pt x="0" y="4899134"/>
                </a:cubicBezTo>
                <a:lnTo>
                  <a:pt x="0" y="47392"/>
                </a:lnTo>
                <a:close/>
              </a:path>
            </a:pathLst>
          </a:cu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8" name="Picture Placeholder 2"/>
          <p:cNvSpPr>
            <a:spLocks noGrp="1"/>
          </p:cNvSpPr>
          <p:nvPr>
            <p:ph type="pic" sz="quarter" idx="10" hasCustomPrompt="1"/>
          </p:nvPr>
        </p:nvSpPr>
        <p:spPr>
          <a:xfrm>
            <a:off x="5876695" y="436292"/>
            <a:ext cx="2804531" cy="1371600"/>
          </a:xfrm>
          <a:custGeom>
            <a:avLst/>
            <a:gdLst>
              <a:gd name="connsiteX0" fmla="*/ 0 w 3526221"/>
              <a:gd name="connsiteY0" fmla="*/ 47392 h 4946526"/>
              <a:gd name="connsiteX1" fmla="*/ 47392 w 3526221"/>
              <a:gd name="connsiteY1" fmla="*/ 0 h 4946526"/>
              <a:gd name="connsiteX2" fmla="*/ 3478829 w 3526221"/>
              <a:gd name="connsiteY2" fmla="*/ 0 h 4946526"/>
              <a:gd name="connsiteX3" fmla="*/ 3526221 w 3526221"/>
              <a:gd name="connsiteY3" fmla="*/ 47392 h 4946526"/>
              <a:gd name="connsiteX4" fmla="*/ 3526221 w 3526221"/>
              <a:gd name="connsiteY4" fmla="*/ 4899134 h 4946526"/>
              <a:gd name="connsiteX5" fmla="*/ 3478829 w 3526221"/>
              <a:gd name="connsiteY5" fmla="*/ 4946526 h 4946526"/>
              <a:gd name="connsiteX6" fmla="*/ 47392 w 3526221"/>
              <a:gd name="connsiteY6" fmla="*/ 4946526 h 4946526"/>
              <a:gd name="connsiteX7" fmla="*/ 0 w 3526221"/>
              <a:gd name="connsiteY7" fmla="*/ 4899134 h 4946526"/>
              <a:gd name="connsiteX8" fmla="*/ 0 w 3526221"/>
              <a:gd name="connsiteY8" fmla="*/ 47392 h 4946526"/>
              <a:gd name="connsiteX0-1" fmla="*/ 0 w 3749408"/>
              <a:gd name="connsiteY0-2" fmla="*/ 47392 h 4946526"/>
              <a:gd name="connsiteX1-3" fmla="*/ 47392 w 3749408"/>
              <a:gd name="connsiteY1-4" fmla="*/ 0 h 4946526"/>
              <a:gd name="connsiteX2-5" fmla="*/ 3478829 w 3749408"/>
              <a:gd name="connsiteY2-6" fmla="*/ 0 h 4946526"/>
              <a:gd name="connsiteX3-7" fmla="*/ 3526221 w 3749408"/>
              <a:gd name="connsiteY3-8" fmla="*/ 4899134 h 4946526"/>
              <a:gd name="connsiteX4-9" fmla="*/ 3478829 w 3749408"/>
              <a:gd name="connsiteY4-10" fmla="*/ 4946526 h 4946526"/>
              <a:gd name="connsiteX5-11" fmla="*/ 47392 w 3749408"/>
              <a:gd name="connsiteY5-12" fmla="*/ 4946526 h 4946526"/>
              <a:gd name="connsiteX6-13" fmla="*/ 0 w 3749408"/>
              <a:gd name="connsiteY6-14" fmla="*/ 4899134 h 4946526"/>
              <a:gd name="connsiteX7-15" fmla="*/ 0 w 3749408"/>
              <a:gd name="connsiteY7-16" fmla="*/ 47392 h 4946526"/>
              <a:gd name="connsiteX0-17" fmla="*/ 0 w 3907758"/>
              <a:gd name="connsiteY0-18" fmla="*/ 47392 h 4946526"/>
              <a:gd name="connsiteX1-19" fmla="*/ 47392 w 3907758"/>
              <a:gd name="connsiteY1-20" fmla="*/ 0 h 4946526"/>
              <a:gd name="connsiteX2-21" fmla="*/ 3478829 w 3907758"/>
              <a:gd name="connsiteY2-22" fmla="*/ 0 h 4946526"/>
              <a:gd name="connsiteX3-23" fmla="*/ 3478829 w 3907758"/>
              <a:gd name="connsiteY3-24" fmla="*/ 4946526 h 4946526"/>
              <a:gd name="connsiteX4-25" fmla="*/ 47392 w 3907758"/>
              <a:gd name="connsiteY4-26" fmla="*/ 4946526 h 4946526"/>
              <a:gd name="connsiteX5-27" fmla="*/ 0 w 3907758"/>
              <a:gd name="connsiteY5-28" fmla="*/ 4899134 h 4946526"/>
              <a:gd name="connsiteX6-29" fmla="*/ 0 w 3907758"/>
              <a:gd name="connsiteY6-30" fmla="*/ 47392 h 4946526"/>
              <a:gd name="connsiteX0-31" fmla="*/ 0 w 3478829"/>
              <a:gd name="connsiteY0-32" fmla="*/ 47392 h 4946526"/>
              <a:gd name="connsiteX1-33" fmla="*/ 47392 w 3478829"/>
              <a:gd name="connsiteY1-34" fmla="*/ 0 h 4946526"/>
              <a:gd name="connsiteX2-35" fmla="*/ 3478829 w 3478829"/>
              <a:gd name="connsiteY2-36" fmla="*/ 0 h 4946526"/>
              <a:gd name="connsiteX3-37" fmla="*/ 3478829 w 3478829"/>
              <a:gd name="connsiteY3-38" fmla="*/ 4946526 h 4946526"/>
              <a:gd name="connsiteX4-39" fmla="*/ 47392 w 3478829"/>
              <a:gd name="connsiteY4-40" fmla="*/ 4946526 h 4946526"/>
              <a:gd name="connsiteX5-41" fmla="*/ 0 w 3478829"/>
              <a:gd name="connsiteY5-42" fmla="*/ 4899134 h 4946526"/>
              <a:gd name="connsiteX6-43" fmla="*/ 0 w 3478829"/>
              <a:gd name="connsiteY6-44" fmla="*/ 47392 h 494652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478829" h="4946526">
                <a:moveTo>
                  <a:pt x="0" y="47392"/>
                </a:moveTo>
                <a:cubicBezTo>
                  <a:pt x="0" y="21218"/>
                  <a:pt x="21218" y="0"/>
                  <a:pt x="47392" y="0"/>
                </a:cubicBezTo>
                <a:lnTo>
                  <a:pt x="3478829" y="0"/>
                </a:lnTo>
                <a:lnTo>
                  <a:pt x="3478829" y="4946526"/>
                </a:lnTo>
                <a:lnTo>
                  <a:pt x="47392" y="4946526"/>
                </a:lnTo>
                <a:cubicBezTo>
                  <a:pt x="21218" y="4946526"/>
                  <a:pt x="0" y="4925308"/>
                  <a:pt x="0" y="4899134"/>
                </a:cubicBezTo>
                <a:lnTo>
                  <a:pt x="0" y="47392"/>
                </a:lnTo>
                <a:close/>
              </a:path>
            </a:pathLst>
          </a:cu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0" name="Picture Placeholder 2"/>
          <p:cNvSpPr>
            <a:spLocks noGrp="1"/>
          </p:cNvSpPr>
          <p:nvPr>
            <p:ph type="pic" sz="quarter" idx="11" hasCustomPrompt="1"/>
          </p:nvPr>
        </p:nvSpPr>
        <p:spPr>
          <a:xfrm>
            <a:off x="2966226" y="1885950"/>
            <a:ext cx="4265342" cy="1371600"/>
          </a:xfrm>
          <a:custGeom>
            <a:avLst/>
            <a:gdLst>
              <a:gd name="connsiteX0" fmla="*/ 0 w 3526221"/>
              <a:gd name="connsiteY0" fmla="*/ 47392 h 4946526"/>
              <a:gd name="connsiteX1" fmla="*/ 47392 w 3526221"/>
              <a:gd name="connsiteY1" fmla="*/ 0 h 4946526"/>
              <a:gd name="connsiteX2" fmla="*/ 3478829 w 3526221"/>
              <a:gd name="connsiteY2" fmla="*/ 0 h 4946526"/>
              <a:gd name="connsiteX3" fmla="*/ 3526221 w 3526221"/>
              <a:gd name="connsiteY3" fmla="*/ 47392 h 4946526"/>
              <a:gd name="connsiteX4" fmla="*/ 3526221 w 3526221"/>
              <a:gd name="connsiteY4" fmla="*/ 4899134 h 4946526"/>
              <a:gd name="connsiteX5" fmla="*/ 3478829 w 3526221"/>
              <a:gd name="connsiteY5" fmla="*/ 4946526 h 4946526"/>
              <a:gd name="connsiteX6" fmla="*/ 47392 w 3526221"/>
              <a:gd name="connsiteY6" fmla="*/ 4946526 h 4946526"/>
              <a:gd name="connsiteX7" fmla="*/ 0 w 3526221"/>
              <a:gd name="connsiteY7" fmla="*/ 4899134 h 4946526"/>
              <a:gd name="connsiteX8" fmla="*/ 0 w 3526221"/>
              <a:gd name="connsiteY8" fmla="*/ 47392 h 4946526"/>
              <a:gd name="connsiteX0-1" fmla="*/ 0 w 3749408"/>
              <a:gd name="connsiteY0-2" fmla="*/ 47392 h 4946526"/>
              <a:gd name="connsiteX1-3" fmla="*/ 47392 w 3749408"/>
              <a:gd name="connsiteY1-4" fmla="*/ 0 h 4946526"/>
              <a:gd name="connsiteX2-5" fmla="*/ 3478829 w 3749408"/>
              <a:gd name="connsiteY2-6" fmla="*/ 0 h 4946526"/>
              <a:gd name="connsiteX3-7" fmla="*/ 3526221 w 3749408"/>
              <a:gd name="connsiteY3-8" fmla="*/ 4899134 h 4946526"/>
              <a:gd name="connsiteX4-9" fmla="*/ 3478829 w 3749408"/>
              <a:gd name="connsiteY4-10" fmla="*/ 4946526 h 4946526"/>
              <a:gd name="connsiteX5-11" fmla="*/ 47392 w 3749408"/>
              <a:gd name="connsiteY5-12" fmla="*/ 4946526 h 4946526"/>
              <a:gd name="connsiteX6-13" fmla="*/ 0 w 3749408"/>
              <a:gd name="connsiteY6-14" fmla="*/ 4899134 h 4946526"/>
              <a:gd name="connsiteX7-15" fmla="*/ 0 w 3749408"/>
              <a:gd name="connsiteY7-16" fmla="*/ 47392 h 4946526"/>
              <a:gd name="connsiteX0-17" fmla="*/ 0 w 3907758"/>
              <a:gd name="connsiteY0-18" fmla="*/ 47392 h 4946526"/>
              <a:gd name="connsiteX1-19" fmla="*/ 47392 w 3907758"/>
              <a:gd name="connsiteY1-20" fmla="*/ 0 h 4946526"/>
              <a:gd name="connsiteX2-21" fmla="*/ 3478829 w 3907758"/>
              <a:gd name="connsiteY2-22" fmla="*/ 0 h 4946526"/>
              <a:gd name="connsiteX3-23" fmla="*/ 3478829 w 3907758"/>
              <a:gd name="connsiteY3-24" fmla="*/ 4946526 h 4946526"/>
              <a:gd name="connsiteX4-25" fmla="*/ 47392 w 3907758"/>
              <a:gd name="connsiteY4-26" fmla="*/ 4946526 h 4946526"/>
              <a:gd name="connsiteX5-27" fmla="*/ 0 w 3907758"/>
              <a:gd name="connsiteY5-28" fmla="*/ 4899134 h 4946526"/>
              <a:gd name="connsiteX6-29" fmla="*/ 0 w 3907758"/>
              <a:gd name="connsiteY6-30" fmla="*/ 47392 h 4946526"/>
              <a:gd name="connsiteX0-31" fmla="*/ 0 w 3478829"/>
              <a:gd name="connsiteY0-32" fmla="*/ 47392 h 4946526"/>
              <a:gd name="connsiteX1-33" fmla="*/ 47392 w 3478829"/>
              <a:gd name="connsiteY1-34" fmla="*/ 0 h 4946526"/>
              <a:gd name="connsiteX2-35" fmla="*/ 3478829 w 3478829"/>
              <a:gd name="connsiteY2-36" fmla="*/ 0 h 4946526"/>
              <a:gd name="connsiteX3-37" fmla="*/ 3478829 w 3478829"/>
              <a:gd name="connsiteY3-38" fmla="*/ 4946526 h 4946526"/>
              <a:gd name="connsiteX4-39" fmla="*/ 47392 w 3478829"/>
              <a:gd name="connsiteY4-40" fmla="*/ 4946526 h 4946526"/>
              <a:gd name="connsiteX5-41" fmla="*/ 0 w 3478829"/>
              <a:gd name="connsiteY5-42" fmla="*/ 4899134 h 4946526"/>
              <a:gd name="connsiteX6-43" fmla="*/ 0 w 3478829"/>
              <a:gd name="connsiteY6-44" fmla="*/ 47392 h 494652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478829" h="4946526">
                <a:moveTo>
                  <a:pt x="0" y="47392"/>
                </a:moveTo>
                <a:cubicBezTo>
                  <a:pt x="0" y="21218"/>
                  <a:pt x="21218" y="0"/>
                  <a:pt x="47392" y="0"/>
                </a:cubicBezTo>
                <a:lnTo>
                  <a:pt x="3478829" y="0"/>
                </a:lnTo>
                <a:lnTo>
                  <a:pt x="3478829" y="4946526"/>
                </a:lnTo>
                <a:lnTo>
                  <a:pt x="47392" y="4946526"/>
                </a:lnTo>
                <a:cubicBezTo>
                  <a:pt x="21218" y="4946526"/>
                  <a:pt x="0" y="4925308"/>
                  <a:pt x="0" y="4899134"/>
                </a:cubicBezTo>
                <a:lnTo>
                  <a:pt x="0" y="47392"/>
                </a:lnTo>
                <a:close/>
              </a:path>
            </a:pathLst>
          </a:cu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ackground + image concept">
    <p:bg>
      <p:bgPr>
        <a:solidFill>
          <a:srgbClr val="0E1115"/>
        </a:solidFill>
        <a:effectLst/>
      </p:bgPr>
    </p:bg>
    <p:spTree>
      <p:nvGrpSpPr>
        <p:cNvPr id="1" name=""/>
        <p:cNvGrpSpPr/>
        <p:nvPr/>
      </p:nvGrpSpPr>
      <p:grpSpPr>
        <a:xfrm>
          <a:off x="0" y="0"/>
          <a:ext cx="0" cy="0"/>
          <a:chOff x="0" y="0"/>
          <a:chExt cx="0" cy="0"/>
        </a:xfrm>
      </p:grpSpPr>
      <p:sp>
        <p:nvSpPr>
          <p:cNvPr id="2" name="Picture Placeholder 2"/>
          <p:cNvSpPr>
            <a:spLocks noGrp="1" noChangeAspect="1"/>
          </p:cNvSpPr>
          <p:nvPr>
            <p:ph type="pic" sz="quarter" idx="11"/>
          </p:nvPr>
        </p:nvSpPr>
        <p:spPr>
          <a:xfrm>
            <a:off x="-1772046" y="0"/>
            <a:ext cx="14716047" cy="5400000"/>
          </a:xfrm>
          <a:custGeom>
            <a:avLst/>
            <a:gdLst/>
            <a:ahLst/>
            <a:cxnLst/>
            <a:rect l="l" t="t" r="r" b="b"/>
            <a:pathLst>
              <a:path w="9025691" h="3311939">
                <a:moveTo>
                  <a:pt x="6897166" y="1020279"/>
                </a:moveTo>
                <a:cubicBezTo>
                  <a:pt x="7263577" y="1030260"/>
                  <a:pt x="7620805" y="1116856"/>
                  <a:pt x="7958384" y="1246156"/>
                </a:cubicBezTo>
                <a:cubicBezTo>
                  <a:pt x="8338051" y="1391563"/>
                  <a:pt x="8698190" y="1592854"/>
                  <a:pt x="9025691" y="1846914"/>
                </a:cubicBezTo>
                <a:cubicBezTo>
                  <a:pt x="8578516" y="1844657"/>
                  <a:pt x="8138872" y="1962229"/>
                  <a:pt x="7752510" y="2187487"/>
                </a:cubicBezTo>
                <a:cubicBezTo>
                  <a:pt x="7454300" y="2361374"/>
                  <a:pt x="7196261" y="2595014"/>
                  <a:pt x="6906977" y="2783086"/>
                </a:cubicBezTo>
                <a:cubicBezTo>
                  <a:pt x="6351286" y="3144186"/>
                  <a:pt x="5698794" y="3327745"/>
                  <a:pt x="5036260" y="3310872"/>
                </a:cubicBezTo>
                <a:cubicBezTo>
                  <a:pt x="4290317" y="3291850"/>
                  <a:pt x="3572549" y="3021025"/>
                  <a:pt x="3000119" y="2542353"/>
                </a:cubicBezTo>
                <a:cubicBezTo>
                  <a:pt x="3325946" y="2524191"/>
                  <a:pt x="3645357" y="2451863"/>
                  <a:pt x="3945799" y="2329347"/>
                </a:cubicBezTo>
                <a:cubicBezTo>
                  <a:pt x="4240383" y="2209196"/>
                  <a:pt x="4513207" y="2042187"/>
                  <a:pt x="4776268" y="1860348"/>
                </a:cubicBezTo>
                <a:cubicBezTo>
                  <a:pt x="5001390" y="1704623"/>
                  <a:pt x="5219259" y="1538045"/>
                  <a:pt x="5456656" y="1401558"/>
                </a:cubicBezTo>
                <a:cubicBezTo>
                  <a:pt x="5849155" y="1175978"/>
                  <a:pt x="6287124" y="1036159"/>
                  <a:pt x="6739600" y="1020791"/>
                </a:cubicBezTo>
                <a:cubicBezTo>
                  <a:pt x="6792289" y="1018991"/>
                  <a:pt x="6844821" y="1018853"/>
                  <a:pt x="6897166" y="1020279"/>
                </a:cubicBezTo>
                <a:close/>
                <a:moveTo>
                  <a:pt x="4450137" y="81348"/>
                </a:moveTo>
                <a:cubicBezTo>
                  <a:pt x="4816548" y="91329"/>
                  <a:pt x="5173776" y="177925"/>
                  <a:pt x="5511355" y="307225"/>
                </a:cubicBezTo>
                <a:cubicBezTo>
                  <a:pt x="5891022" y="452632"/>
                  <a:pt x="6251161" y="653923"/>
                  <a:pt x="6578662" y="907983"/>
                </a:cubicBezTo>
                <a:cubicBezTo>
                  <a:pt x="6131487" y="905726"/>
                  <a:pt x="5691843" y="1023298"/>
                  <a:pt x="5305481" y="1248556"/>
                </a:cubicBezTo>
                <a:cubicBezTo>
                  <a:pt x="5007271" y="1422443"/>
                  <a:pt x="4749232" y="1656083"/>
                  <a:pt x="4459948" y="1844155"/>
                </a:cubicBezTo>
                <a:cubicBezTo>
                  <a:pt x="3904257" y="2205255"/>
                  <a:pt x="3251765" y="2388814"/>
                  <a:pt x="2589231" y="2371941"/>
                </a:cubicBezTo>
                <a:cubicBezTo>
                  <a:pt x="1843288" y="2352919"/>
                  <a:pt x="1125519" y="2082094"/>
                  <a:pt x="553090" y="1603422"/>
                </a:cubicBezTo>
                <a:cubicBezTo>
                  <a:pt x="878917" y="1585260"/>
                  <a:pt x="1198328" y="1512932"/>
                  <a:pt x="1498770" y="1390416"/>
                </a:cubicBezTo>
                <a:cubicBezTo>
                  <a:pt x="1793354" y="1270265"/>
                  <a:pt x="2066178" y="1103256"/>
                  <a:pt x="2329239" y="921417"/>
                </a:cubicBezTo>
                <a:cubicBezTo>
                  <a:pt x="2554361" y="765692"/>
                  <a:pt x="2772230" y="599114"/>
                  <a:pt x="3009627" y="462626"/>
                </a:cubicBezTo>
                <a:cubicBezTo>
                  <a:pt x="3402126" y="237047"/>
                  <a:pt x="3840095" y="97228"/>
                  <a:pt x="4292571" y="81860"/>
                </a:cubicBezTo>
                <a:cubicBezTo>
                  <a:pt x="4345260" y="80059"/>
                  <a:pt x="4397792" y="79922"/>
                  <a:pt x="4450137" y="81348"/>
                </a:cubicBezTo>
                <a:close/>
                <a:moveTo>
                  <a:pt x="587365" y="417"/>
                </a:moveTo>
                <a:cubicBezTo>
                  <a:pt x="707673" y="-2472"/>
                  <a:pt x="828084" y="9663"/>
                  <a:pt x="945725" y="36672"/>
                </a:cubicBezTo>
                <a:cubicBezTo>
                  <a:pt x="1282941" y="114102"/>
                  <a:pt x="1581143" y="309665"/>
                  <a:pt x="1849235" y="543695"/>
                </a:cubicBezTo>
                <a:cubicBezTo>
                  <a:pt x="1958773" y="639270"/>
                  <a:pt x="2062708" y="740935"/>
                  <a:pt x="2160742" y="848256"/>
                </a:cubicBezTo>
                <a:cubicBezTo>
                  <a:pt x="2029197" y="945012"/>
                  <a:pt x="1891650" y="1033503"/>
                  <a:pt x="1749101" y="1113108"/>
                </a:cubicBezTo>
                <a:cubicBezTo>
                  <a:pt x="1655869" y="1165184"/>
                  <a:pt x="1560236" y="1213593"/>
                  <a:pt x="1459901" y="1252867"/>
                </a:cubicBezTo>
                <a:cubicBezTo>
                  <a:pt x="1406983" y="1273561"/>
                  <a:pt x="1353065" y="1291644"/>
                  <a:pt x="1298346" y="1306931"/>
                </a:cubicBezTo>
                <a:cubicBezTo>
                  <a:pt x="1215818" y="979936"/>
                  <a:pt x="1029854" y="688301"/>
                  <a:pt x="768264" y="475462"/>
                </a:cubicBezTo>
                <a:cubicBezTo>
                  <a:pt x="547588" y="295807"/>
                  <a:pt x="281797" y="180098"/>
                  <a:pt x="0" y="140761"/>
                </a:cubicBezTo>
                <a:cubicBezTo>
                  <a:pt x="186627" y="51781"/>
                  <a:pt x="386852" y="5232"/>
                  <a:pt x="587365" y="417"/>
                </a:cubicBezTo>
                <a:close/>
              </a:path>
            </a:pathLst>
          </a:cu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0350" b="0" i="0" smtClean="0">
                <a:solidFill>
                  <a:schemeClr val="tx1">
                    <a:alpha val="10000"/>
                  </a:schemeClr>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tx1">
                  <a:alpha val="10000"/>
                </a:schemeClr>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Picture Placeholder 2"/>
          <p:cNvSpPr>
            <a:spLocks noGrp="1"/>
          </p:cNvSpPr>
          <p:nvPr>
            <p:ph type="pic" sz="quarter" idx="10" hasCustomPrompt="1"/>
          </p:nvPr>
        </p:nvSpPr>
        <p:spPr>
          <a:xfrm>
            <a:off x="1821359" y="1045665"/>
            <a:ext cx="893817" cy="893817"/>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8" name="Picture Placeholder 2"/>
          <p:cNvSpPr>
            <a:spLocks noGrp="1"/>
          </p:cNvSpPr>
          <p:nvPr>
            <p:ph type="pic" sz="quarter" idx="10" hasCustomPrompt="1"/>
          </p:nvPr>
        </p:nvSpPr>
        <p:spPr>
          <a:xfrm>
            <a:off x="3412274" y="716803"/>
            <a:ext cx="2609122" cy="3709895"/>
          </a:xfrm>
          <a:custGeom>
            <a:avLst/>
            <a:gdLst>
              <a:gd name="connsiteX0" fmla="*/ 0 w 3526221"/>
              <a:gd name="connsiteY0" fmla="*/ 47392 h 4946526"/>
              <a:gd name="connsiteX1" fmla="*/ 47392 w 3526221"/>
              <a:gd name="connsiteY1" fmla="*/ 0 h 4946526"/>
              <a:gd name="connsiteX2" fmla="*/ 3478829 w 3526221"/>
              <a:gd name="connsiteY2" fmla="*/ 0 h 4946526"/>
              <a:gd name="connsiteX3" fmla="*/ 3526221 w 3526221"/>
              <a:gd name="connsiteY3" fmla="*/ 47392 h 4946526"/>
              <a:gd name="connsiteX4" fmla="*/ 3526221 w 3526221"/>
              <a:gd name="connsiteY4" fmla="*/ 4899134 h 4946526"/>
              <a:gd name="connsiteX5" fmla="*/ 3478829 w 3526221"/>
              <a:gd name="connsiteY5" fmla="*/ 4946526 h 4946526"/>
              <a:gd name="connsiteX6" fmla="*/ 47392 w 3526221"/>
              <a:gd name="connsiteY6" fmla="*/ 4946526 h 4946526"/>
              <a:gd name="connsiteX7" fmla="*/ 0 w 3526221"/>
              <a:gd name="connsiteY7" fmla="*/ 4899134 h 4946526"/>
              <a:gd name="connsiteX8" fmla="*/ 0 w 3526221"/>
              <a:gd name="connsiteY8" fmla="*/ 47392 h 4946526"/>
              <a:gd name="connsiteX0-1" fmla="*/ 0 w 3749408"/>
              <a:gd name="connsiteY0-2" fmla="*/ 47392 h 4946526"/>
              <a:gd name="connsiteX1-3" fmla="*/ 47392 w 3749408"/>
              <a:gd name="connsiteY1-4" fmla="*/ 0 h 4946526"/>
              <a:gd name="connsiteX2-5" fmla="*/ 3478829 w 3749408"/>
              <a:gd name="connsiteY2-6" fmla="*/ 0 h 4946526"/>
              <a:gd name="connsiteX3-7" fmla="*/ 3526221 w 3749408"/>
              <a:gd name="connsiteY3-8" fmla="*/ 4899134 h 4946526"/>
              <a:gd name="connsiteX4-9" fmla="*/ 3478829 w 3749408"/>
              <a:gd name="connsiteY4-10" fmla="*/ 4946526 h 4946526"/>
              <a:gd name="connsiteX5-11" fmla="*/ 47392 w 3749408"/>
              <a:gd name="connsiteY5-12" fmla="*/ 4946526 h 4946526"/>
              <a:gd name="connsiteX6-13" fmla="*/ 0 w 3749408"/>
              <a:gd name="connsiteY6-14" fmla="*/ 4899134 h 4946526"/>
              <a:gd name="connsiteX7-15" fmla="*/ 0 w 3749408"/>
              <a:gd name="connsiteY7-16" fmla="*/ 47392 h 4946526"/>
              <a:gd name="connsiteX0-17" fmla="*/ 0 w 3907758"/>
              <a:gd name="connsiteY0-18" fmla="*/ 47392 h 4946526"/>
              <a:gd name="connsiteX1-19" fmla="*/ 47392 w 3907758"/>
              <a:gd name="connsiteY1-20" fmla="*/ 0 h 4946526"/>
              <a:gd name="connsiteX2-21" fmla="*/ 3478829 w 3907758"/>
              <a:gd name="connsiteY2-22" fmla="*/ 0 h 4946526"/>
              <a:gd name="connsiteX3-23" fmla="*/ 3478829 w 3907758"/>
              <a:gd name="connsiteY3-24" fmla="*/ 4946526 h 4946526"/>
              <a:gd name="connsiteX4-25" fmla="*/ 47392 w 3907758"/>
              <a:gd name="connsiteY4-26" fmla="*/ 4946526 h 4946526"/>
              <a:gd name="connsiteX5-27" fmla="*/ 0 w 3907758"/>
              <a:gd name="connsiteY5-28" fmla="*/ 4899134 h 4946526"/>
              <a:gd name="connsiteX6-29" fmla="*/ 0 w 3907758"/>
              <a:gd name="connsiteY6-30" fmla="*/ 47392 h 4946526"/>
              <a:gd name="connsiteX0-31" fmla="*/ 0 w 3478829"/>
              <a:gd name="connsiteY0-32" fmla="*/ 47392 h 4946526"/>
              <a:gd name="connsiteX1-33" fmla="*/ 47392 w 3478829"/>
              <a:gd name="connsiteY1-34" fmla="*/ 0 h 4946526"/>
              <a:gd name="connsiteX2-35" fmla="*/ 3478829 w 3478829"/>
              <a:gd name="connsiteY2-36" fmla="*/ 0 h 4946526"/>
              <a:gd name="connsiteX3-37" fmla="*/ 3478829 w 3478829"/>
              <a:gd name="connsiteY3-38" fmla="*/ 4946526 h 4946526"/>
              <a:gd name="connsiteX4-39" fmla="*/ 47392 w 3478829"/>
              <a:gd name="connsiteY4-40" fmla="*/ 4946526 h 4946526"/>
              <a:gd name="connsiteX5-41" fmla="*/ 0 w 3478829"/>
              <a:gd name="connsiteY5-42" fmla="*/ 4899134 h 4946526"/>
              <a:gd name="connsiteX6-43" fmla="*/ 0 w 3478829"/>
              <a:gd name="connsiteY6-44" fmla="*/ 47392 h 494652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478829" h="4946526">
                <a:moveTo>
                  <a:pt x="0" y="47392"/>
                </a:moveTo>
                <a:cubicBezTo>
                  <a:pt x="0" y="21218"/>
                  <a:pt x="21218" y="0"/>
                  <a:pt x="47392" y="0"/>
                </a:cubicBezTo>
                <a:lnTo>
                  <a:pt x="3478829" y="0"/>
                </a:lnTo>
                <a:lnTo>
                  <a:pt x="3478829" y="4946526"/>
                </a:lnTo>
                <a:lnTo>
                  <a:pt x="47392" y="4946526"/>
                </a:lnTo>
                <a:cubicBezTo>
                  <a:pt x="21218" y="4946526"/>
                  <a:pt x="0" y="4925308"/>
                  <a:pt x="0" y="4899134"/>
                </a:cubicBezTo>
                <a:lnTo>
                  <a:pt x="0" y="47392"/>
                </a:lnTo>
                <a:close/>
              </a:path>
            </a:pathLst>
          </a:cu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8" name="Picture Placeholder 2"/>
          <p:cNvSpPr>
            <a:spLocks noGrp="1"/>
          </p:cNvSpPr>
          <p:nvPr>
            <p:ph type="pic" sz="quarter" idx="10" hasCustomPrompt="1"/>
          </p:nvPr>
        </p:nvSpPr>
        <p:spPr>
          <a:xfrm>
            <a:off x="5301343" y="907690"/>
            <a:ext cx="955665" cy="1253125"/>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0" name="Picture Placeholder 2"/>
          <p:cNvSpPr>
            <a:spLocks noGrp="1"/>
          </p:cNvSpPr>
          <p:nvPr>
            <p:ph type="pic" sz="quarter" idx="11" hasCustomPrompt="1"/>
          </p:nvPr>
        </p:nvSpPr>
        <p:spPr>
          <a:xfrm>
            <a:off x="7701643" y="907690"/>
            <a:ext cx="955665" cy="1253125"/>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62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15" name="Picture Placeholder 2"/>
          <p:cNvSpPr>
            <a:spLocks noGrp="1"/>
          </p:cNvSpPr>
          <p:nvPr>
            <p:ph type="pic" sz="quarter" idx="11" hasCustomPrompt="1"/>
          </p:nvPr>
        </p:nvSpPr>
        <p:spPr>
          <a:xfrm>
            <a:off x="1007743" y="1686591"/>
            <a:ext cx="326041" cy="326041"/>
          </a:xfrm>
          <a:prstGeom prst="ellipse">
            <a:avLst/>
          </a:prstGeom>
          <a:pattFill prst="pct5">
            <a:fgClr>
              <a:schemeClr val="tx1"/>
            </a:fgClr>
            <a:bgClr>
              <a:schemeClr val="bg1">
                <a:lumMod val="85000"/>
              </a:schemeClr>
            </a:bgClr>
          </a:pattFill>
          <a:effectLst>
            <a:outerShdw blurRad="228600" dist="1651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2" hasCustomPrompt="1"/>
          </p:nvPr>
        </p:nvSpPr>
        <p:spPr>
          <a:xfrm>
            <a:off x="3427341" y="1618384"/>
            <a:ext cx="326041" cy="326041"/>
          </a:xfrm>
          <a:prstGeom prst="ellipse">
            <a:avLst/>
          </a:prstGeom>
          <a:pattFill prst="pct5">
            <a:fgClr>
              <a:schemeClr val="tx1"/>
            </a:fgClr>
            <a:bgClr>
              <a:schemeClr val="bg1">
                <a:lumMod val="85000"/>
              </a:schemeClr>
            </a:bgClr>
          </a:pattFill>
          <a:effectLst>
            <a:outerShdw blurRad="228600" dist="1651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7" name="Picture Placeholder 2"/>
          <p:cNvSpPr>
            <a:spLocks noGrp="1"/>
          </p:cNvSpPr>
          <p:nvPr>
            <p:ph type="pic" sz="quarter" idx="13" hasCustomPrompt="1"/>
          </p:nvPr>
        </p:nvSpPr>
        <p:spPr>
          <a:xfrm>
            <a:off x="6117570" y="1686591"/>
            <a:ext cx="326041" cy="326041"/>
          </a:xfrm>
          <a:prstGeom prst="ellipse">
            <a:avLst/>
          </a:prstGeom>
          <a:pattFill prst="pct5">
            <a:fgClr>
              <a:schemeClr val="tx1"/>
            </a:fgClr>
            <a:bgClr>
              <a:schemeClr val="bg1">
                <a:lumMod val="85000"/>
              </a:schemeClr>
            </a:bgClr>
          </a:pattFill>
          <a:effectLst>
            <a:outerShdw blurRad="228600" dist="1651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8" name="Picture Placeholder 2"/>
          <p:cNvSpPr>
            <a:spLocks noGrp="1"/>
          </p:cNvSpPr>
          <p:nvPr>
            <p:ph type="pic" sz="quarter" idx="14" hasCustomPrompt="1"/>
          </p:nvPr>
        </p:nvSpPr>
        <p:spPr>
          <a:xfrm>
            <a:off x="1007743" y="3193525"/>
            <a:ext cx="326041" cy="326041"/>
          </a:xfrm>
          <a:prstGeom prst="ellipse">
            <a:avLst/>
          </a:prstGeom>
          <a:pattFill prst="pct5">
            <a:fgClr>
              <a:schemeClr val="tx1"/>
            </a:fgClr>
            <a:bgClr>
              <a:schemeClr val="bg1">
                <a:lumMod val="85000"/>
              </a:schemeClr>
            </a:bgClr>
          </a:pattFill>
          <a:effectLst>
            <a:outerShdw blurRad="228600" dist="1651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9" name="Picture Placeholder 2"/>
          <p:cNvSpPr>
            <a:spLocks noGrp="1"/>
          </p:cNvSpPr>
          <p:nvPr>
            <p:ph type="pic" sz="quarter" idx="15" hasCustomPrompt="1"/>
          </p:nvPr>
        </p:nvSpPr>
        <p:spPr>
          <a:xfrm>
            <a:off x="6117570" y="3193525"/>
            <a:ext cx="326041" cy="326041"/>
          </a:xfrm>
          <a:prstGeom prst="ellipse">
            <a:avLst/>
          </a:prstGeom>
          <a:pattFill prst="pct5">
            <a:fgClr>
              <a:schemeClr val="tx1"/>
            </a:fgClr>
            <a:bgClr>
              <a:schemeClr val="bg1">
                <a:lumMod val="85000"/>
              </a:schemeClr>
            </a:bgClr>
          </a:pattFill>
          <a:effectLst>
            <a:outerShdw blurRad="228600" dist="1651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0" name="Picture Placeholder 2"/>
          <p:cNvSpPr>
            <a:spLocks noGrp="1"/>
          </p:cNvSpPr>
          <p:nvPr>
            <p:ph type="pic" sz="quarter" idx="16" hasCustomPrompt="1"/>
          </p:nvPr>
        </p:nvSpPr>
        <p:spPr>
          <a:xfrm>
            <a:off x="3545563" y="3193525"/>
            <a:ext cx="326041" cy="326041"/>
          </a:xfrm>
          <a:prstGeom prst="ellipse">
            <a:avLst/>
          </a:prstGeom>
          <a:pattFill prst="pct5">
            <a:fgClr>
              <a:schemeClr val="tx1"/>
            </a:fgClr>
            <a:bgClr>
              <a:schemeClr val="bg1">
                <a:lumMod val="85000"/>
              </a:schemeClr>
            </a:bgClr>
          </a:pattFill>
          <a:effectLst>
            <a:outerShdw blurRad="228600" dist="1651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57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6" name="Picture Placeholder 2"/>
          <p:cNvSpPr>
            <a:spLocks noGrp="1"/>
          </p:cNvSpPr>
          <p:nvPr>
            <p:ph type="pic" sz="quarter" idx="11" hasCustomPrompt="1"/>
          </p:nvPr>
        </p:nvSpPr>
        <p:spPr>
          <a:xfrm>
            <a:off x="934536" y="1473386"/>
            <a:ext cx="7274926" cy="2130182"/>
          </a:xfrm>
          <a:prstGeom prst="roundRect">
            <a:avLst>
              <a:gd name="adj" fmla="val 979"/>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0099" y="2562398"/>
            <a:ext cx="7543800" cy="4522691"/>
          </a:xfrm>
          <a:prstGeom prst="rect">
            <a:avLst/>
          </a:prstGeom>
          <a:effectLst>
            <a:outerShdw blurRad="635000" dist="38100" dir="5400000" sx="102000" sy="102000" algn="t" rotWithShape="0">
              <a:prstClr val="black">
                <a:alpha val="35000"/>
              </a:prstClr>
            </a:outerShdw>
          </a:effectLst>
        </p:spPr>
      </p:pic>
      <p:sp>
        <p:nvSpPr>
          <p:cNvPr id="8" name="Picture Placeholder 2"/>
          <p:cNvSpPr>
            <a:spLocks noGrp="1"/>
          </p:cNvSpPr>
          <p:nvPr>
            <p:ph type="pic" sz="quarter" idx="12" hasCustomPrompt="1"/>
          </p:nvPr>
        </p:nvSpPr>
        <p:spPr>
          <a:xfrm>
            <a:off x="1693105" y="2918950"/>
            <a:ext cx="5757177" cy="3595934"/>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0"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61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7147" y="1482788"/>
            <a:ext cx="5300894" cy="3178014"/>
          </a:xfrm>
          <a:prstGeom prst="rect">
            <a:avLst/>
          </a:prstGeom>
          <a:effectLst>
            <a:outerShdw blurRad="635000" dist="38100" dir="5400000" sx="102000" sy="102000" algn="t" rotWithShape="0">
              <a:prstClr val="black">
                <a:alpha val="35000"/>
              </a:prstClr>
            </a:outerShdw>
          </a:effectLst>
        </p:spPr>
      </p:pic>
      <p:sp>
        <p:nvSpPr>
          <p:cNvPr id="8" name="Picture Placeholder 2"/>
          <p:cNvSpPr>
            <a:spLocks noGrp="1"/>
          </p:cNvSpPr>
          <p:nvPr>
            <p:ph type="pic" sz="quarter" idx="12" hasCustomPrompt="1"/>
          </p:nvPr>
        </p:nvSpPr>
        <p:spPr>
          <a:xfrm>
            <a:off x="976096" y="1729089"/>
            <a:ext cx="4045355" cy="253534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0"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59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8" name="Picture Placeholder 2"/>
          <p:cNvSpPr>
            <a:spLocks noGrp="1"/>
          </p:cNvSpPr>
          <p:nvPr>
            <p:ph type="pic" sz="quarter" idx="12" hasCustomPrompt="1"/>
          </p:nvPr>
        </p:nvSpPr>
        <p:spPr>
          <a:xfrm>
            <a:off x="2809089" y="1614022"/>
            <a:ext cx="3518975" cy="3662390"/>
          </a:xfrm>
          <a:prstGeom prst="rect">
            <a:avLst/>
          </a:prstGeom>
          <a:pattFill prst="pct5">
            <a:fgClr>
              <a:schemeClr val="tx1"/>
            </a:fgClr>
            <a:bgClr>
              <a:schemeClr val="bg1">
                <a:lumMod val="85000"/>
              </a:schemeClr>
            </a:bgClr>
          </a:pattFill>
          <a:effectLst>
            <a:outerShdw blurRad="63500" dist="38100" dir="5400000" algn="t" rotWithShape="0">
              <a:prstClr val="black">
                <a:alpha val="20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60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Picture Placeholder 2"/>
          <p:cNvSpPr>
            <a:spLocks noGrp="1"/>
          </p:cNvSpPr>
          <p:nvPr>
            <p:ph type="pic" sz="quarter" idx="12" hasCustomPrompt="1"/>
          </p:nvPr>
        </p:nvSpPr>
        <p:spPr>
          <a:xfrm>
            <a:off x="2809089" y="1"/>
            <a:ext cx="3518975" cy="3662390"/>
          </a:xfrm>
          <a:prstGeom prst="rect">
            <a:avLst/>
          </a:prstGeom>
          <a:pattFill prst="pct5">
            <a:fgClr>
              <a:schemeClr val="tx1"/>
            </a:fgClr>
            <a:bgClr>
              <a:schemeClr val="bg1">
                <a:lumMod val="85000"/>
              </a:schemeClr>
            </a:bgClr>
          </a:pattFill>
          <a:effectLst>
            <a:outerShdw blurRad="63500" dist="38100" dir="5400000" algn="t" rotWithShape="0">
              <a:prstClr val="black">
                <a:alpha val="20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51_Title Slide">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9800000">
            <a:off x="-1494196" y="-2256503"/>
            <a:ext cx="3704545" cy="5143500"/>
          </a:xfrm>
          <a:prstGeom prst="rect">
            <a:avLst/>
          </a:prstGeom>
          <a:effectLst>
            <a:outerShdw blurRad="558800" dist="266700" dir="5400000" algn="t" rotWithShape="0">
              <a:prstClr val="black">
                <a:alpha val="13000"/>
              </a:prstClr>
            </a:outerShdw>
          </a:effectLst>
        </p:spPr>
      </p:pic>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9800000">
            <a:off x="7343511" y="1249928"/>
            <a:ext cx="3704545" cy="5143500"/>
          </a:xfrm>
          <a:prstGeom prst="rect">
            <a:avLst/>
          </a:prstGeom>
          <a:effectLst>
            <a:outerShdw blurRad="558800" dist="266700" dir="5400000" algn="t" rotWithShape="0">
              <a:prstClr val="black">
                <a:alpha val="13000"/>
              </a:prstClr>
            </a:outerShdw>
          </a:effectLst>
        </p:spPr>
      </p:pic>
      <p:sp>
        <p:nvSpPr>
          <p:cNvPr id="12" name="Picture Placeholder 2"/>
          <p:cNvSpPr>
            <a:spLocks noGrp="1"/>
          </p:cNvSpPr>
          <p:nvPr>
            <p:ph type="pic" sz="quarter" idx="12" hasCustomPrompt="1"/>
          </p:nvPr>
        </p:nvSpPr>
        <p:spPr>
          <a:xfrm rot="19800000">
            <a:off x="-1115259" y="-1645467"/>
            <a:ext cx="2949092" cy="3925727"/>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3" name="Picture Placeholder 2"/>
          <p:cNvSpPr>
            <a:spLocks noGrp="1"/>
          </p:cNvSpPr>
          <p:nvPr>
            <p:ph type="pic" sz="quarter" idx="13" hasCustomPrompt="1"/>
          </p:nvPr>
        </p:nvSpPr>
        <p:spPr>
          <a:xfrm rot="19800000">
            <a:off x="7721236" y="1858813"/>
            <a:ext cx="2949092" cy="3925727"/>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3600000">
            <a:off x="-135682" y="2639616"/>
            <a:ext cx="1499219" cy="3056498"/>
          </a:xfrm>
          <a:prstGeom prst="rect">
            <a:avLst/>
          </a:prstGeom>
          <a:effectLst>
            <a:outerShdw blurRad="469900" dist="215900" dir="5400000" algn="t" rotWithShape="0">
              <a:prstClr val="black">
                <a:alpha val="17000"/>
              </a:prstClr>
            </a:outerShdw>
          </a:effectLst>
        </p:spPr>
      </p:pic>
      <p:sp>
        <p:nvSpPr>
          <p:cNvPr id="15" name="Picture Placeholder 2"/>
          <p:cNvSpPr>
            <a:spLocks noGrp="1"/>
          </p:cNvSpPr>
          <p:nvPr>
            <p:ph type="pic" sz="quarter" idx="14" hasCustomPrompt="1"/>
          </p:nvPr>
        </p:nvSpPr>
        <p:spPr>
          <a:xfrm rot="3600000">
            <a:off x="-38798" y="3030810"/>
            <a:ext cx="1294178" cy="2292571"/>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3600000">
            <a:off x="7254491" y="-1303800"/>
            <a:ext cx="1499219" cy="3056498"/>
          </a:xfrm>
          <a:prstGeom prst="rect">
            <a:avLst/>
          </a:prstGeom>
          <a:effectLst>
            <a:outerShdw blurRad="469900" dist="215900" dir="5400000" algn="t" rotWithShape="0">
              <a:prstClr val="black">
                <a:alpha val="17000"/>
              </a:prstClr>
            </a:outerShdw>
          </a:effectLst>
        </p:spPr>
      </p:pic>
      <p:sp>
        <p:nvSpPr>
          <p:cNvPr id="17" name="Picture Placeholder 2"/>
          <p:cNvSpPr>
            <a:spLocks noGrp="1"/>
          </p:cNvSpPr>
          <p:nvPr>
            <p:ph type="pic" sz="quarter" idx="15" hasCustomPrompt="1"/>
          </p:nvPr>
        </p:nvSpPr>
        <p:spPr>
          <a:xfrm rot="3600000">
            <a:off x="7357610" y="-912605"/>
            <a:ext cx="1294178" cy="2292571"/>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9800000">
            <a:off x="6471300" y="3937696"/>
            <a:ext cx="932584" cy="1803238"/>
          </a:xfrm>
          <a:prstGeom prst="rect">
            <a:avLst/>
          </a:prstGeom>
          <a:effectLst>
            <a:outerShdw blurRad="469900" dist="215900" dir="5400000" algn="t" rotWithShape="0">
              <a:prstClr val="black">
                <a:alpha val="17000"/>
              </a:prstClr>
            </a:outerShdw>
          </a:effectLst>
        </p:spPr>
      </p:pic>
      <p:sp>
        <p:nvSpPr>
          <p:cNvPr id="19" name="Picture Placeholder 2"/>
          <p:cNvSpPr>
            <a:spLocks noGrp="1"/>
          </p:cNvSpPr>
          <p:nvPr>
            <p:ph type="pic" sz="quarter" idx="16" hasCustomPrompt="1"/>
          </p:nvPr>
        </p:nvSpPr>
        <p:spPr>
          <a:xfrm rot="19800000">
            <a:off x="6646961" y="4479704"/>
            <a:ext cx="580788" cy="722474"/>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31353" y="1437355"/>
            <a:ext cx="1456986" cy="2970397"/>
          </a:xfrm>
          <a:prstGeom prst="rect">
            <a:avLst/>
          </a:prstGeom>
          <a:effectLst>
            <a:outerShdw blurRad="482600" dist="152400" dir="5400000" sx="102000" sy="102000" algn="t" rotWithShape="0">
              <a:prstClr val="black">
                <a:alpha val="20000"/>
              </a:prstClr>
            </a:outerShdw>
          </a:effectLst>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69070" y="-252733"/>
            <a:ext cx="4004909" cy="6845999"/>
          </a:xfrm>
          <a:prstGeom prst="rect">
            <a:avLst/>
          </a:prstGeom>
          <a:effectLst>
            <a:outerShdw blurRad="495300" dist="304800" dir="5400000" algn="t" rotWithShape="0">
              <a:prstClr val="black">
                <a:alpha val="12000"/>
              </a:prstClr>
            </a:outerShdw>
          </a:effectLst>
        </p:spPr>
      </p:pic>
      <p:sp>
        <p:nvSpPr>
          <p:cNvPr id="10" name="Picture Placeholder 2"/>
          <p:cNvSpPr>
            <a:spLocks noGrp="1"/>
          </p:cNvSpPr>
          <p:nvPr>
            <p:ph type="pic" sz="quarter" idx="12" hasCustomPrompt="1"/>
          </p:nvPr>
        </p:nvSpPr>
        <p:spPr>
          <a:xfrm>
            <a:off x="3931306" y="1815436"/>
            <a:ext cx="1256390" cy="2232308"/>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6802212" y="471537"/>
            <a:ext cx="3704545" cy="5143500"/>
          </a:xfrm>
          <a:prstGeom prst="rect">
            <a:avLst/>
          </a:prstGeom>
          <a:effectLst>
            <a:outerShdw blurRad="469900" dist="215900" dir="5400000" algn="t" rotWithShape="0">
              <a:prstClr val="black">
                <a:alpha val="17000"/>
              </a:prstClr>
            </a:outerShdw>
          </a:effec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23816" y="1643743"/>
            <a:ext cx="1499219" cy="3056498"/>
          </a:xfrm>
          <a:prstGeom prst="rect">
            <a:avLst/>
          </a:prstGeom>
          <a:effectLst>
            <a:outerShdw blurRad="469900" dist="215900" dir="5400000" algn="t" rotWithShape="0">
              <a:prstClr val="black">
                <a:alpha val="17000"/>
              </a:prstClr>
            </a:outerShdw>
          </a:effectLst>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83215" y="1456299"/>
            <a:ext cx="1631858" cy="3243943"/>
          </a:xfrm>
          <a:prstGeom prst="rect">
            <a:avLst/>
          </a:prstGeom>
          <a:effectLst>
            <a:outerShdw blurRad="469900" dist="215900" dir="5400000" algn="t" rotWithShape="0">
              <a:prstClr val="black">
                <a:alpha val="17000"/>
              </a:prstClr>
            </a:outerShdw>
          </a:effectLst>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90931" y="3030019"/>
            <a:ext cx="932584" cy="1803238"/>
          </a:xfrm>
          <a:prstGeom prst="rect">
            <a:avLst/>
          </a:prstGeom>
          <a:effectLst>
            <a:outerShdw blurRad="469900" dist="215900" dir="5400000" algn="t" rotWithShape="0">
              <a:prstClr val="black">
                <a:alpha val="17000"/>
              </a:prstClr>
            </a:outerShdw>
          </a:effectLst>
        </p:spPr>
      </p:pic>
      <p:sp>
        <p:nvSpPr>
          <p:cNvPr id="13" name="Picture Placeholder 2"/>
          <p:cNvSpPr>
            <a:spLocks noGrp="1"/>
          </p:cNvSpPr>
          <p:nvPr>
            <p:ph type="pic" sz="quarter" idx="12" hasCustomPrompt="1"/>
          </p:nvPr>
        </p:nvSpPr>
        <p:spPr>
          <a:xfrm>
            <a:off x="4426935" y="2034938"/>
            <a:ext cx="1294178" cy="2292571"/>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3" hasCustomPrompt="1"/>
          </p:nvPr>
        </p:nvSpPr>
        <p:spPr>
          <a:xfrm>
            <a:off x="2448779" y="1758080"/>
            <a:ext cx="1500989" cy="2664781"/>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5" name="Picture Placeholder 2"/>
          <p:cNvSpPr>
            <a:spLocks noGrp="1"/>
          </p:cNvSpPr>
          <p:nvPr>
            <p:ph type="pic" sz="quarter" idx="14" hasCustomPrompt="1"/>
          </p:nvPr>
        </p:nvSpPr>
        <p:spPr>
          <a:xfrm>
            <a:off x="1366592" y="3572027"/>
            <a:ext cx="580788" cy="722474"/>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5" hasCustomPrompt="1"/>
          </p:nvPr>
        </p:nvSpPr>
        <p:spPr>
          <a:xfrm>
            <a:off x="6697043" y="1576515"/>
            <a:ext cx="3915834" cy="293605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 name="Rectangle 1"/>
          <p:cNvSpPr/>
          <p:nvPr userDrawn="1"/>
        </p:nvSpPr>
        <p:spPr>
          <a:xfrm>
            <a:off x="2951018" y="1617519"/>
            <a:ext cx="495300" cy="10044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63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09032" y="1643743"/>
            <a:ext cx="1499219" cy="3056498"/>
          </a:xfrm>
          <a:prstGeom prst="rect">
            <a:avLst/>
          </a:prstGeom>
          <a:effectLst>
            <a:outerShdw blurRad="469900" dist="215900" dir="5400000" algn="t" rotWithShape="0">
              <a:prstClr val="black">
                <a:alpha val="17000"/>
              </a:prstClr>
            </a:outerShdw>
          </a:effectLst>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40860" y="1456299"/>
            <a:ext cx="1631858" cy="3243943"/>
          </a:xfrm>
          <a:prstGeom prst="rect">
            <a:avLst/>
          </a:prstGeom>
          <a:effectLst>
            <a:outerShdw blurRad="469900" dist="215900" dir="5400000" algn="t" rotWithShape="0">
              <a:prstClr val="black">
                <a:alpha val="17000"/>
              </a:prstClr>
            </a:outerShdw>
          </a:effectLst>
        </p:spPr>
      </p:pic>
      <p:sp>
        <p:nvSpPr>
          <p:cNvPr id="13" name="Picture Placeholder 2"/>
          <p:cNvSpPr>
            <a:spLocks noGrp="1"/>
          </p:cNvSpPr>
          <p:nvPr>
            <p:ph type="pic" sz="quarter" idx="12" hasCustomPrompt="1"/>
          </p:nvPr>
        </p:nvSpPr>
        <p:spPr>
          <a:xfrm>
            <a:off x="5112151" y="2034938"/>
            <a:ext cx="1294178" cy="2292571"/>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3" hasCustomPrompt="1"/>
          </p:nvPr>
        </p:nvSpPr>
        <p:spPr>
          <a:xfrm>
            <a:off x="2606424" y="1758080"/>
            <a:ext cx="1500989" cy="2664781"/>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 name="Rectangle 1"/>
          <p:cNvSpPr/>
          <p:nvPr userDrawn="1"/>
        </p:nvSpPr>
        <p:spPr>
          <a:xfrm>
            <a:off x="3109138" y="1617519"/>
            <a:ext cx="495300" cy="10044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Picture Placeholder 2"/>
          <p:cNvSpPr>
            <a:spLocks noGrp="1"/>
          </p:cNvSpPr>
          <p:nvPr>
            <p:ph type="pic" sz="quarter" idx="17" hasCustomPrompt="1"/>
          </p:nvPr>
        </p:nvSpPr>
        <p:spPr>
          <a:xfrm>
            <a:off x="5489139" y="1854881"/>
            <a:ext cx="1396100" cy="2478381"/>
          </a:xfrm>
          <a:prstGeom prst="roundRect">
            <a:avLst>
              <a:gd name="adj" fmla="val 1837"/>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8" name="Picture Placeholder 2"/>
          <p:cNvSpPr>
            <a:spLocks noGrp="1"/>
          </p:cNvSpPr>
          <p:nvPr>
            <p:ph type="pic" sz="quarter" idx="11" hasCustomPrompt="1"/>
          </p:nvPr>
        </p:nvSpPr>
        <p:spPr>
          <a:xfrm>
            <a:off x="2254308" y="1854881"/>
            <a:ext cx="1396100" cy="2478381"/>
          </a:xfrm>
          <a:prstGeom prst="roundRect">
            <a:avLst>
              <a:gd name="adj" fmla="val 1837"/>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2" name="Picture Placeholder 2"/>
          <p:cNvSpPr>
            <a:spLocks noGrp="1"/>
          </p:cNvSpPr>
          <p:nvPr>
            <p:ph type="pic" sz="quarter" idx="13" hasCustomPrompt="1"/>
          </p:nvPr>
        </p:nvSpPr>
        <p:spPr>
          <a:xfrm>
            <a:off x="744925" y="1854881"/>
            <a:ext cx="1396100" cy="2478381"/>
          </a:xfrm>
          <a:prstGeom prst="roundRect">
            <a:avLst>
              <a:gd name="adj" fmla="val 1837"/>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3" name="Picture Placeholder 2"/>
          <p:cNvSpPr>
            <a:spLocks noGrp="1"/>
          </p:cNvSpPr>
          <p:nvPr>
            <p:ph type="pic" sz="quarter" idx="14" hasCustomPrompt="1"/>
          </p:nvPr>
        </p:nvSpPr>
        <p:spPr>
          <a:xfrm>
            <a:off x="-764458" y="1854881"/>
            <a:ext cx="1396100" cy="2478381"/>
          </a:xfrm>
          <a:prstGeom prst="roundRect">
            <a:avLst>
              <a:gd name="adj" fmla="val 1837"/>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5" hasCustomPrompt="1"/>
          </p:nvPr>
        </p:nvSpPr>
        <p:spPr>
          <a:xfrm>
            <a:off x="8507905" y="1854881"/>
            <a:ext cx="1396100" cy="2478381"/>
          </a:xfrm>
          <a:prstGeom prst="roundRect">
            <a:avLst>
              <a:gd name="adj" fmla="val 1837"/>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5" name="Picture Placeholder 2"/>
          <p:cNvSpPr>
            <a:spLocks noGrp="1"/>
          </p:cNvSpPr>
          <p:nvPr>
            <p:ph type="pic" sz="quarter" idx="16" hasCustomPrompt="1"/>
          </p:nvPr>
        </p:nvSpPr>
        <p:spPr>
          <a:xfrm>
            <a:off x="6998522" y="1854881"/>
            <a:ext cx="1396100" cy="2478381"/>
          </a:xfrm>
          <a:prstGeom prst="roundRect">
            <a:avLst>
              <a:gd name="adj" fmla="val 1837"/>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61851" y="1431828"/>
            <a:ext cx="1620297" cy="3303344"/>
          </a:xfrm>
          <a:prstGeom prst="rect">
            <a:avLst/>
          </a:prstGeom>
          <a:effectLst>
            <a:outerShdw blurRad="482600" dist="152400" dir="5400000" sx="102000" sy="102000" algn="t" rotWithShape="0">
              <a:prstClr val="black">
                <a:alpha val="20000"/>
              </a:prstClr>
            </a:outerShdw>
          </a:effectLst>
        </p:spPr>
      </p:pic>
      <p:sp>
        <p:nvSpPr>
          <p:cNvPr id="10" name="Picture Placeholder 2"/>
          <p:cNvSpPr>
            <a:spLocks noGrp="1"/>
          </p:cNvSpPr>
          <p:nvPr>
            <p:ph type="pic" sz="quarter" idx="12" hasCustomPrompt="1"/>
          </p:nvPr>
        </p:nvSpPr>
        <p:spPr>
          <a:xfrm>
            <a:off x="3874605" y="1854881"/>
            <a:ext cx="1396100" cy="2478381"/>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8" grpId="0" animBg="1"/>
      <p:bldP spid="12" grpId="0" animBg="1"/>
      <p:bldP spid="13" grpId="0" animBg="1"/>
      <p:bldP spid="14" grpId="0" animBg="1"/>
      <p:bldP spid="15" grpId="0" animBg="1"/>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10" name="Picture Placeholder 2"/>
          <p:cNvSpPr>
            <a:spLocks noGrp="1"/>
          </p:cNvSpPr>
          <p:nvPr>
            <p:ph type="pic" sz="quarter" idx="11" hasCustomPrompt="1"/>
          </p:nvPr>
        </p:nvSpPr>
        <p:spPr>
          <a:xfrm>
            <a:off x="786142" y="1657780"/>
            <a:ext cx="2940038" cy="2685620"/>
          </a:xfrm>
          <a:prstGeom prst="round2SameRect">
            <a:avLst>
              <a:gd name="adj1" fmla="val 1243"/>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2" name="Picture Placeholder 2"/>
          <p:cNvSpPr>
            <a:spLocks noGrp="1"/>
          </p:cNvSpPr>
          <p:nvPr>
            <p:ph type="pic" sz="quarter" idx="12" hasCustomPrompt="1"/>
          </p:nvPr>
        </p:nvSpPr>
        <p:spPr>
          <a:xfrm>
            <a:off x="6806565" y="1657780"/>
            <a:ext cx="1457325" cy="2685620"/>
          </a:xfrm>
          <a:prstGeom prst="round2SameRect">
            <a:avLst>
              <a:gd name="adj1" fmla="val 1243"/>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3" hasCustomPrompt="1"/>
          </p:nvPr>
        </p:nvSpPr>
        <p:spPr>
          <a:xfrm>
            <a:off x="3792232" y="1657780"/>
            <a:ext cx="1448423" cy="1308306"/>
          </a:xfrm>
          <a:prstGeom prst="round2SameRect">
            <a:avLst>
              <a:gd name="adj1" fmla="val 1243"/>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7" name="Picture Placeholder 2"/>
          <p:cNvSpPr>
            <a:spLocks noGrp="1"/>
          </p:cNvSpPr>
          <p:nvPr>
            <p:ph type="pic" sz="quarter" idx="14" hasCustomPrompt="1"/>
          </p:nvPr>
        </p:nvSpPr>
        <p:spPr>
          <a:xfrm>
            <a:off x="3792232" y="3035095"/>
            <a:ext cx="1448423" cy="1308306"/>
          </a:xfrm>
          <a:prstGeom prst="round2SameRect">
            <a:avLst>
              <a:gd name="adj1" fmla="val 1243"/>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8" name="Picture Placeholder 2"/>
          <p:cNvSpPr>
            <a:spLocks noGrp="1"/>
          </p:cNvSpPr>
          <p:nvPr>
            <p:ph type="pic" sz="quarter" idx="15" hasCustomPrompt="1"/>
          </p:nvPr>
        </p:nvSpPr>
        <p:spPr>
          <a:xfrm>
            <a:off x="5299398" y="3035095"/>
            <a:ext cx="1448423" cy="1308306"/>
          </a:xfrm>
          <a:prstGeom prst="round2SameRect">
            <a:avLst>
              <a:gd name="adj1" fmla="val 1243"/>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6" grpId="0" animBg="1"/>
      <p:bldP spid="17" grpId="0" animBg="1"/>
      <p:bldP spid="18" grpId="0" animBg="1"/>
    </p:bld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6" name="Picture Placeholder 2"/>
          <p:cNvSpPr>
            <a:spLocks noGrp="1"/>
          </p:cNvSpPr>
          <p:nvPr>
            <p:ph type="pic" sz="quarter" idx="11" hasCustomPrompt="1"/>
          </p:nvPr>
        </p:nvSpPr>
        <p:spPr>
          <a:xfrm>
            <a:off x="919072" y="1444246"/>
            <a:ext cx="2338600" cy="1055807"/>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2" hasCustomPrompt="1"/>
          </p:nvPr>
        </p:nvSpPr>
        <p:spPr>
          <a:xfrm>
            <a:off x="3400422" y="1444246"/>
            <a:ext cx="2338600" cy="1055807"/>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7" name="Picture Placeholder 2"/>
          <p:cNvSpPr>
            <a:spLocks noGrp="1"/>
          </p:cNvSpPr>
          <p:nvPr>
            <p:ph type="pic" sz="quarter" idx="13" hasCustomPrompt="1"/>
          </p:nvPr>
        </p:nvSpPr>
        <p:spPr>
          <a:xfrm>
            <a:off x="5881771" y="1444246"/>
            <a:ext cx="2338600" cy="1055807"/>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8" name="Picture Placeholder 2"/>
          <p:cNvSpPr>
            <a:spLocks noGrp="1"/>
          </p:cNvSpPr>
          <p:nvPr>
            <p:ph type="pic" sz="quarter" idx="14" hasCustomPrompt="1"/>
          </p:nvPr>
        </p:nvSpPr>
        <p:spPr>
          <a:xfrm>
            <a:off x="919072" y="3158746"/>
            <a:ext cx="2338600" cy="1055807"/>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9" name="Picture Placeholder 2"/>
          <p:cNvSpPr>
            <a:spLocks noGrp="1"/>
          </p:cNvSpPr>
          <p:nvPr>
            <p:ph type="pic" sz="quarter" idx="15" hasCustomPrompt="1"/>
          </p:nvPr>
        </p:nvSpPr>
        <p:spPr>
          <a:xfrm>
            <a:off x="3400422" y="3158746"/>
            <a:ext cx="2338600" cy="1055807"/>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0" name="Picture Placeholder 2"/>
          <p:cNvSpPr>
            <a:spLocks noGrp="1"/>
          </p:cNvSpPr>
          <p:nvPr>
            <p:ph type="pic" sz="quarter" idx="16" hasCustomPrompt="1"/>
          </p:nvPr>
        </p:nvSpPr>
        <p:spPr>
          <a:xfrm>
            <a:off x="5881771" y="3158746"/>
            <a:ext cx="2338600" cy="1055807"/>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17" grpId="0" animBg="1"/>
      <p:bldP spid="18" grpId="0" animBg="1"/>
      <p:bldP spid="19" grpId="0" animBg="1"/>
      <p:bldP spid="20" grpId="0" animBg="1"/>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6" name="Picture Placeholder 2"/>
          <p:cNvSpPr>
            <a:spLocks noGrp="1"/>
          </p:cNvSpPr>
          <p:nvPr>
            <p:ph type="pic" sz="quarter" idx="11" hasCustomPrompt="1"/>
          </p:nvPr>
        </p:nvSpPr>
        <p:spPr>
          <a:xfrm>
            <a:off x="719567" y="1619903"/>
            <a:ext cx="2338600" cy="2301626"/>
          </a:xfrm>
          <a:prstGeom prst="round2SameRect">
            <a:avLst>
              <a:gd name="adj1" fmla="val 1738"/>
              <a:gd name="adj2" fmla="val 0"/>
            </a:avLst>
          </a:prstGeom>
          <a:pattFill prst="pct5">
            <a:fgClr>
              <a:schemeClr val="tx1"/>
            </a:fgClr>
            <a:bgClr>
              <a:schemeClr val="bg1">
                <a:lumMod val="85000"/>
              </a:schemeClr>
            </a:bgClr>
          </a:pattFill>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2" hasCustomPrompt="1"/>
          </p:nvPr>
        </p:nvSpPr>
        <p:spPr>
          <a:xfrm>
            <a:off x="3419125" y="1619903"/>
            <a:ext cx="2338600" cy="2301626"/>
          </a:xfrm>
          <a:prstGeom prst="round2SameRect">
            <a:avLst>
              <a:gd name="adj1" fmla="val 1738"/>
              <a:gd name="adj2" fmla="val 0"/>
            </a:avLst>
          </a:prstGeom>
          <a:pattFill prst="pct5">
            <a:fgClr>
              <a:schemeClr val="tx1"/>
            </a:fgClr>
            <a:bgClr>
              <a:schemeClr val="bg1">
                <a:lumMod val="85000"/>
              </a:schemeClr>
            </a:bgClr>
          </a:pattFill>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5" name="Picture Placeholder 2"/>
          <p:cNvSpPr>
            <a:spLocks noGrp="1"/>
          </p:cNvSpPr>
          <p:nvPr>
            <p:ph type="pic" sz="quarter" idx="13" hasCustomPrompt="1"/>
          </p:nvPr>
        </p:nvSpPr>
        <p:spPr>
          <a:xfrm>
            <a:off x="6118683" y="1619903"/>
            <a:ext cx="2338600" cy="2301626"/>
          </a:xfrm>
          <a:prstGeom prst="round2SameRect">
            <a:avLst>
              <a:gd name="adj1" fmla="val 1738"/>
              <a:gd name="adj2" fmla="val 0"/>
            </a:avLst>
          </a:prstGeom>
          <a:pattFill prst="pct5">
            <a:fgClr>
              <a:schemeClr val="tx1"/>
            </a:fgClr>
            <a:bgClr>
              <a:schemeClr val="bg1">
                <a:lumMod val="85000"/>
              </a:schemeClr>
            </a:bgClr>
          </a:pattFill>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5" grpId="0" animBg="1"/>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6" name="Picture Placeholder 2"/>
          <p:cNvSpPr>
            <a:spLocks noGrp="1"/>
          </p:cNvSpPr>
          <p:nvPr>
            <p:ph type="pic" sz="quarter" idx="11" hasCustomPrompt="1"/>
          </p:nvPr>
        </p:nvSpPr>
        <p:spPr>
          <a:xfrm>
            <a:off x="1074935" y="1619903"/>
            <a:ext cx="3289247" cy="2519836"/>
          </a:xfrm>
          <a:prstGeom prst="roundRect">
            <a:avLst>
              <a:gd name="adj" fmla="val 1185"/>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0" name="Picture Placeholder 2"/>
          <p:cNvSpPr>
            <a:spLocks noGrp="1"/>
          </p:cNvSpPr>
          <p:nvPr>
            <p:ph type="pic" sz="quarter" idx="12" hasCustomPrompt="1"/>
          </p:nvPr>
        </p:nvSpPr>
        <p:spPr>
          <a:xfrm>
            <a:off x="4727863" y="1619903"/>
            <a:ext cx="3289247" cy="2519836"/>
          </a:xfrm>
          <a:prstGeom prst="roundRect">
            <a:avLst>
              <a:gd name="adj" fmla="val 1185"/>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Picture Placeholder 2"/>
          <p:cNvSpPr>
            <a:spLocks noGrp="1"/>
          </p:cNvSpPr>
          <p:nvPr>
            <p:ph type="pic" sz="quarter" idx="11" hasCustomPrompt="1"/>
          </p:nvPr>
        </p:nvSpPr>
        <p:spPr>
          <a:xfrm>
            <a:off x="2924596" y="929148"/>
            <a:ext cx="913628" cy="913628"/>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9" name="Picture Placeholder 2"/>
          <p:cNvSpPr>
            <a:spLocks noGrp="1"/>
          </p:cNvSpPr>
          <p:nvPr>
            <p:ph type="pic" sz="quarter" idx="12" hasCustomPrompt="1"/>
          </p:nvPr>
        </p:nvSpPr>
        <p:spPr>
          <a:xfrm>
            <a:off x="4004742" y="929148"/>
            <a:ext cx="913628" cy="913628"/>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0" name="Picture Placeholder 2"/>
          <p:cNvSpPr>
            <a:spLocks noGrp="1"/>
          </p:cNvSpPr>
          <p:nvPr>
            <p:ph type="pic" sz="quarter" idx="13" hasCustomPrompt="1"/>
          </p:nvPr>
        </p:nvSpPr>
        <p:spPr>
          <a:xfrm>
            <a:off x="5084891" y="929148"/>
            <a:ext cx="913628" cy="913628"/>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1" name="Picture Placeholder 2"/>
          <p:cNvSpPr>
            <a:spLocks noGrp="1"/>
          </p:cNvSpPr>
          <p:nvPr>
            <p:ph type="pic" sz="quarter" idx="14" hasCustomPrompt="1"/>
          </p:nvPr>
        </p:nvSpPr>
        <p:spPr>
          <a:xfrm>
            <a:off x="6165039" y="929148"/>
            <a:ext cx="913628" cy="913628"/>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2" name="Picture Placeholder 2"/>
          <p:cNvSpPr>
            <a:spLocks noGrp="1"/>
          </p:cNvSpPr>
          <p:nvPr>
            <p:ph type="pic" sz="quarter" idx="15" hasCustomPrompt="1"/>
          </p:nvPr>
        </p:nvSpPr>
        <p:spPr>
          <a:xfrm>
            <a:off x="7245187" y="929148"/>
            <a:ext cx="913628" cy="913628"/>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3" name="Picture Placeholder 2"/>
          <p:cNvSpPr>
            <a:spLocks noGrp="1"/>
          </p:cNvSpPr>
          <p:nvPr>
            <p:ph type="pic" sz="quarter" idx="16" hasCustomPrompt="1"/>
          </p:nvPr>
        </p:nvSpPr>
        <p:spPr>
          <a:xfrm>
            <a:off x="2924596" y="2947834"/>
            <a:ext cx="913628" cy="913628"/>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4" name="Picture Placeholder 2"/>
          <p:cNvSpPr>
            <a:spLocks noGrp="1"/>
          </p:cNvSpPr>
          <p:nvPr>
            <p:ph type="pic" sz="quarter" idx="17" hasCustomPrompt="1"/>
          </p:nvPr>
        </p:nvSpPr>
        <p:spPr>
          <a:xfrm>
            <a:off x="4004742" y="2947834"/>
            <a:ext cx="913628" cy="913628"/>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5" name="Picture Placeholder 2"/>
          <p:cNvSpPr>
            <a:spLocks noGrp="1"/>
          </p:cNvSpPr>
          <p:nvPr>
            <p:ph type="pic" sz="quarter" idx="18" hasCustomPrompt="1"/>
          </p:nvPr>
        </p:nvSpPr>
        <p:spPr>
          <a:xfrm>
            <a:off x="5084891" y="2947834"/>
            <a:ext cx="913628" cy="913628"/>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6" name="Picture Placeholder 2"/>
          <p:cNvSpPr>
            <a:spLocks noGrp="1"/>
          </p:cNvSpPr>
          <p:nvPr>
            <p:ph type="pic" sz="quarter" idx="19" hasCustomPrompt="1"/>
          </p:nvPr>
        </p:nvSpPr>
        <p:spPr>
          <a:xfrm>
            <a:off x="6165039" y="2947834"/>
            <a:ext cx="913628" cy="913628"/>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childTnLst>
                                </p:cTn>
                              </p:par>
                              <p:par>
                                <p:cTn id="26" presetID="10" presetClass="entr" presetSubtype="0" fill="hold" grpId="0" nodeType="withEffect">
                                  <p:stCondLst>
                                    <p:cond delay="100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left">
    <p:spTree>
      <p:nvGrpSpPr>
        <p:cNvPr id="1" name=""/>
        <p:cNvGrpSpPr/>
        <p:nvPr/>
      </p:nvGrpSpPr>
      <p:grpSpPr>
        <a:xfrm>
          <a:off x="0" y="0"/>
          <a:ext cx="0" cy="0"/>
          <a:chOff x="0" y="0"/>
          <a:chExt cx="0" cy="0"/>
        </a:xfrm>
      </p:grpSpPr>
      <p:sp>
        <p:nvSpPr>
          <p:cNvPr id="3" name="Title 3"/>
          <p:cNvSpPr>
            <a:spLocks noGrp="1"/>
          </p:cNvSpPr>
          <p:nvPr>
            <p:ph type="title" hasCustomPrompt="1"/>
          </p:nvPr>
        </p:nvSpPr>
        <p:spPr>
          <a:xfrm>
            <a:off x="685801" y="1192324"/>
            <a:ext cx="2717800" cy="1415430"/>
          </a:xfrm>
          <a:prstGeom prst="rect">
            <a:avLst/>
          </a:prstGeom>
        </p:spPr>
        <p:txBody>
          <a:bodyPr lIns="68580" tIns="34290" rIns="68580" bIns="34290">
            <a:no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
        <p:nvSpPr>
          <p:cNvPr id="4" name="Text Placeholder 5"/>
          <p:cNvSpPr>
            <a:spLocks noGrp="1"/>
          </p:cNvSpPr>
          <p:nvPr>
            <p:ph type="body" sz="quarter" idx="10" hasCustomPrompt="1"/>
          </p:nvPr>
        </p:nvSpPr>
        <p:spPr>
          <a:xfrm>
            <a:off x="685800" y="2656611"/>
            <a:ext cx="2717800" cy="213595"/>
          </a:xfrm>
          <a:prstGeom prst="rect">
            <a:avLst/>
          </a:prstGeom>
        </p:spPr>
        <p:txBody>
          <a:bodyPr lIns="68580" tIns="34290" rIns="68580" bIns="34290">
            <a:noAutofit/>
          </a:bodyPr>
          <a:lstStyle>
            <a:lvl1pPr marL="0" indent="0" algn="l">
              <a:buNone/>
              <a:defRPr sz="1200" cap="all">
                <a:solidFill>
                  <a:schemeClr val="tx1">
                    <a:lumMod val="50000"/>
                    <a:lumOff val="50000"/>
                  </a:schemeClr>
                </a:solidFill>
                <a:latin typeface="Lato Light"/>
                <a:cs typeface="Lato Light"/>
              </a:defRPr>
            </a:lvl1pPr>
          </a:lstStyle>
          <a:p>
            <a:pPr lvl="0"/>
            <a:r>
              <a:rPr lang="en-US" dirty="0" err="1"/>
              <a:t>Subitle</a:t>
            </a:r>
            <a:r>
              <a:rPr lang="en-US" dirty="0"/>
              <a:t> Example here</a:t>
            </a:r>
          </a:p>
        </p:txBody>
      </p:sp>
      <p:sp>
        <p:nvSpPr>
          <p:cNvPr id="5" name="Text Placeholder 5"/>
          <p:cNvSpPr>
            <a:spLocks noGrp="1"/>
          </p:cNvSpPr>
          <p:nvPr>
            <p:ph type="body" sz="quarter" idx="12" hasCustomPrompt="1"/>
          </p:nvPr>
        </p:nvSpPr>
        <p:spPr>
          <a:xfrm>
            <a:off x="685800" y="2952942"/>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cxnSp>
        <p:nvCxnSpPr>
          <p:cNvPr id="7" name="Straight Connector 6"/>
          <p:cNvCxnSpPr/>
          <p:nvPr userDrawn="1"/>
        </p:nvCxnSpPr>
        <p:spPr>
          <a:xfrm>
            <a:off x="685800" y="2616182"/>
            <a:ext cx="2717800"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540" decel="100000" fill="hold"/>
                                        <p:tgtEl>
                                          <p:spTgt spid="3"/>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600"/>
                                        <p:tgtEl>
                                          <p:spTgt spid="4">
                                            <p:txEl>
                                              <p:pRg st="0" end="0"/>
                                            </p:txEl>
                                          </p:spTgt>
                                        </p:tgtEl>
                                      </p:cBhvr>
                                    </p:animEffect>
                                    <p:anim calcmode="lin" valueType="num">
                                      <p:cBhvr>
                                        <p:cTn id="14" dur="6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4">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600"/>
                                        <p:tgtEl>
                                          <p:spTgt spid="5">
                                            <p:txEl>
                                              <p:pRg st="0" end="0"/>
                                            </p:txEl>
                                          </p:spTgt>
                                        </p:tgtEl>
                                      </p:cBhvr>
                                    </p:animEffect>
                                    <p:anim calcmode="lin" valueType="num">
                                      <p:cBhvr>
                                        <p:cTn id="20" dur="6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37" presetClass="entr" presetSubtype="0" fill="hold" nodeType="withEffect">
                  <p:stCondLst>
                    <p:cond delay="300"/>
                  </p:stCondLst>
                  <p:childTnLst>
                    <p:set>
                      <p:cBhvr>
                        <p:cTn dur="1" fill="hold">
                          <p:stCondLst>
                            <p:cond delay="0"/>
                          </p:stCondLst>
                        </p:cTn>
                        <p:tgtEl>
                          <p:spTgt spid="4"/>
                        </p:tgtEl>
                        <p:attrNameLst>
                          <p:attrName>style.visibility</p:attrName>
                        </p:attrNameLst>
                      </p:cBhvr>
                      <p:to>
                        <p:strVal val="visible"/>
                      </p:to>
                    </p:set>
                    <p:animEffect transition="in" filter="fade">
                      <p:cBhvr>
                        <p:cTn dur="600"/>
                        <p:tgtEl>
                          <p:spTgt spid="4"/>
                        </p:tgtEl>
                      </p:cBhvr>
                    </p:animEffect>
                    <p:anim calcmode="lin" valueType="num">
                      <p:cBhvr>
                        <p:cTn dur="600" fill="hold"/>
                        <p:tgtEl>
                          <p:spTgt spid="4"/>
                        </p:tgtEl>
                        <p:attrNameLst>
                          <p:attrName>ppt_x</p:attrName>
                        </p:attrNameLst>
                      </p:cBhvr>
                      <p:tavLst>
                        <p:tav tm="0">
                          <p:val>
                            <p:strVal val="#ppt_x"/>
                          </p:val>
                        </p:tav>
                        <p:tav tm="100000">
                          <p:val>
                            <p:strVal val="#ppt_x"/>
                          </p:val>
                        </p:tav>
                      </p:tavLst>
                    </p:anim>
                    <p:anim calcmode="lin" valueType="num">
                      <p:cBhvr>
                        <p:cTn dur="540" decel="100000" fill="hold"/>
                        <p:tgtEl>
                          <p:spTgt spid="4"/>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tnLst>
          </p:tmpl>
        </p:tmplLst>
      </p:bldP>
      <p:bldP spid="5" grpId="0" build="p">
        <p:tmplLst>
          <p:tmpl lvl="1">
            <p:tnLst>
              <p:par>
                <p:cTn presetID="37" presetClass="entr" presetSubtype="0" fill="hold" nodeType="withEffect" nodePh="1">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600"/>
                        <p:tgtEl>
                          <p:spTgt spid="5"/>
                        </p:tgtEl>
                      </p:cBhvr>
                    </p:animEffect>
                    <p:anim calcmode="lin" valueType="num">
                      <p:cBhvr>
                        <p:cTn dur="600" fill="hold"/>
                        <p:tgtEl>
                          <p:spTgt spid="5"/>
                        </p:tgtEl>
                        <p:attrNameLst>
                          <p:attrName>ppt_x</p:attrName>
                        </p:attrNameLst>
                      </p:cBhvr>
                      <p:tavLst>
                        <p:tav tm="0">
                          <p:val>
                            <p:strVal val="#ppt_x"/>
                          </p:val>
                        </p:tav>
                        <p:tav tm="100000">
                          <p:val>
                            <p:strVal val="#ppt_x"/>
                          </p:val>
                        </p:tav>
                      </p:tavLst>
                    </p:anim>
                    <p:anim calcmode="lin" valueType="num">
                      <p:cBhvr>
                        <p:cTn dur="540" decel="100000" fill="hold"/>
                        <p:tgtEl>
                          <p:spTgt spid="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13" name="Picture Placeholder 2"/>
          <p:cNvSpPr>
            <a:spLocks noGrp="1"/>
          </p:cNvSpPr>
          <p:nvPr>
            <p:ph type="pic" sz="quarter" idx="11" hasCustomPrompt="1"/>
          </p:nvPr>
        </p:nvSpPr>
        <p:spPr>
          <a:xfrm>
            <a:off x="1240980" y="1888863"/>
            <a:ext cx="610300" cy="610300"/>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2" hasCustomPrompt="1"/>
          </p:nvPr>
        </p:nvSpPr>
        <p:spPr>
          <a:xfrm>
            <a:off x="3239003" y="1888863"/>
            <a:ext cx="610300" cy="610300"/>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5" name="Picture Placeholder 2"/>
          <p:cNvSpPr>
            <a:spLocks noGrp="1"/>
          </p:cNvSpPr>
          <p:nvPr>
            <p:ph type="pic" sz="quarter" idx="13" hasCustomPrompt="1"/>
          </p:nvPr>
        </p:nvSpPr>
        <p:spPr>
          <a:xfrm>
            <a:off x="5291058" y="1888863"/>
            <a:ext cx="610300" cy="610300"/>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4" hasCustomPrompt="1"/>
          </p:nvPr>
        </p:nvSpPr>
        <p:spPr>
          <a:xfrm>
            <a:off x="7251486" y="1888863"/>
            <a:ext cx="610300" cy="610300"/>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22" name="Picture Placeholder 21"/>
          <p:cNvSpPr>
            <a:spLocks noGrp="1"/>
          </p:cNvSpPr>
          <p:nvPr>
            <p:ph type="pic" sz="quarter" idx="12" hasCustomPrompt="1"/>
          </p:nvPr>
        </p:nvSpPr>
        <p:spPr>
          <a:xfrm>
            <a:off x="723277" y="1537763"/>
            <a:ext cx="832321" cy="83187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1" fmla="*/ 688166 w 2253938"/>
              <a:gd name="connsiteY0-2" fmla="*/ 3720987 h 3720987"/>
              <a:gd name="connsiteX1-3" fmla="*/ 2253938 w 2253938"/>
              <a:gd name="connsiteY1-4" fmla="*/ 1667854 h 3720987"/>
              <a:gd name="connsiteX2-5" fmla="*/ 2253938 w 2253938"/>
              <a:gd name="connsiteY2-6" fmla="*/ 3720987 h 3720987"/>
              <a:gd name="connsiteX3-7" fmla="*/ 688166 w 2253938"/>
              <a:gd name="connsiteY3-8" fmla="*/ 3720987 h 3720987"/>
              <a:gd name="connsiteX4-9" fmla="*/ 46127 w 2253938"/>
              <a:gd name="connsiteY4-10" fmla="*/ 0 h 3720987"/>
              <a:gd name="connsiteX5-11" fmla="*/ 1670834 w 2253938"/>
              <a:gd name="connsiteY5-12" fmla="*/ 0 h 3720987"/>
              <a:gd name="connsiteX6-13" fmla="*/ 1670834 w 2253938"/>
              <a:gd name="connsiteY6-14" fmla="*/ 1274220 h 3720987"/>
              <a:gd name="connsiteX7-15" fmla="*/ 46127 w 2253938"/>
              <a:gd name="connsiteY7-16" fmla="*/ 1274220 h 3720987"/>
              <a:gd name="connsiteX8-17" fmla="*/ 0 w 2253938"/>
              <a:gd name="connsiteY8-18" fmla="*/ 1228093 h 3720987"/>
              <a:gd name="connsiteX9-19" fmla="*/ 0 w 2253938"/>
              <a:gd name="connsiteY9-20" fmla="*/ 46127 h 3720987"/>
              <a:gd name="connsiteX10-21" fmla="*/ 46127 w 2253938"/>
              <a:gd name="connsiteY10-22" fmla="*/ 0 h 3720987"/>
              <a:gd name="connsiteX0-23" fmla="*/ 688166 w 2253938"/>
              <a:gd name="connsiteY0-24" fmla="*/ 3720987 h 3720987"/>
              <a:gd name="connsiteX1-25" fmla="*/ 2253938 w 2253938"/>
              <a:gd name="connsiteY1-26" fmla="*/ 3720987 h 3720987"/>
              <a:gd name="connsiteX2-27" fmla="*/ 688166 w 2253938"/>
              <a:gd name="connsiteY2-28" fmla="*/ 3720987 h 3720987"/>
              <a:gd name="connsiteX3-29" fmla="*/ 46127 w 2253938"/>
              <a:gd name="connsiteY3-30" fmla="*/ 0 h 3720987"/>
              <a:gd name="connsiteX4-31" fmla="*/ 1670834 w 2253938"/>
              <a:gd name="connsiteY4-32" fmla="*/ 0 h 3720987"/>
              <a:gd name="connsiteX5-33" fmla="*/ 1670834 w 2253938"/>
              <a:gd name="connsiteY5-34" fmla="*/ 1274220 h 3720987"/>
              <a:gd name="connsiteX6-35" fmla="*/ 46127 w 2253938"/>
              <a:gd name="connsiteY6-36" fmla="*/ 1274220 h 3720987"/>
              <a:gd name="connsiteX7-37" fmla="*/ 0 w 2253938"/>
              <a:gd name="connsiteY7-38" fmla="*/ 1228093 h 3720987"/>
              <a:gd name="connsiteX8-39" fmla="*/ 0 w 2253938"/>
              <a:gd name="connsiteY8-40" fmla="*/ 46127 h 3720987"/>
              <a:gd name="connsiteX9-41" fmla="*/ 46127 w 2253938"/>
              <a:gd name="connsiteY9-42" fmla="*/ 0 h 3720987"/>
              <a:gd name="connsiteX0-43" fmla="*/ 46127 w 1670834"/>
              <a:gd name="connsiteY0-44" fmla="*/ 0 h 1274220"/>
              <a:gd name="connsiteX1-45" fmla="*/ 1670834 w 1670834"/>
              <a:gd name="connsiteY1-46" fmla="*/ 0 h 1274220"/>
              <a:gd name="connsiteX2-47" fmla="*/ 1670834 w 1670834"/>
              <a:gd name="connsiteY2-48" fmla="*/ 1274220 h 1274220"/>
              <a:gd name="connsiteX3-49" fmla="*/ 46127 w 1670834"/>
              <a:gd name="connsiteY3-50" fmla="*/ 1274220 h 1274220"/>
              <a:gd name="connsiteX4-51" fmla="*/ 0 w 1670834"/>
              <a:gd name="connsiteY4-52" fmla="*/ 1228093 h 1274220"/>
              <a:gd name="connsiteX5-53" fmla="*/ 0 w 1670834"/>
              <a:gd name="connsiteY5-54" fmla="*/ 46127 h 1274220"/>
              <a:gd name="connsiteX6-55" fmla="*/ 46127 w 1670834"/>
              <a:gd name="connsiteY6-56" fmla="*/ 0 h 12742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3" name="Picture Placeholder 22"/>
          <p:cNvSpPr>
            <a:spLocks noGrp="1"/>
          </p:cNvSpPr>
          <p:nvPr>
            <p:ph type="pic" sz="quarter" idx="13" hasCustomPrompt="1"/>
          </p:nvPr>
        </p:nvSpPr>
        <p:spPr>
          <a:xfrm>
            <a:off x="723277" y="2561327"/>
            <a:ext cx="832321" cy="83187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1" fmla="*/ 688166 w 2253938"/>
              <a:gd name="connsiteY0-2" fmla="*/ 3720987 h 3720987"/>
              <a:gd name="connsiteX1-3" fmla="*/ 2253938 w 2253938"/>
              <a:gd name="connsiteY1-4" fmla="*/ 1667854 h 3720987"/>
              <a:gd name="connsiteX2-5" fmla="*/ 2253938 w 2253938"/>
              <a:gd name="connsiteY2-6" fmla="*/ 3720987 h 3720987"/>
              <a:gd name="connsiteX3-7" fmla="*/ 688166 w 2253938"/>
              <a:gd name="connsiteY3-8" fmla="*/ 3720987 h 3720987"/>
              <a:gd name="connsiteX4-9" fmla="*/ 46127 w 2253938"/>
              <a:gd name="connsiteY4-10" fmla="*/ 0 h 3720987"/>
              <a:gd name="connsiteX5-11" fmla="*/ 1670834 w 2253938"/>
              <a:gd name="connsiteY5-12" fmla="*/ 0 h 3720987"/>
              <a:gd name="connsiteX6-13" fmla="*/ 1670834 w 2253938"/>
              <a:gd name="connsiteY6-14" fmla="*/ 1274220 h 3720987"/>
              <a:gd name="connsiteX7-15" fmla="*/ 46127 w 2253938"/>
              <a:gd name="connsiteY7-16" fmla="*/ 1274220 h 3720987"/>
              <a:gd name="connsiteX8-17" fmla="*/ 0 w 2253938"/>
              <a:gd name="connsiteY8-18" fmla="*/ 1228093 h 3720987"/>
              <a:gd name="connsiteX9-19" fmla="*/ 0 w 2253938"/>
              <a:gd name="connsiteY9-20" fmla="*/ 46127 h 3720987"/>
              <a:gd name="connsiteX10-21" fmla="*/ 46127 w 2253938"/>
              <a:gd name="connsiteY10-22" fmla="*/ 0 h 3720987"/>
              <a:gd name="connsiteX0-23" fmla="*/ 688166 w 2253938"/>
              <a:gd name="connsiteY0-24" fmla="*/ 3720987 h 3720987"/>
              <a:gd name="connsiteX1-25" fmla="*/ 2253938 w 2253938"/>
              <a:gd name="connsiteY1-26" fmla="*/ 3720987 h 3720987"/>
              <a:gd name="connsiteX2-27" fmla="*/ 688166 w 2253938"/>
              <a:gd name="connsiteY2-28" fmla="*/ 3720987 h 3720987"/>
              <a:gd name="connsiteX3-29" fmla="*/ 46127 w 2253938"/>
              <a:gd name="connsiteY3-30" fmla="*/ 0 h 3720987"/>
              <a:gd name="connsiteX4-31" fmla="*/ 1670834 w 2253938"/>
              <a:gd name="connsiteY4-32" fmla="*/ 0 h 3720987"/>
              <a:gd name="connsiteX5-33" fmla="*/ 1670834 w 2253938"/>
              <a:gd name="connsiteY5-34" fmla="*/ 1274220 h 3720987"/>
              <a:gd name="connsiteX6-35" fmla="*/ 46127 w 2253938"/>
              <a:gd name="connsiteY6-36" fmla="*/ 1274220 h 3720987"/>
              <a:gd name="connsiteX7-37" fmla="*/ 0 w 2253938"/>
              <a:gd name="connsiteY7-38" fmla="*/ 1228093 h 3720987"/>
              <a:gd name="connsiteX8-39" fmla="*/ 0 w 2253938"/>
              <a:gd name="connsiteY8-40" fmla="*/ 46127 h 3720987"/>
              <a:gd name="connsiteX9-41" fmla="*/ 46127 w 2253938"/>
              <a:gd name="connsiteY9-42" fmla="*/ 0 h 3720987"/>
              <a:gd name="connsiteX0-43" fmla="*/ 46127 w 1670834"/>
              <a:gd name="connsiteY0-44" fmla="*/ 0 h 1274220"/>
              <a:gd name="connsiteX1-45" fmla="*/ 1670834 w 1670834"/>
              <a:gd name="connsiteY1-46" fmla="*/ 0 h 1274220"/>
              <a:gd name="connsiteX2-47" fmla="*/ 1670834 w 1670834"/>
              <a:gd name="connsiteY2-48" fmla="*/ 1274220 h 1274220"/>
              <a:gd name="connsiteX3-49" fmla="*/ 46127 w 1670834"/>
              <a:gd name="connsiteY3-50" fmla="*/ 1274220 h 1274220"/>
              <a:gd name="connsiteX4-51" fmla="*/ 0 w 1670834"/>
              <a:gd name="connsiteY4-52" fmla="*/ 1228093 h 1274220"/>
              <a:gd name="connsiteX5-53" fmla="*/ 0 w 1670834"/>
              <a:gd name="connsiteY5-54" fmla="*/ 46127 h 1274220"/>
              <a:gd name="connsiteX6-55" fmla="*/ 46127 w 1670834"/>
              <a:gd name="connsiteY6-56" fmla="*/ 0 h 12742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4" name="Picture Placeholder 23"/>
          <p:cNvSpPr>
            <a:spLocks noGrp="1"/>
          </p:cNvSpPr>
          <p:nvPr>
            <p:ph type="pic" sz="quarter" idx="14" hasCustomPrompt="1"/>
          </p:nvPr>
        </p:nvSpPr>
        <p:spPr>
          <a:xfrm>
            <a:off x="723277" y="3577997"/>
            <a:ext cx="832321" cy="83187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1" fmla="*/ 688166 w 2253938"/>
              <a:gd name="connsiteY0-2" fmla="*/ 3720987 h 3720987"/>
              <a:gd name="connsiteX1-3" fmla="*/ 2253938 w 2253938"/>
              <a:gd name="connsiteY1-4" fmla="*/ 1667854 h 3720987"/>
              <a:gd name="connsiteX2-5" fmla="*/ 2253938 w 2253938"/>
              <a:gd name="connsiteY2-6" fmla="*/ 3720987 h 3720987"/>
              <a:gd name="connsiteX3-7" fmla="*/ 688166 w 2253938"/>
              <a:gd name="connsiteY3-8" fmla="*/ 3720987 h 3720987"/>
              <a:gd name="connsiteX4-9" fmla="*/ 46127 w 2253938"/>
              <a:gd name="connsiteY4-10" fmla="*/ 0 h 3720987"/>
              <a:gd name="connsiteX5-11" fmla="*/ 1670834 w 2253938"/>
              <a:gd name="connsiteY5-12" fmla="*/ 0 h 3720987"/>
              <a:gd name="connsiteX6-13" fmla="*/ 1670834 w 2253938"/>
              <a:gd name="connsiteY6-14" fmla="*/ 1274220 h 3720987"/>
              <a:gd name="connsiteX7-15" fmla="*/ 46127 w 2253938"/>
              <a:gd name="connsiteY7-16" fmla="*/ 1274220 h 3720987"/>
              <a:gd name="connsiteX8-17" fmla="*/ 0 w 2253938"/>
              <a:gd name="connsiteY8-18" fmla="*/ 1228093 h 3720987"/>
              <a:gd name="connsiteX9-19" fmla="*/ 0 w 2253938"/>
              <a:gd name="connsiteY9-20" fmla="*/ 46127 h 3720987"/>
              <a:gd name="connsiteX10-21" fmla="*/ 46127 w 2253938"/>
              <a:gd name="connsiteY10-22" fmla="*/ 0 h 3720987"/>
              <a:gd name="connsiteX0-23" fmla="*/ 688166 w 2253938"/>
              <a:gd name="connsiteY0-24" fmla="*/ 3720987 h 3720987"/>
              <a:gd name="connsiteX1-25" fmla="*/ 2253938 w 2253938"/>
              <a:gd name="connsiteY1-26" fmla="*/ 3720987 h 3720987"/>
              <a:gd name="connsiteX2-27" fmla="*/ 688166 w 2253938"/>
              <a:gd name="connsiteY2-28" fmla="*/ 3720987 h 3720987"/>
              <a:gd name="connsiteX3-29" fmla="*/ 46127 w 2253938"/>
              <a:gd name="connsiteY3-30" fmla="*/ 0 h 3720987"/>
              <a:gd name="connsiteX4-31" fmla="*/ 1670834 w 2253938"/>
              <a:gd name="connsiteY4-32" fmla="*/ 0 h 3720987"/>
              <a:gd name="connsiteX5-33" fmla="*/ 1670834 w 2253938"/>
              <a:gd name="connsiteY5-34" fmla="*/ 1274220 h 3720987"/>
              <a:gd name="connsiteX6-35" fmla="*/ 46127 w 2253938"/>
              <a:gd name="connsiteY6-36" fmla="*/ 1274220 h 3720987"/>
              <a:gd name="connsiteX7-37" fmla="*/ 0 w 2253938"/>
              <a:gd name="connsiteY7-38" fmla="*/ 1228093 h 3720987"/>
              <a:gd name="connsiteX8-39" fmla="*/ 0 w 2253938"/>
              <a:gd name="connsiteY8-40" fmla="*/ 46127 h 3720987"/>
              <a:gd name="connsiteX9-41" fmla="*/ 46127 w 2253938"/>
              <a:gd name="connsiteY9-42" fmla="*/ 0 h 3720987"/>
              <a:gd name="connsiteX0-43" fmla="*/ 46127 w 1670834"/>
              <a:gd name="connsiteY0-44" fmla="*/ 0 h 1274220"/>
              <a:gd name="connsiteX1-45" fmla="*/ 1670834 w 1670834"/>
              <a:gd name="connsiteY1-46" fmla="*/ 0 h 1274220"/>
              <a:gd name="connsiteX2-47" fmla="*/ 1670834 w 1670834"/>
              <a:gd name="connsiteY2-48" fmla="*/ 1274220 h 1274220"/>
              <a:gd name="connsiteX3-49" fmla="*/ 46127 w 1670834"/>
              <a:gd name="connsiteY3-50" fmla="*/ 1274220 h 1274220"/>
              <a:gd name="connsiteX4-51" fmla="*/ 0 w 1670834"/>
              <a:gd name="connsiteY4-52" fmla="*/ 1228093 h 1274220"/>
              <a:gd name="connsiteX5-53" fmla="*/ 0 w 1670834"/>
              <a:gd name="connsiteY5-54" fmla="*/ 46127 h 1274220"/>
              <a:gd name="connsiteX6-55" fmla="*/ 46127 w 1670834"/>
              <a:gd name="connsiteY6-56" fmla="*/ 0 h 12742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5" name="Picture Placeholder 24"/>
          <p:cNvSpPr>
            <a:spLocks noGrp="1"/>
          </p:cNvSpPr>
          <p:nvPr>
            <p:ph type="pic" sz="quarter" idx="15" hasCustomPrompt="1"/>
          </p:nvPr>
        </p:nvSpPr>
        <p:spPr>
          <a:xfrm>
            <a:off x="3276906" y="1537763"/>
            <a:ext cx="832321" cy="83187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1" fmla="*/ 688166 w 2253938"/>
              <a:gd name="connsiteY0-2" fmla="*/ 3720987 h 3720987"/>
              <a:gd name="connsiteX1-3" fmla="*/ 2253938 w 2253938"/>
              <a:gd name="connsiteY1-4" fmla="*/ 1667854 h 3720987"/>
              <a:gd name="connsiteX2-5" fmla="*/ 2253938 w 2253938"/>
              <a:gd name="connsiteY2-6" fmla="*/ 3720987 h 3720987"/>
              <a:gd name="connsiteX3-7" fmla="*/ 688166 w 2253938"/>
              <a:gd name="connsiteY3-8" fmla="*/ 3720987 h 3720987"/>
              <a:gd name="connsiteX4-9" fmla="*/ 46127 w 2253938"/>
              <a:gd name="connsiteY4-10" fmla="*/ 0 h 3720987"/>
              <a:gd name="connsiteX5-11" fmla="*/ 1670834 w 2253938"/>
              <a:gd name="connsiteY5-12" fmla="*/ 0 h 3720987"/>
              <a:gd name="connsiteX6-13" fmla="*/ 1670834 w 2253938"/>
              <a:gd name="connsiteY6-14" fmla="*/ 1274220 h 3720987"/>
              <a:gd name="connsiteX7-15" fmla="*/ 46127 w 2253938"/>
              <a:gd name="connsiteY7-16" fmla="*/ 1274220 h 3720987"/>
              <a:gd name="connsiteX8-17" fmla="*/ 0 w 2253938"/>
              <a:gd name="connsiteY8-18" fmla="*/ 1228093 h 3720987"/>
              <a:gd name="connsiteX9-19" fmla="*/ 0 w 2253938"/>
              <a:gd name="connsiteY9-20" fmla="*/ 46127 h 3720987"/>
              <a:gd name="connsiteX10-21" fmla="*/ 46127 w 2253938"/>
              <a:gd name="connsiteY10-22" fmla="*/ 0 h 3720987"/>
              <a:gd name="connsiteX0-23" fmla="*/ 688166 w 2253938"/>
              <a:gd name="connsiteY0-24" fmla="*/ 3720987 h 3720987"/>
              <a:gd name="connsiteX1-25" fmla="*/ 2253938 w 2253938"/>
              <a:gd name="connsiteY1-26" fmla="*/ 3720987 h 3720987"/>
              <a:gd name="connsiteX2-27" fmla="*/ 688166 w 2253938"/>
              <a:gd name="connsiteY2-28" fmla="*/ 3720987 h 3720987"/>
              <a:gd name="connsiteX3-29" fmla="*/ 46127 w 2253938"/>
              <a:gd name="connsiteY3-30" fmla="*/ 0 h 3720987"/>
              <a:gd name="connsiteX4-31" fmla="*/ 1670834 w 2253938"/>
              <a:gd name="connsiteY4-32" fmla="*/ 0 h 3720987"/>
              <a:gd name="connsiteX5-33" fmla="*/ 1670834 w 2253938"/>
              <a:gd name="connsiteY5-34" fmla="*/ 1274220 h 3720987"/>
              <a:gd name="connsiteX6-35" fmla="*/ 46127 w 2253938"/>
              <a:gd name="connsiteY6-36" fmla="*/ 1274220 h 3720987"/>
              <a:gd name="connsiteX7-37" fmla="*/ 0 w 2253938"/>
              <a:gd name="connsiteY7-38" fmla="*/ 1228093 h 3720987"/>
              <a:gd name="connsiteX8-39" fmla="*/ 0 w 2253938"/>
              <a:gd name="connsiteY8-40" fmla="*/ 46127 h 3720987"/>
              <a:gd name="connsiteX9-41" fmla="*/ 46127 w 2253938"/>
              <a:gd name="connsiteY9-42" fmla="*/ 0 h 3720987"/>
              <a:gd name="connsiteX0-43" fmla="*/ 46127 w 1670834"/>
              <a:gd name="connsiteY0-44" fmla="*/ 0 h 1274220"/>
              <a:gd name="connsiteX1-45" fmla="*/ 1670834 w 1670834"/>
              <a:gd name="connsiteY1-46" fmla="*/ 0 h 1274220"/>
              <a:gd name="connsiteX2-47" fmla="*/ 1670834 w 1670834"/>
              <a:gd name="connsiteY2-48" fmla="*/ 1274220 h 1274220"/>
              <a:gd name="connsiteX3-49" fmla="*/ 46127 w 1670834"/>
              <a:gd name="connsiteY3-50" fmla="*/ 1274220 h 1274220"/>
              <a:gd name="connsiteX4-51" fmla="*/ 0 w 1670834"/>
              <a:gd name="connsiteY4-52" fmla="*/ 1228093 h 1274220"/>
              <a:gd name="connsiteX5-53" fmla="*/ 0 w 1670834"/>
              <a:gd name="connsiteY5-54" fmla="*/ 46127 h 1274220"/>
              <a:gd name="connsiteX6-55" fmla="*/ 46127 w 1670834"/>
              <a:gd name="connsiteY6-56" fmla="*/ 0 h 12742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6" name="Picture Placeholder 25"/>
          <p:cNvSpPr>
            <a:spLocks noGrp="1"/>
          </p:cNvSpPr>
          <p:nvPr>
            <p:ph type="pic" sz="quarter" idx="16" hasCustomPrompt="1"/>
          </p:nvPr>
        </p:nvSpPr>
        <p:spPr>
          <a:xfrm>
            <a:off x="3276906" y="2561327"/>
            <a:ext cx="832321" cy="83187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1" fmla="*/ 688166 w 2253938"/>
              <a:gd name="connsiteY0-2" fmla="*/ 3720987 h 3720987"/>
              <a:gd name="connsiteX1-3" fmla="*/ 2253938 w 2253938"/>
              <a:gd name="connsiteY1-4" fmla="*/ 1667854 h 3720987"/>
              <a:gd name="connsiteX2-5" fmla="*/ 2253938 w 2253938"/>
              <a:gd name="connsiteY2-6" fmla="*/ 3720987 h 3720987"/>
              <a:gd name="connsiteX3-7" fmla="*/ 688166 w 2253938"/>
              <a:gd name="connsiteY3-8" fmla="*/ 3720987 h 3720987"/>
              <a:gd name="connsiteX4-9" fmla="*/ 46127 w 2253938"/>
              <a:gd name="connsiteY4-10" fmla="*/ 0 h 3720987"/>
              <a:gd name="connsiteX5-11" fmla="*/ 1670834 w 2253938"/>
              <a:gd name="connsiteY5-12" fmla="*/ 0 h 3720987"/>
              <a:gd name="connsiteX6-13" fmla="*/ 1670834 w 2253938"/>
              <a:gd name="connsiteY6-14" fmla="*/ 1274220 h 3720987"/>
              <a:gd name="connsiteX7-15" fmla="*/ 46127 w 2253938"/>
              <a:gd name="connsiteY7-16" fmla="*/ 1274220 h 3720987"/>
              <a:gd name="connsiteX8-17" fmla="*/ 0 w 2253938"/>
              <a:gd name="connsiteY8-18" fmla="*/ 1228093 h 3720987"/>
              <a:gd name="connsiteX9-19" fmla="*/ 0 w 2253938"/>
              <a:gd name="connsiteY9-20" fmla="*/ 46127 h 3720987"/>
              <a:gd name="connsiteX10-21" fmla="*/ 46127 w 2253938"/>
              <a:gd name="connsiteY10-22" fmla="*/ 0 h 3720987"/>
              <a:gd name="connsiteX0-23" fmla="*/ 688166 w 2253938"/>
              <a:gd name="connsiteY0-24" fmla="*/ 3720987 h 3720987"/>
              <a:gd name="connsiteX1-25" fmla="*/ 2253938 w 2253938"/>
              <a:gd name="connsiteY1-26" fmla="*/ 3720987 h 3720987"/>
              <a:gd name="connsiteX2-27" fmla="*/ 688166 w 2253938"/>
              <a:gd name="connsiteY2-28" fmla="*/ 3720987 h 3720987"/>
              <a:gd name="connsiteX3-29" fmla="*/ 46127 w 2253938"/>
              <a:gd name="connsiteY3-30" fmla="*/ 0 h 3720987"/>
              <a:gd name="connsiteX4-31" fmla="*/ 1670834 w 2253938"/>
              <a:gd name="connsiteY4-32" fmla="*/ 0 h 3720987"/>
              <a:gd name="connsiteX5-33" fmla="*/ 1670834 w 2253938"/>
              <a:gd name="connsiteY5-34" fmla="*/ 1274220 h 3720987"/>
              <a:gd name="connsiteX6-35" fmla="*/ 46127 w 2253938"/>
              <a:gd name="connsiteY6-36" fmla="*/ 1274220 h 3720987"/>
              <a:gd name="connsiteX7-37" fmla="*/ 0 w 2253938"/>
              <a:gd name="connsiteY7-38" fmla="*/ 1228093 h 3720987"/>
              <a:gd name="connsiteX8-39" fmla="*/ 0 w 2253938"/>
              <a:gd name="connsiteY8-40" fmla="*/ 46127 h 3720987"/>
              <a:gd name="connsiteX9-41" fmla="*/ 46127 w 2253938"/>
              <a:gd name="connsiteY9-42" fmla="*/ 0 h 3720987"/>
              <a:gd name="connsiteX0-43" fmla="*/ 46127 w 1670834"/>
              <a:gd name="connsiteY0-44" fmla="*/ 0 h 1274220"/>
              <a:gd name="connsiteX1-45" fmla="*/ 1670834 w 1670834"/>
              <a:gd name="connsiteY1-46" fmla="*/ 0 h 1274220"/>
              <a:gd name="connsiteX2-47" fmla="*/ 1670834 w 1670834"/>
              <a:gd name="connsiteY2-48" fmla="*/ 1274220 h 1274220"/>
              <a:gd name="connsiteX3-49" fmla="*/ 46127 w 1670834"/>
              <a:gd name="connsiteY3-50" fmla="*/ 1274220 h 1274220"/>
              <a:gd name="connsiteX4-51" fmla="*/ 0 w 1670834"/>
              <a:gd name="connsiteY4-52" fmla="*/ 1228093 h 1274220"/>
              <a:gd name="connsiteX5-53" fmla="*/ 0 w 1670834"/>
              <a:gd name="connsiteY5-54" fmla="*/ 46127 h 1274220"/>
              <a:gd name="connsiteX6-55" fmla="*/ 46127 w 1670834"/>
              <a:gd name="connsiteY6-56" fmla="*/ 0 h 12742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7" name="Picture Placeholder 26"/>
          <p:cNvSpPr>
            <a:spLocks noGrp="1"/>
          </p:cNvSpPr>
          <p:nvPr>
            <p:ph type="pic" sz="quarter" idx="17" hasCustomPrompt="1"/>
          </p:nvPr>
        </p:nvSpPr>
        <p:spPr>
          <a:xfrm>
            <a:off x="3276906" y="3577997"/>
            <a:ext cx="832321" cy="83187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1" fmla="*/ 688166 w 2253938"/>
              <a:gd name="connsiteY0-2" fmla="*/ 3720987 h 3720987"/>
              <a:gd name="connsiteX1-3" fmla="*/ 2253938 w 2253938"/>
              <a:gd name="connsiteY1-4" fmla="*/ 1667854 h 3720987"/>
              <a:gd name="connsiteX2-5" fmla="*/ 2253938 w 2253938"/>
              <a:gd name="connsiteY2-6" fmla="*/ 3720987 h 3720987"/>
              <a:gd name="connsiteX3-7" fmla="*/ 688166 w 2253938"/>
              <a:gd name="connsiteY3-8" fmla="*/ 3720987 h 3720987"/>
              <a:gd name="connsiteX4-9" fmla="*/ 46127 w 2253938"/>
              <a:gd name="connsiteY4-10" fmla="*/ 0 h 3720987"/>
              <a:gd name="connsiteX5-11" fmla="*/ 1670834 w 2253938"/>
              <a:gd name="connsiteY5-12" fmla="*/ 0 h 3720987"/>
              <a:gd name="connsiteX6-13" fmla="*/ 1670834 w 2253938"/>
              <a:gd name="connsiteY6-14" fmla="*/ 1274220 h 3720987"/>
              <a:gd name="connsiteX7-15" fmla="*/ 46127 w 2253938"/>
              <a:gd name="connsiteY7-16" fmla="*/ 1274220 h 3720987"/>
              <a:gd name="connsiteX8-17" fmla="*/ 0 w 2253938"/>
              <a:gd name="connsiteY8-18" fmla="*/ 1228093 h 3720987"/>
              <a:gd name="connsiteX9-19" fmla="*/ 0 w 2253938"/>
              <a:gd name="connsiteY9-20" fmla="*/ 46127 h 3720987"/>
              <a:gd name="connsiteX10-21" fmla="*/ 46127 w 2253938"/>
              <a:gd name="connsiteY10-22" fmla="*/ 0 h 3720987"/>
              <a:gd name="connsiteX0-23" fmla="*/ 688166 w 2253938"/>
              <a:gd name="connsiteY0-24" fmla="*/ 3720987 h 3720987"/>
              <a:gd name="connsiteX1-25" fmla="*/ 2253938 w 2253938"/>
              <a:gd name="connsiteY1-26" fmla="*/ 3720987 h 3720987"/>
              <a:gd name="connsiteX2-27" fmla="*/ 688166 w 2253938"/>
              <a:gd name="connsiteY2-28" fmla="*/ 3720987 h 3720987"/>
              <a:gd name="connsiteX3-29" fmla="*/ 46127 w 2253938"/>
              <a:gd name="connsiteY3-30" fmla="*/ 0 h 3720987"/>
              <a:gd name="connsiteX4-31" fmla="*/ 1670834 w 2253938"/>
              <a:gd name="connsiteY4-32" fmla="*/ 0 h 3720987"/>
              <a:gd name="connsiteX5-33" fmla="*/ 1670834 w 2253938"/>
              <a:gd name="connsiteY5-34" fmla="*/ 1274220 h 3720987"/>
              <a:gd name="connsiteX6-35" fmla="*/ 46127 w 2253938"/>
              <a:gd name="connsiteY6-36" fmla="*/ 1274220 h 3720987"/>
              <a:gd name="connsiteX7-37" fmla="*/ 0 w 2253938"/>
              <a:gd name="connsiteY7-38" fmla="*/ 1228093 h 3720987"/>
              <a:gd name="connsiteX8-39" fmla="*/ 0 w 2253938"/>
              <a:gd name="connsiteY8-40" fmla="*/ 46127 h 3720987"/>
              <a:gd name="connsiteX9-41" fmla="*/ 46127 w 2253938"/>
              <a:gd name="connsiteY9-42" fmla="*/ 0 h 3720987"/>
              <a:gd name="connsiteX0-43" fmla="*/ 46127 w 1670834"/>
              <a:gd name="connsiteY0-44" fmla="*/ 0 h 1274220"/>
              <a:gd name="connsiteX1-45" fmla="*/ 1670834 w 1670834"/>
              <a:gd name="connsiteY1-46" fmla="*/ 0 h 1274220"/>
              <a:gd name="connsiteX2-47" fmla="*/ 1670834 w 1670834"/>
              <a:gd name="connsiteY2-48" fmla="*/ 1274220 h 1274220"/>
              <a:gd name="connsiteX3-49" fmla="*/ 46127 w 1670834"/>
              <a:gd name="connsiteY3-50" fmla="*/ 1274220 h 1274220"/>
              <a:gd name="connsiteX4-51" fmla="*/ 0 w 1670834"/>
              <a:gd name="connsiteY4-52" fmla="*/ 1228093 h 1274220"/>
              <a:gd name="connsiteX5-53" fmla="*/ 0 w 1670834"/>
              <a:gd name="connsiteY5-54" fmla="*/ 46127 h 1274220"/>
              <a:gd name="connsiteX6-55" fmla="*/ 46127 w 1670834"/>
              <a:gd name="connsiteY6-56" fmla="*/ 0 h 12742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8" name="Picture Placeholder 27"/>
          <p:cNvSpPr>
            <a:spLocks noGrp="1"/>
          </p:cNvSpPr>
          <p:nvPr>
            <p:ph type="pic" sz="quarter" idx="18" hasCustomPrompt="1"/>
          </p:nvPr>
        </p:nvSpPr>
        <p:spPr>
          <a:xfrm>
            <a:off x="5830535" y="1537763"/>
            <a:ext cx="832321" cy="83187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1" fmla="*/ 688166 w 2253938"/>
              <a:gd name="connsiteY0-2" fmla="*/ 3720987 h 3720987"/>
              <a:gd name="connsiteX1-3" fmla="*/ 2253938 w 2253938"/>
              <a:gd name="connsiteY1-4" fmla="*/ 1667854 h 3720987"/>
              <a:gd name="connsiteX2-5" fmla="*/ 2253938 w 2253938"/>
              <a:gd name="connsiteY2-6" fmla="*/ 3720987 h 3720987"/>
              <a:gd name="connsiteX3-7" fmla="*/ 688166 w 2253938"/>
              <a:gd name="connsiteY3-8" fmla="*/ 3720987 h 3720987"/>
              <a:gd name="connsiteX4-9" fmla="*/ 46127 w 2253938"/>
              <a:gd name="connsiteY4-10" fmla="*/ 0 h 3720987"/>
              <a:gd name="connsiteX5-11" fmla="*/ 1670834 w 2253938"/>
              <a:gd name="connsiteY5-12" fmla="*/ 0 h 3720987"/>
              <a:gd name="connsiteX6-13" fmla="*/ 1670834 w 2253938"/>
              <a:gd name="connsiteY6-14" fmla="*/ 1274220 h 3720987"/>
              <a:gd name="connsiteX7-15" fmla="*/ 46127 w 2253938"/>
              <a:gd name="connsiteY7-16" fmla="*/ 1274220 h 3720987"/>
              <a:gd name="connsiteX8-17" fmla="*/ 0 w 2253938"/>
              <a:gd name="connsiteY8-18" fmla="*/ 1228093 h 3720987"/>
              <a:gd name="connsiteX9-19" fmla="*/ 0 w 2253938"/>
              <a:gd name="connsiteY9-20" fmla="*/ 46127 h 3720987"/>
              <a:gd name="connsiteX10-21" fmla="*/ 46127 w 2253938"/>
              <a:gd name="connsiteY10-22" fmla="*/ 0 h 3720987"/>
              <a:gd name="connsiteX0-23" fmla="*/ 688166 w 2253938"/>
              <a:gd name="connsiteY0-24" fmla="*/ 3720987 h 3720987"/>
              <a:gd name="connsiteX1-25" fmla="*/ 2253938 w 2253938"/>
              <a:gd name="connsiteY1-26" fmla="*/ 3720987 h 3720987"/>
              <a:gd name="connsiteX2-27" fmla="*/ 688166 w 2253938"/>
              <a:gd name="connsiteY2-28" fmla="*/ 3720987 h 3720987"/>
              <a:gd name="connsiteX3-29" fmla="*/ 46127 w 2253938"/>
              <a:gd name="connsiteY3-30" fmla="*/ 0 h 3720987"/>
              <a:gd name="connsiteX4-31" fmla="*/ 1670834 w 2253938"/>
              <a:gd name="connsiteY4-32" fmla="*/ 0 h 3720987"/>
              <a:gd name="connsiteX5-33" fmla="*/ 1670834 w 2253938"/>
              <a:gd name="connsiteY5-34" fmla="*/ 1274220 h 3720987"/>
              <a:gd name="connsiteX6-35" fmla="*/ 46127 w 2253938"/>
              <a:gd name="connsiteY6-36" fmla="*/ 1274220 h 3720987"/>
              <a:gd name="connsiteX7-37" fmla="*/ 0 w 2253938"/>
              <a:gd name="connsiteY7-38" fmla="*/ 1228093 h 3720987"/>
              <a:gd name="connsiteX8-39" fmla="*/ 0 w 2253938"/>
              <a:gd name="connsiteY8-40" fmla="*/ 46127 h 3720987"/>
              <a:gd name="connsiteX9-41" fmla="*/ 46127 w 2253938"/>
              <a:gd name="connsiteY9-42" fmla="*/ 0 h 3720987"/>
              <a:gd name="connsiteX0-43" fmla="*/ 46127 w 1670834"/>
              <a:gd name="connsiteY0-44" fmla="*/ 0 h 1274220"/>
              <a:gd name="connsiteX1-45" fmla="*/ 1670834 w 1670834"/>
              <a:gd name="connsiteY1-46" fmla="*/ 0 h 1274220"/>
              <a:gd name="connsiteX2-47" fmla="*/ 1670834 w 1670834"/>
              <a:gd name="connsiteY2-48" fmla="*/ 1274220 h 1274220"/>
              <a:gd name="connsiteX3-49" fmla="*/ 46127 w 1670834"/>
              <a:gd name="connsiteY3-50" fmla="*/ 1274220 h 1274220"/>
              <a:gd name="connsiteX4-51" fmla="*/ 0 w 1670834"/>
              <a:gd name="connsiteY4-52" fmla="*/ 1228093 h 1274220"/>
              <a:gd name="connsiteX5-53" fmla="*/ 0 w 1670834"/>
              <a:gd name="connsiteY5-54" fmla="*/ 46127 h 1274220"/>
              <a:gd name="connsiteX6-55" fmla="*/ 46127 w 1670834"/>
              <a:gd name="connsiteY6-56" fmla="*/ 0 h 12742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9" name="Picture Placeholder 28"/>
          <p:cNvSpPr>
            <a:spLocks noGrp="1"/>
          </p:cNvSpPr>
          <p:nvPr>
            <p:ph type="pic" sz="quarter" idx="19" hasCustomPrompt="1"/>
          </p:nvPr>
        </p:nvSpPr>
        <p:spPr>
          <a:xfrm>
            <a:off x="5830535" y="2561327"/>
            <a:ext cx="832321" cy="83187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1" fmla="*/ 688166 w 2253938"/>
              <a:gd name="connsiteY0-2" fmla="*/ 3720987 h 3720987"/>
              <a:gd name="connsiteX1-3" fmla="*/ 2253938 w 2253938"/>
              <a:gd name="connsiteY1-4" fmla="*/ 1667854 h 3720987"/>
              <a:gd name="connsiteX2-5" fmla="*/ 2253938 w 2253938"/>
              <a:gd name="connsiteY2-6" fmla="*/ 3720987 h 3720987"/>
              <a:gd name="connsiteX3-7" fmla="*/ 688166 w 2253938"/>
              <a:gd name="connsiteY3-8" fmla="*/ 3720987 h 3720987"/>
              <a:gd name="connsiteX4-9" fmla="*/ 46127 w 2253938"/>
              <a:gd name="connsiteY4-10" fmla="*/ 0 h 3720987"/>
              <a:gd name="connsiteX5-11" fmla="*/ 1670834 w 2253938"/>
              <a:gd name="connsiteY5-12" fmla="*/ 0 h 3720987"/>
              <a:gd name="connsiteX6-13" fmla="*/ 1670834 w 2253938"/>
              <a:gd name="connsiteY6-14" fmla="*/ 1274220 h 3720987"/>
              <a:gd name="connsiteX7-15" fmla="*/ 46127 w 2253938"/>
              <a:gd name="connsiteY7-16" fmla="*/ 1274220 h 3720987"/>
              <a:gd name="connsiteX8-17" fmla="*/ 0 w 2253938"/>
              <a:gd name="connsiteY8-18" fmla="*/ 1228093 h 3720987"/>
              <a:gd name="connsiteX9-19" fmla="*/ 0 w 2253938"/>
              <a:gd name="connsiteY9-20" fmla="*/ 46127 h 3720987"/>
              <a:gd name="connsiteX10-21" fmla="*/ 46127 w 2253938"/>
              <a:gd name="connsiteY10-22" fmla="*/ 0 h 3720987"/>
              <a:gd name="connsiteX0-23" fmla="*/ 688166 w 2253938"/>
              <a:gd name="connsiteY0-24" fmla="*/ 3720987 h 3720987"/>
              <a:gd name="connsiteX1-25" fmla="*/ 2253938 w 2253938"/>
              <a:gd name="connsiteY1-26" fmla="*/ 3720987 h 3720987"/>
              <a:gd name="connsiteX2-27" fmla="*/ 688166 w 2253938"/>
              <a:gd name="connsiteY2-28" fmla="*/ 3720987 h 3720987"/>
              <a:gd name="connsiteX3-29" fmla="*/ 46127 w 2253938"/>
              <a:gd name="connsiteY3-30" fmla="*/ 0 h 3720987"/>
              <a:gd name="connsiteX4-31" fmla="*/ 1670834 w 2253938"/>
              <a:gd name="connsiteY4-32" fmla="*/ 0 h 3720987"/>
              <a:gd name="connsiteX5-33" fmla="*/ 1670834 w 2253938"/>
              <a:gd name="connsiteY5-34" fmla="*/ 1274220 h 3720987"/>
              <a:gd name="connsiteX6-35" fmla="*/ 46127 w 2253938"/>
              <a:gd name="connsiteY6-36" fmla="*/ 1274220 h 3720987"/>
              <a:gd name="connsiteX7-37" fmla="*/ 0 w 2253938"/>
              <a:gd name="connsiteY7-38" fmla="*/ 1228093 h 3720987"/>
              <a:gd name="connsiteX8-39" fmla="*/ 0 w 2253938"/>
              <a:gd name="connsiteY8-40" fmla="*/ 46127 h 3720987"/>
              <a:gd name="connsiteX9-41" fmla="*/ 46127 w 2253938"/>
              <a:gd name="connsiteY9-42" fmla="*/ 0 h 3720987"/>
              <a:gd name="connsiteX0-43" fmla="*/ 46127 w 1670834"/>
              <a:gd name="connsiteY0-44" fmla="*/ 0 h 1274220"/>
              <a:gd name="connsiteX1-45" fmla="*/ 1670834 w 1670834"/>
              <a:gd name="connsiteY1-46" fmla="*/ 0 h 1274220"/>
              <a:gd name="connsiteX2-47" fmla="*/ 1670834 w 1670834"/>
              <a:gd name="connsiteY2-48" fmla="*/ 1274220 h 1274220"/>
              <a:gd name="connsiteX3-49" fmla="*/ 46127 w 1670834"/>
              <a:gd name="connsiteY3-50" fmla="*/ 1274220 h 1274220"/>
              <a:gd name="connsiteX4-51" fmla="*/ 0 w 1670834"/>
              <a:gd name="connsiteY4-52" fmla="*/ 1228093 h 1274220"/>
              <a:gd name="connsiteX5-53" fmla="*/ 0 w 1670834"/>
              <a:gd name="connsiteY5-54" fmla="*/ 46127 h 1274220"/>
              <a:gd name="connsiteX6-55" fmla="*/ 46127 w 1670834"/>
              <a:gd name="connsiteY6-56" fmla="*/ 0 h 12742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30" name="Picture Placeholder 29"/>
          <p:cNvSpPr>
            <a:spLocks noGrp="1"/>
          </p:cNvSpPr>
          <p:nvPr>
            <p:ph type="pic" sz="quarter" idx="20" hasCustomPrompt="1"/>
          </p:nvPr>
        </p:nvSpPr>
        <p:spPr>
          <a:xfrm>
            <a:off x="5830535" y="3577997"/>
            <a:ext cx="832321" cy="83187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1" fmla="*/ 688166 w 2253938"/>
              <a:gd name="connsiteY0-2" fmla="*/ 3720987 h 3720987"/>
              <a:gd name="connsiteX1-3" fmla="*/ 2253938 w 2253938"/>
              <a:gd name="connsiteY1-4" fmla="*/ 1667854 h 3720987"/>
              <a:gd name="connsiteX2-5" fmla="*/ 2253938 w 2253938"/>
              <a:gd name="connsiteY2-6" fmla="*/ 3720987 h 3720987"/>
              <a:gd name="connsiteX3-7" fmla="*/ 688166 w 2253938"/>
              <a:gd name="connsiteY3-8" fmla="*/ 3720987 h 3720987"/>
              <a:gd name="connsiteX4-9" fmla="*/ 46127 w 2253938"/>
              <a:gd name="connsiteY4-10" fmla="*/ 0 h 3720987"/>
              <a:gd name="connsiteX5-11" fmla="*/ 1670834 w 2253938"/>
              <a:gd name="connsiteY5-12" fmla="*/ 0 h 3720987"/>
              <a:gd name="connsiteX6-13" fmla="*/ 1670834 w 2253938"/>
              <a:gd name="connsiteY6-14" fmla="*/ 1274220 h 3720987"/>
              <a:gd name="connsiteX7-15" fmla="*/ 46127 w 2253938"/>
              <a:gd name="connsiteY7-16" fmla="*/ 1274220 h 3720987"/>
              <a:gd name="connsiteX8-17" fmla="*/ 0 w 2253938"/>
              <a:gd name="connsiteY8-18" fmla="*/ 1228093 h 3720987"/>
              <a:gd name="connsiteX9-19" fmla="*/ 0 w 2253938"/>
              <a:gd name="connsiteY9-20" fmla="*/ 46127 h 3720987"/>
              <a:gd name="connsiteX10-21" fmla="*/ 46127 w 2253938"/>
              <a:gd name="connsiteY10-22" fmla="*/ 0 h 3720987"/>
              <a:gd name="connsiteX0-23" fmla="*/ 688166 w 2253938"/>
              <a:gd name="connsiteY0-24" fmla="*/ 3720987 h 3720987"/>
              <a:gd name="connsiteX1-25" fmla="*/ 2253938 w 2253938"/>
              <a:gd name="connsiteY1-26" fmla="*/ 3720987 h 3720987"/>
              <a:gd name="connsiteX2-27" fmla="*/ 688166 w 2253938"/>
              <a:gd name="connsiteY2-28" fmla="*/ 3720987 h 3720987"/>
              <a:gd name="connsiteX3-29" fmla="*/ 46127 w 2253938"/>
              <a:gd name="connsiteY3-30" fmla="*/ 0 h 3720987"/>
              <a:gd name="connsiteX4-31" fmla="*/ 1670834 w 2253938"/>
              <a:gd name="connsiteY4-32" fmla="*/ 0 h 3720987"/>
              <a:gd name="connsiteX5-33" fmla="*/ 1670834 w 2253938"/>
              <a:gd name="connsiteY5-34" fmla="*/ 1274220 h 3720987"/>
              <a:gd name="connsiteX6-35" fmla="*/ 46127 w 2253938"/>
              <a:gd name="connsiteY6-36" fmla="*/ 1274220 h 3720987"/>
              <a:gd name="connsiteX7-37" fmla="*/ 0 w 2253938"/>
              <a:gd name="connsiteY7-38" fmla="*/ 1228093 h 3720987"/>
              <a:gd name="connsiteX8-39" fmla="*/ 0 w 2253938"/>
              <a:gd name="connsiteY8-40" fmla="*/ 46127 h 3720987"/>
              <a:gd name="connsiteX9-41" fmla="*/ 46127 w 2253938"/>
              <a:gd name="connsiteY9-42" fmla="*/ 0 h 3720987"/>
              <a:gd name="connsiteX0-43" fmla="*/ 46127 w 1670834"/>
              <a:gd name="connsiteY0-44" fmla="*/ 0 h 1274220"/>
              <a:gd name="connsiteX1-45" fmla="*/ 1670834 w 1670834"/>
              <a:gd name="connsiteY1-46" fmla="*/ 0 h 1274220"/>
              <a:gd name="connsiteX2-47" fmla="*/ 1670834 w 1670834"/>
              <a:gd name="connsiteY2-48" fmla="*/ 1274220 h 1274220"/>
              <a:gd name="connsiteX3-49" fmla="*/ 46127 w 1670834"/>
              <a:gd name="connsiteY3-50" fmla="*/ 1274220 h 1274220"/>
              <a:gd name="connsiteX4-51" fmla="*/ 0 w 1670834"/>
              <a:gd name="connsiteY4-52" fmla="*/ 1228093 h 1274220"/>
              <a:gd name="connsiteX5-53" fmla="*/ 0 w 1670834"/>
              <a:gd name="connsiteY5-54" fmla="*/ 46127 h 1274220"/>
              <a:gd name="connsiteX6-55" fmla="*/ 46127 w 1670834"/>
              <a:gd name="connsiteY6-56" fmla="*/ 0 h 12742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180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210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240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27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grpId="0" nodeType="withEffect">
                                  <p:stCondLst>
                                    <p:cond delay="300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grpId="0" nodeType="withEffect">
                                  <p:stCondLst>
                                    <p:cond delay="330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p:stCondLst>
                                    <p:cond delay="360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grpId="0" nodeType="withEffect">
                                  <p:stCondLst>
                                    <p:cond delay="390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14" name="Picture Placeholder 2"/>
          <p:cNvSpPr>
            <a:spLocks noGrp="1"/>
          </p:cNvSpPr>
          <p:nvPr>
            <p:ph type="pic" sz="quarter" idx="11" hasCustomPrompt="1"/>
          </p:nvPr>
        </p:nvSpPr>
        <p:spPr>
          <a:xfrm>
            <a:off x="1106208" y="1803891"/>
            <a:ext cx="1025463" cy="1025463"/>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5" name="Picture Placeholder 2"/>
          <p:cNvSpPr>
            <a:spLocks noGrp="1"/>
          </p:cNvSpPr>
          <p:nvPr>
            <p:ph type="pic" sz="quarter" idx="12" hasCustomPrompt="1"/>
          </p:nvPr>
        </p:nvSpPr>
        <p:spPr>
          <a:xfrm>
            <a:off x="3068823" y="1803891"/>
            <a:ext cx="1025463" cy="1025463"/>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3" hasCustomPrompt="1"/>
          </p:nvPr>
        </p:nvSpPr>
        <p:spPr>
          <a:xfrm>
            <a:off x="5031438" y="1803891"/>
            <a:ext cx="1025463" cy="1025463"/>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7" name="Picture Placeholder 2"/>
          <p:cNvSpPr>
            <a:spLocks noGrp="1"/>
          </p:cNvSpPr>
          <p:nvPr>
            <p:ph type="pic" sz="quarter" idx="14" hasCustomPrompt="1"/>
          </p:nvPr>
        </p:nvSpPr>
        <p:spPr>
          <a:xfrm>
            <a:off x="6994052" y="1803891"/>
            <a:ext cx="1025463" cy="1025463"/>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childTnLst>
                                </p:cTn>
                              </p:par>
                              <p:par>
                                <p:cTn id="14" presetID="10" presetClass="entr" presetSubtype="0" fill="hold" grpId="0" nodeType="withEffect">
                                  <p:stCondLst>
                                    <p:cond delay="250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6" name="Picture Placeholder 2"/>
          <p:cNvSpPr>
            <a:spLocks noGrp="1"/>
          </p:cNvSpPr>
          <p:nvPr>
            <p:ph type="pic" sz="quarter" idx="11" hasCustomPrompt="1"/>
          </p:nvPr>
        </p:nvSpPr>
        <p:spPr>
          <a:xfrm>
            <a:off x="1" y="0"/>
            <a:ext cx="9143999"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0350" b="0" i="0" smtClean="0">
                <a:solidFill>
                  <a:schemeClr val="bg1">
                    <a:alpha val="20000"/>
                  </a:schemeClr>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alpha val="20000"/>
                </a:schemeClr>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solidFill>
                  <a:srgbClr val="FFFFFF"/>
                </a:solidFill>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bg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64_Title Slide">
    <p:spTree>
      <p:nvGrpSpPr>
        <p:cNvPr id="1" name=""/>
        <p:cNvGrpSpPr/>
        <p:nvPr/>
      </p:nvGrpSpPr>
      <p:grpSpPr>
        <a:xfrm>
          <a:off x="0" y="0"/>
          <a:ext cx="0" cy="0"/>
          <a:chOff x="0" y="0"/>
          <a:chExt cx="0" cy="0"/>
        </a:xfrm>
      </p:grpSpPr>
      <p:sp>
        <p:nvSpPr>
          <p:cNvPr id="6" name="Picture Placeholder 2"/>
          <p:cNvSpPr>
            <a:spLocks noGrp="1"/>
          </p:cNvSpPr>
          <p:nvPr>
            <p:ph type="pic" sz="quarter" idx="11" hasCustomPrompt="1"/>
          </p:nvPr>
        </p:nvSpPr>
        <p:spPr>
          <a:xfrm>
            <a:off x="1" y="0"/>
            <a:ext cx="9143999"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 name="Picture Placeholder 2"/>
          <p:cNvSpPr>
            <a:spLocks noGrp="1"/>
          </p:cNvSpPr>
          <p:nvPr>
            <p:ph type="pic" sz="quarter" idx="11" hasCustomPrompt="1"/>
          </p:nvPr>
        </p:nvSpPr>
        <p:spPr>
          <a:xfrm>
            <a:off x="1" y="0"/>
            <a:ext cx="9143999"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0350" b="0" i="0" smtClean="0">
                <a:solidFill>
                  <a:schemeClr val="bg1">
                    <a:alpha val="20000"/>
                  </a:schemeClr>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alpha val="20000"/>
                </a:schemeClr>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solidFill>
                  <a:srgbClr val="FFFFFF"/>
                </a:solidFill>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bg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13" name="Picture Placeholder 2"/>
          <p:cNvSpPr>
            <a:spLocks noGrp="1"/>
          </p:cNvSpPr>
          <p:nvPr>
            <p:ph type="pic" sz="quarter" idx="12" hasCustomPrompt="1"/>
          </p:nvPr>
        </p:nvSpPr>
        <p:spPr>
          <a:xfrm>
            <a:off x="2171328" y="1757076"/>
            <a:ext cx="937819" cy="1253124"/>
          </a:xfrm>
          <a:prstGeom prst="round1Rect">
            <a:avLst>
              <a:gd name="adj" fmla="val 4036"/>
            </a:avLst>
          </a:prstGeom>
          <a:pattFill prst="pct5">
            <a:fgClr>
              <a:schemeClr val="tx1"/>
            </a:fgClr>
            <a:bgClr>
              <a:schemeClr val="bg1">
                <a:lumMod val="7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3" hasCustomPrompt="1"/>
          </p:nvPr>
        </p:nvSpPr>
        <p:spPr>
          <a:xfrm>
            <a:off x="4827378" y="1757076"/>
            <a:ext cx="937819" cy="1253124"/>
          </a:xfrm>
          <a:prstGeom prst="round1Rect">
            <a:avLst>
              <a:gd name="adj" fmla="val 4036"/>
            </a:avLst>
          </a:prstGeom>
          <a:pattFill prst="pct5">
            <a:fgClr>
              <a:schemeClr val="tx1"/>
            </a:fgClr>
            <a:bgClr>
              <a:schemeClr val="bg1">
                <a:lumMod val="7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5" name="Picture Placeholder 2"/>
          <p:cNvSpPr>
            <a:spLocks noGrp="1"/>
          </p:cNvSpPr>
          <p:nvPr>
            <p:ph type="pic" sz="quarter" idx="14" hasCustomPrompt="1"/>
          </p:nvPr>
        </p:nvSpPr>
        <p:spPr>
          <a:xfrm>
            <a:off x="7493687" y="1757076"/>
            <a:ext cx="937819" cy="1253124"/>
          </a:xfrm>
          <a:prstGeom prst="round1Rect">
            <a:avLst>
              <a:gd name="adj" fmla="val 4036"/>
            </a:avLst>
          </a:prstGeom>
          <a:pattFill prst="pct5">
            <a:fgClr>
              <a:schemeClr val="tx1"/>
            </a:fgClr>
            <a:bgClr>
              <a:schemeClr val="bg1">
                <a:lumMod val="7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12" name="Picture Placeholder 2"/>
          <p:cNvSpPr>
            <a:spLocks noGrp="1"/>
          </p:cNvSpPr>
          <p:nvPr>
            <p:ph type="pic" sz="quarter" idx="11" hasCustomPrompt="1"/>
          </p:nvPr>
        </p:nvSpPr>
        <p:spPr>
          <a:xfrm>
            <a:off x="2170302" y="1757076"/>
            <a:ext cx="937819" cy="1253124"/>
          </a:xfrm>
          <a:prstGeom prst="round1Rect">
            <a:avLst>
              <a:gd name="adj" fmla="val 4036"/>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3" name="Picture Placeholder 2"/>
          <p:cNvSpPr>
            <a:spLocks noGrp="1"/>
          </p:cNvSpPr>
          <p:nvPr>
            <p:ph type="pic" sz="quarter" idx="12" hasCustomPrompt="1"/>
          </p:nvPr>
        </p:nvSpPr>
        <p:spPr>
          <a:xfrm>
            <a:off x="4825417" y="1757076"/>
            <a:ext cx="937819" cy="1253124"/>
          </a:xfrm>
          <a:prstGeom prst="round1Rect">
            <a:avLst>
              <a:gd name="adj" fmla="val 4036"/>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3" hasCustomPrompt="1"/>
          </p:nvPr>
        </p:nvSpPr>
        <p:spPr>
          <a:xfrm>
            <a:off x="7499408" y="1757076"/>
            <a:ext cx="937819" cy="1253124"/>
          </a:xfrm>
          <a:prstGeom prst="round1Rect">
            <a:avLst>
              <a:gd name="adj" fmla="val 4036"/>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5" name="Picture Placeholder 2"/>
          <p:cNvSpPr>
            <a:spLocks noGrp="1"/>
          </p:cNvSpPr>
          <p:nvPr>
            <p:ph type="pic" sz="quarter" idx="10" hasCustomPrompt="1"/>
          </p:nvPr>
        </p:nvSpPr>
        <p:spPr>
          <a:xfrm>
            <a:off x="7001395" y="0"/>
            <a:ext cx="2142605"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75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Picture Placeholder 2"/>
          <p:cNvSpPr>
            <a:spLocks noGrp="1"/>
          </p:cNvSpPr>
          <p:nvPr>
            <p:ph type="pic" sz="quarter" idx="10" hasCustomPrompt="1"/>
          </p:nvPr>
        </p:nvSpPr>
        <p:spPr>
          <a:xfrm>
            <a:off x="4121035" y="0"/>
            <a:ext cx="5022965"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77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Picture Placeholder 5"/>
          <p:cNvSpPr>
            <a:spLocks noGrp="1"/>
          </p:cNvSpPr>
          <p:nvPr>
            <p:ph type="pic" sz="quarter" idx="10" hasCustomPrompt="1"/>
          </p:nvPr>
        </p:nvSpPr>
        <p:spPr>
          <a:xfrm>
            <a:off x="0" y="0"/>
            <a:ext cx="7660062" cy="5143500"/>
          </a:xfrm>
          <a:custGeom>
            <a:avLst/>
            <a:gdLst/>
            <a:ahLst/>
            <a:cxnLst/>
            <a:rect l="l" t="t" r="r" b="b"/>
            <a:pathLst>
              <a:path w="10213416" h="6858000">
                <a:moveTo>
                  <a:pt x="3161802" y="4171890"/>
                </a:moveTo>
                <a:cubicBezTo>
                  <a:pt x="3020099" y="4292600"/>
                  <a:pt x="2867899" y="4465793"/>
                  <a:pt x="2757685" y="4665227"/>
                </a:cubicBezTo>
                <a:cubicBezTo>
                  <a:pt x="2537257" y="5064096"/>
                  <a:pt x="2458533" y="5546938"/>
                  <a:pt x="2594989" y="5662400"/>
                </a:cubicBezTo>
                <a:cubicBezTo>
                  <a:pt x="2741940" y="5783110"/>
                  <a:pt x="3062085" y="5599420"/>
                  <a:pt x="3319251" y="5116579"/>
                </a:cubicBezTo>
                <a:cubicBezTo>
                  <a:pt x="3397975" y="4969627"/>
                  <a:pt x="3460954" y="4822676"/>
                  <a:pt x="3502940" y="4696717"/>
                </a:cubicBezTo>
                <a:cubicBezTo>
                  <a:pt x="3466202" y="4680972"/>
                  <a:pt x="3434713" y="4659979"/>
                  <a:pt x="3403223" y="4633738"/>
                </a:cubicBezTo>
                <a:cubicBezTo>
                  <a:pt x="3293009" y="4549765"/>
                  <a:pt x="3167050" y="4366076"/>
                  <a:pt x="3161802" y="4171890"/>
                </a:cubicBezTo>
                <a:close/>
                <a:moveTo>
                  <a:pt x="3515202" y="4054140"/>
                </a:moveTo>
                <a:cubicBezTo>
                  <a:pt x="3478646" y="4049355"/>
                  <a:pt x="3438977" y="4096774"/>
                  <a:pt x="3424216" y="4182386"/>
                </a:cubicBezTo>
                <a:cubicBezTo>
                  <a:pt x="3397975" y="4324090"/>
                  <a:pt x="3455705" y="4476289"/>
                  <a:pt x="3539678" y="4555014"/>
                </a:cubicBezTo>
                <a:cubicBezTo>
                  <a:pt x="3581664" y="4392317"/>
                  <a:pt x="3597409" y="4261110"/>
                  <a:pt x="3581664" y="4166641"/>
                </a:cubicBezTo>
                <a:cubicBezTo>
                  <a:pt x="3570183" y="4093165"/>
                  <a:pt x="3543634" y="4057863"/>
                  <a:pt x="3515202" y="4054140"/>
                </a:cubicBezTo>
                <a:close/>
                <a:moveTo>
                  <a:pt x="2001027" y="3753453"/>
                </a:moveTo>
                <a:cubicBezTo>
                  <a:pt x="2016895" y="3754160"/>
                  <a:pt x="2033131" y="3762524"/>
                  <a:pt x="2050844" y="3778269"/>
                </a:cubicBezTo>
                <a:cubicBezTo>
                  <a:pt x="2124320" y="3872738"/>
                  <a:pt x="2166306" y="4098414"/>
                  <a:pt x="2029851" y="4366076"/>
                </a:cubicBezTo>
                <a:cubicBezTo>
                  <a:pt x="1872403" y="4670476"/>
                  <a:pt x="1552258" y="5300269"/>
                  <a:pt x="1331831" y="5809351"/>
                </a:cubicBezTo>
                <a:cubicBezTo>
                  <a:pt x="1690025" y="5616477"/>
                  <a:pt x="1971874" y="5363330"/>
                  <a:pt x="2177377" y="5109680"/>
                </a:cubicBezTo>
                <a:lnTo>
                  <a:pt x="2233299" y="5036884"/>
                </a:lnTo>
                <a:lnTo>
                  <a:pt x="2235967" y="5016887"/>
                </a:lnTo>
                <a:cubicBezTo>
                  <a:pt x="2266274" y="4834956"/>
                  <a:pt x="2339463" y="4644234"/>
                  <a:pt x="2442789" y="4460545"/>
                </a:cubicBezTo>
                <a:cubicBezTo>
                  <a:pt x="2642223" y="4103662"/>
                  <a:pt x="2962367" y="3799262"/>
                  <a:pt x="3277264" y="3778269"/>
                </a:cubicBezTo>
                <a:cubicBezTo>
                  <a:pt x="3439961" y="3767773"/>
                  <a:pt x="3529181" y="3815007"/>
                  <a:pt x="3634147" y="3956710"/>
                </a:cubicBezTo>
                <a:cubicBezTo>
                  <a:pt x="3754857" y="4119407"/>
                  <a:pt x="3912305" y="4156145"/>
                  <a:pt x="3880815" y="4534020"/>
                </a:cubicBezTo>
                <a:cubicBezTo>
                  <a:pt x="3875568" y="4576007"/>
                  <a:pt x="3875568" y="4612745"/>
                  <a:pt x="3870319" y="4654731"/>
                </a:cubicBezTo>
                <a:cubicBezTo>
                  <a:pt x="3901809" y="4654731"/>
                  <a:pt x="3933299" y="4644234"/>
                  <a:pt x="3975285" y="4644234"/>
                </a:cubicBezTo>
                <a:cubicBezTo>
                  <a:pt x="4012023" y="4644234"/>
                  <a:pt x="4012023" y="4670476"/>
                  <a:pt x="3991030" y="4696717"/>
                </a:cubicBezTo>
                <a:cubicBezTo>
                  <a:pt x="3954292" y="4738703"/>
                  <a:pt x="3901809" y="4759697"/>
                  <a:pt x="3849326" y="4764945"/>
                </a:cubicBezTo>
                <a:cubicBezTo>
                  <a:pt x="3739113" y="5211048"/>
                  <a:pt x="3408471" y="5741124"/>
                  <a:pt x="3020099" y="5872331"/>
                </a:cubicBezTo>
                <a:cubicBezTo>
                  <a:pt x="2831161" y="5935310"/>
                  <a:pt x="2568747" y="5914317"/>
                  <a:pt x="2358816" y="5641407"/>
                </a:cubicBezTo>
                <a:cubicBezTo>
                  <a:pt x="2301085" y="5565307"/>
                  <a:pt x="2262707" y="5479694"/>
                  <a:pt x="2241304" y="5387521"/>
                </a:cubicBezTo>
                <a:lnTo>
                  <a:pt x="2232898" y="5341726"/>
                </a:lnTo>
                <a:lnTo>
                  <a:pt x="2210017" y="5375574"/>
                </a:lnTo>
                <a:cubicBezTo>
                  <a:pt x="1999407" y="5666254"/>
                  <a:pt x="1650991" y="5851994"/>
                  <a:pt x="1242610" y="6019283"/>
                </a:cubicBezTo>
                <a:cubicBezTo>
                  <a:pt x="1132396" y="6283008"/>
                  <a:pt x="1011112" y="6566661"/>
                  <a:pt x="879587" y="6827066"/>
                </a:cubicBezTo>
                <a:lnTo>
                  <a:pt x="862964" y="6858000"/>
                </a:lnTo>
                <a:lnTo>
                  <a:pt x="445995" y="6858000"/>
                </a:lnTo>
                <a:lnTo>
                  <a:pt x="448712" y="6853407"/>
                </a:lnTo>
                <a:cubicBezTo>
                  <a:pt x="556644" y="6665681"/>
                  <a:pt x="668580" y="6444065"/>
                  <a:pt x="770265" y="6202972"/>
                </a:cubicBezTo>
                <a:cubicBezTo>
                  <a:pt x="514412" y="6350580"/>
                  <a:pt x="321292" y="6543946"/>
                  <a:pt x="184816" y="6734913"/>
                </a:cubicBezTo>
                <a:lnTo>
                  <a:pt x="107835" y="6858000"/>
                </a:lnTo>
                <a:lnTo>
                  <a:pt x="0" y="6858000"/>
                </a:lnTo>
                <a:lnTo>
                  <a:pt x="0" y="6535613"/>
                </a:lnTo>
                <a:lnTo>
                  <a:pt x="23913" y="6507013"/>
                </a:lnTo>
                <a:cubicBezTo>
                  <a:pt x="238713" y="6281450"/>
                  <a:pt x="534749" y="6110471"/>
                  <a:pt x="859486" y="5982545"/>
                </a:cubicBezTo>
                <a:cubicBezTo>
                  <a:pt x="911968" y="5861834"/>
                  <a:pt x="964451" y="5730627"/>
                  <a:pt x="1022182" y="5604669"/>
                </a:cubicBezTo>
                <a:cubicBezTo>
                  <a:pt x="859486" y="5772614"/>
                  <a:pt x="660051" y="5909069"/>
                  <a:pt x="450120" y="5893324"/>
                </a:cubicBezTo>
                <a:cubicBezTo>
                  <a:pt x="72245" y="5861834"/>
                  <a:pt x="61748" y="5478710"/>
                  <a:pt x="182458" y="5132324"/>
                </a:cubicBezTo>
                <a:cubicBezTo>
                  <a:pt x="297920" y="4796434"/>
                  <a:pt x="555086" y="4276855"/>
                  <a:pt x="896224" y="3804510"/>
                </a:cubicBezTo>
                <a:cubicBezTo>
                  <a:pt x="938210" y="3746780"/>
                  <a:pt x="990693" y="3752028"/>
                  <a:pt x="1027430" y="3804510"/>
                </a:cubicBezTo>
                <a:cubicBezTo>
                  <a:pt x="1153389" y="3972455"/>
                  <a:pt x="1121899" y="4192883"/>
                  <a:pt x="927713" y="4502531"/>
                </a:cubicBezTo>
                <a:cubicBezTo>
                  <a:pt x="738775" y="4806931"/>
                  <a:pt x="623313" y="5022110"/>
                  <a:pt x="523596" y="5268779"/>
                </a:cubicBezTo>
                <a:cubicBezTo>
                  <a:pt x="418631" y="5525945"/>
                  <a:pt x="429127" y="5709634"/>
                  <a:pt x="549837" y="5720131"/>
                </a:cubicBezTo>
                <a:cubicBezTo>
                  <a:pt x="754520" y="5735876"/>
                  <a:pt x="1016934" y="5399986"/>
                  <a:pt x="1284596" y="4943386"/>
                </a:cubicBezTo>
                <a:cubicBezTo>
                  <a:pt x="1510272" y="4555014"/>
                  <a:pt x="1735948" y="4082669"/>
                  <a:pt x="1919638" y="3815007"/>
                </a:cubicBezTo>
                <a:cubicBezTo>
                  <a:pt x="1949159" y="3772365"/>
                  <a:pt x="1974580" y="3752274"/>
                  <a:pt x="2001027" y="3753453"/>
                </a:cubicBezTo>
                <a:close/>
                <a:moveTo>
                  <a:pt x="5834928" y="3730051"/>
                </a:moveTo>
                <a:cubicBezTo>
                  <a:pt x="5850304" y="3732019"/>
                  <a:pt x="5865311" y="3742843"/>
                  <a:pt x="5881056" y="3762524"/>
                </a:cubicBezTo>
                <a:cubicBezTo>
                  <a:pt x="5959780" y="3856993"/>
                  <a:pt x="6001766" y="4087917"/>
                  <a:pt x="5875807" y="4350331"/>
                </a:cubicBezTo>
                <a:cubicBezTo>
                  <a:pt x="5760346" y="4586503"/>
                  <a:pt x="5497931" y="4980124"/>
                  <a:pt x="5377221" y="5247786"/>
                </a:cubicBezTo>
                <a:cubicBezTo>
                  <a:pt x="5240766" y="5546938"/>
                  <a:pt x="5261760" y="5767365"/>
                  <a:pt x="5450697" y="5756869"/>
                </a:cubicBezTo>
                <a:cubicBezTo>
                  <a:pt x="5671125" y="5746372"/>
                  <a:pt x="5938787" y="5399986"/>
                  <a:pt x="6143469" y="5032607"/>
                </a:cubicBezTo>
                <a:cubicBezTo>
                  <a:pt x="6169711" y="4985372"/>
                  <a:pt x="6216946" y="4980124"/>
                  <a:pt x="6237939" y="5027358"/>
                </a:cubicBezTo>
                <a:cubicBezTo>
                  <a:pt x="6258931" y="5069344"/>
                  <a:pt x="6264180" y="5211048"/>
                  <a:pt x="6190704" y="5358000"/>
                </a:cubicBezTo>
                <a:cubicBezTo>
                  <a:pt x="6038504" y="5651903"/>
                  <a:pt x="5713111" y="5919565"/>
                  <a:pt x="5403463" y="5919565"/>
                </a:cubicBezTo>
                <a:cubicBezTo>
                  <a:pt x="5062325" y="5919565"/>
                  <a:pt x="4925870" y="5704386"/>
                  <a:pt x="4967856" y="5399986"/>
                </a:cubicBezTo>
                <a:cubicBezTo>
                  <a:pt x="4784167" y="5646655"/>
                  <a:pt x="4506008" y="5914317"/>
                  <a:pt x="4212105" y="5893324"/>
                </a:cubicBezTo>
                <a:cubicBezTo>
                  <a:pt x="3839478" y="5867083"/>
                  <a:pt x="3828981" y="5478710"/>
                  <a:pt x="3944443" y="5132324"/>
                </a:cubicBezTo>
                <a:cubicBezTo>
                  <a:pt x="4059905" y="4785938"/>
                  <a:pt x="4327567" y="4271607"/>
                  <a:pt x="4668705" y="3794014"/>
                </a:cubicBezTo>
                <a:cubicBezTo>
                  <a:pt x="4710691" y="3736283"/>
                  <a:pt x="4763174" y="3741531"/>
                  <a:pt x="4805160" y="3788766"/>
                </a:cubicBezTo>
                <a:cubicBezTo>
                  <a:pt x="4920622" y="3961959"/>
                  <a:pt x="4894380" y="4198131"/>
                  <a:pt x="4705442" y="4497283"/>
                </a:cubicBezTo>
                <a:cubicBezTo>
                  <a:pt x="4511256" y="4806931"/>
                  <a:pt x="4406291" y="5016862"/>
                  <a:pt x="4296077" y="5268779"/>
                </a:cubicBezTo>
                <a:cubicBezTo>
                  <a:pt x="4185864" y="5525945"/>
                  <a:pt x="4201608" y="5714883"/>
                  <a:pt x="4322318" y="5725379"/>
                </a:cubicBezTo>
                <a:cubicBezTo>
                  <a:pt x="4527001" y="5741124"/>
                  <a:pt x="4815656" y="5373744"/>
                  <a:pt x="5099063" y="4917145"/>
                </a:cubicBezTo>
                <a:cubicBezTo>
                  <a:pt x="5429704" y="4381820"/>
                  <a:pt x="5581905" y="4019689"/>
                  <a:pt x="5749849" y="3794014"/>
                </a:cubicBezTo>
                <a:cubicBezTo>
                  <a:pt x="5782651" y="3748092"/>
                  <a:pt x="5809302" y="3726770"/>
                  <a:pt x="5834928" y="3730051"/>
                </a:cubicBezTo>
                <a:close/>
                <a:moveTo>
                  <a:pt x="5354245" y="1489879"/>
                </a:moveTo>
                <a:cubicBezTo>
                  <a:pt x="5178814" y="1496016"/>
                  <a:pt x="4810522" y="1830306"/>
                  <a:pt x="4530888" y="2282806"/>
                </a:cubicBezTo>
                <a:cubicBezTo>
                  <a:pt x="4252729" y="2734158"/>
                  <a:pt x="4184502" y="3196006"/>
                  <a:pt x="4389184" y="3201254"/>
                </a:cubicBezTo>
                <a:cubicBezTo>
                  <a:pt x="4604363" y="3206502"/>
                  <a:pt x="4877273" y="2870613"/>
                  <a:pt x="5144936" y="2408765"/>
                </a:cubicBezTo>
                <a:cubicBezTo>
                  <a:pt x="5475576" y="1831454"/>
                  <a:pt x="5522811" y="1506061"/>
                  <a:pt x="5370611" y="1490316"/>
                </a:cubicBezTo>
                <a:cubicBezTo>
                  <a:pt x="5365363" y="1489824"/>
                  <a:pt x="5359905" y="1489681"/>
                  <a:pt x="5354245" y="1489879"/>
                </a:cubicBezTo>
                <a:close/>
                <a:moveTo>
                  <a:pt x="2449713" y="68034"/>
                </a:moveTo>
                <a:cubicBezTo>
                  <a:pt x="2670141" y="73282"/>
                  <a:pt x="2869575" y="131013"/>
                  <a:pt x="2948299" y="335696"/>
                </a:cubicBezTo>
                <a:cubicBezTo>
                  <a:pt x="2964044" y="377682"/>
                  <a:pt x="2953547" y="419668"/>
                  <a:pt x="2885320" y="414420"/>
                </a:cubicBezTo>
                <a:cubicBezTo>
                  <a:pt x="2628155" y="388179"/>
                  <a:pt x="2297513" y="440661"/>
                  <a:pt x="1993113" y="493144"/>
                </a:cubicBezTo>
                <a:cubicBezTo>
                  <a:pt x="1998362" y="619103"/>
                  <a:pt x="1961624" y="792296"/>
                  <a:pt x="1819920" y="1049461"/>
                </a:cubicBezTo>
                <a:cubicBezTo>
                  <a:pt x="1505024" y="1621523"/>
                  <a:pt x="1058920" y="2356282"/>
                  <a:pt x="649555" y="3316716"/>
                </a:cubicBezTo>
                <a:cubicBezTo>
                  <a:pt x="628562" y="3369199"/>
                  <a:pt x="602320" y="3369199"/>
                  <a:pt x="565583" y="3332461"/>
                </a:cubicBezTo>
                <a:cubicBezTo>
                  <a:pt x="492106" y="3264233"/>
                  <a:pt x="429127" y="3106785"/>
                  <a:pt x="497355" y="2854868"/>
                </a:cubicBezTo>
                <a:cubicBezTo>
                  <a:pt x="618065" y="2424509"/>
                  <a:pt x="1184879" y="1285634"/>
                  <a:pt x="1672969" y="545627"/>
                </a:cubicBezTo>
                <a:cubicBezTo>
                  <a:pt x="1552258" y="566620"/>
                  <a:pt x="1447293" y="577117"/>
                  <a:pt x="1352824" y="582365"/>
                </a:cubicBezTo>
                <a:cubicBezTo>
                  <a:pt x="1037927" y="592861"/>
                  <a:pt x="812251" y="477399"/>
                  <a:pt x="754520" y="283213"/>
                </a:cubicBezTo>
                <a:cubicBezTo>
                  <a:pt x="738776" y="235979"/>
                  <a:pt x="759769" y="209737"/>
                  <a:pt x="812251" y="214985"/>
                </a:cubicBezTo>
                <a:cubicBezTo>
                  <a:pt x="1279348" y="251723"/>
                  <a:pt x="2150561" y="57537"/>
                  <a:pt x="2449713" y="68034"/>
                </a:cubicBezTo>
                <a:close/>
                <a:moveTo>
                  <a:pt x="3428701" y="0"/>
                </a:moveTo>
                <a:lnTo>
                  <a:pt x="3677255" y="0"/>
                </a:lnTo>
                <a:lnTo>
                  <a:pt x="3680445" y="18503"/>
                </a:lnTo>
                <a:cubicBezTo>
                  <a:pt x="3695452" y="172015"/>
                  <a:pt x="3649201" y="381618"/>
                  <a:pt x="3499626" y="629599"/>
                </a:cubicBezTo>
                <a:cubicBezTo>
                  <a:pt x="3373667" y="839530"/>
                  <a:pt x="3095508" y="1264641"/>
                  <a:pt x="2869833" y="1616275"/>
                </a:cubicBezTo>
                <a:cubicBezTo>
                  <a:pt x="3085012" y="1406344"/>
                  <a:pt x="3357922" y="1233151"/>
                  <a:pt x="3499626" y="1248896"/>
                </a:cubicBezTo>
                <a:cubicBezTo>
                  <a:pt x="3678067" y="1269889"/>
                  <a:pt x="3840763" y="1532303"/>
                  <a:pt x="3704308" y="1799965"/>
                </a:cubicBezTo>
                <a:cubicBezTo>
                  <a:pt x="3588846" y="2030889"/>
                  <a:pt x="3336929" y="2414013"/>
                  <a:pt x="3216218" y="2686923"/>
                </a:cubicBezTo>
                <a:cubicBezTo>
                  <a:pt x="3085012" y="2991323"/>
                  <a:pt x="3111253" y="3237992"/>
                  <a:pt x="3305439" y="3227495"/>
                </a:cubicBezTo>
                <a:cubicBezTo>
                  <a:pt x="3493721" y="3218311"/>
                  <a:pt x="3738258" y="2927852"/>
                  <a:pt x="3905444" y="2630361"/>
                </a:cubicBezTo>
                <a:lnTo>
                  <a:pt x="3950752" y="2543780"/>
                </a:lnTo>
                <a:lnTo>
                  <a:pt x="3989716" y="2428806"/>
                </a:lnTo>
                <a:cubicBezTo>
                  <a:pt x="4034721" y="2312123"/>
                  <a:pt x="4097577" y="2191945"/>
                  <a:pt x="4179254" y="2072875"/>
                </a:cubicBezTo>
                <a:cubicBezTo>
                  <a:pt x="4604363" y="1453578"/>
                  <a:pt x="5018977" y="1217406"/>
                  <a:pt x="5281390" y="1217406"/>
                </a:cubicBezTo>
                <a:cubicBezTo>
                  <a:pt x="5507066" y="1217406"/>
                  <a:pt x="5612031" y="1390599"/>
                  <a:pt x="5601535" y="1595282"/>
                </a:cubicBezTo>
                <a:cubicBezTo>
                  <a:pt x="5669763" y="1469324"/>
                  <a:pt x="5732743" y="1359110"/>
                  <a:pt x="5790473" y="1275137"/>
                </a:cubicBezTo>
                <a:cubicBezTo>
                  <a:pt x="5837707" y="1206910"/>
                  <a:pt x="5879694" y="1196413"/>
                  <a:pt x="5916432" y="1243647"/>
                </a:cubicBezTo>
                <a:cubicBezTo>
                  <a:pt x="5995156" y="1338116"/>
                  <a:pt x="6037142" y="1563792"/>
                  <a:pt x="5911184" y="1826206"/>
                </a:cubicBezTo>
                <a:cubicBezTo>
                  <a:pt x="5795721" y="2062379"/>
                  <a:pt x="5533307" y="2455999"/>
                  <a:pt x="5407349" y="2734158"/>
                </a:cubicBezTo>
                <a:cubicBezTo>
                  <a:pt x="5276142" y="3028061"/>
                  <a:pt x="5270894" y="3253737"/>
                  <a:pt x="5449335" y="3243240"/>
                </a:cubicBezTo>
                <a:cubicBezTo>
                  <a:pt x="5570374" y="3237336"/>
                  <a:pt x="5714660" y="3121833"/>
                  <a:pt x="5850436" y="2957446"/>
                </a:cubicBezTo>
                <a:lnTo>
                  <a:pt x="5878320" y="2922345"/>
                </a:lnTo>
                <a:lnTo>
                  <a:pt x="5882576" y="2901897"/>
                </a:lnTo>
                <a:cubicBezTo>
                  <a:pt x="5889546" y="2871843"/>
                  <a:pt x="5898239" y="2840435"/>
                  <a:pt x="5908735" y="2807633"/>
                </a:cubicBezTo>
                <a:cubicBezTo>
                  <a:pt x="6013701" y="2476992"/>
                  <a:pt x="6417818" y="1747482"/>
                  <a:pt x="6748459" y="1259392"/>
                </a:cubicBezTo>
                <a:cubicBezTo>
                  <a:pt x="6785197" y="1201661"/>
                  <a:pt x="6827183" y="1206910"/>
                  <a:pt x="6858673" y="1259392"/>
                </a:cubicBezTo>
                <a:cubicBezTo>
                  <a:pt x="6937397" y="1390599"/>
                  <a:pt x="6932149" y="1569041"/>
                  <a:pt x="6874418" y="1757978"/>
                </a:cubicBezTo>
                <a:cubicBezTo>
                  <a:pt x="7110591" y="1506061"/>
                  <a:pt x="7467473" y="1217406"/>
                  <a:pt x="7640666" y="1243647"/>
                </a:cubicBezTo>
                <a:cubicBezTo>
                  <a:pt x="7813859" y="1269889"/>
                  <a:pt x="7976556" y="1527054"/>
                  <a:pt x="7845349" y="1799965"/>
                </a:cubicBezTo>
                <a:cubicBezTo>
                  <a:pt x="7735135" y="2030889"/>
                  <a:pt x="7477970" y="2419261"/>
                  <a:pt x="7357259" y="2692171"/>
                </a:cubicBezTo>
                <a:cubicBezTo>
                  <a:pt x="7220804" y="2996571"/>
                  <a:pt x="7252294" y="3243240"/>
                  <a:pt x="7441231" y="3232744"/>
                </a:cubicBezTo>
                <a:cubicBezTo>
                  <a:pt x="7629514" y="3223559"/>
                  <a:pt x="7849941" y="2957209"/>
                  <a:pt x="8035711" y="2644650"/>
                </a:cubicBezTo>
                <a:lnTo>
                  <a:pt x="8072553" y="2579751"/>
                </a:lnTo>
                <a:lnTo>
                  <a:pt x="8076753" y="2568828"/>
                </a:lnTo>
                <a:cubicBezTo>
                  <a:pt x="8308555" y="1981557"/>
                  <a:pt x="8986795" y="651051"/>
                  <a:pt x="9419464" y="12829"/>
                </a:cubicBezTo>
                <a:lnTo>
                  <a:pt x="9428494" y="0"/>
                </a:lnTo>
                <a:lnTo>
                  <a:pt x="9669784" y="0"/>
                </a:lnTo>
                <a:lnTo>
                  <a:pt x="9674152" y="19405"/>
                </a:lnTo>
                <a:cubicBezTo>
                  <a:pt x="9694079" y="162831"/>
                  <a:pt x="9646845" y="352753"/>
                  <a:pt x="9481525" y="640096"/>
                </a:cubicBezTo>
                <a:cubicBezTo>
                  <a:pt x="9355566" y="855275"/>
                  <a:pt x="9150883" y="1222654"/>
                  <a:pt x="9009180" y="1479820"/>
                </a:cubicBezTo>
                <a:cubicBezTo>
                  <a:pt x="9177125" y="1317123"/>
                  <a:pt x="9339821" y="1227903"/>
                  <a:pt x="9476276" y="1180668"/>
                </a:cubicBezTo>
                <a:cubicBezTo>
                  <a:pt x="9675711" y="1112441"/>
                  <a:pt x="9801670" y="1191165"/>
                  <a:pt x="9906635" y="1411592"/>
                </a:cubicBezTo>
                <a:cubicBezTo>
                  <a:pt x="10006353" y="1616275"/>
                  <a:pt x="9990607" y="1836703"/>
                  <a:pt x="9796421" y="2025640"/>
                </a:cubicBezTo>
                <a:cubicBezTo>
                  <a:pt x="9617980" y="2198833"/>
                  <a:pt x="9397552" y="2351034"/>
                  <a:pt x="9066911" y="2450751"/>
                </a:cubicBezTo>
                <a:cubicBezTo>
                  <a:pt x="9087904" y="2881109"/>
                  <a:pt x="9234855" y="3180261"/>
                  <a:pt x="9434290" y="3201254"/>
                </a:cubicBezTo>
                <a:cubicBezTo>
                  <a:pt x="9649470" y="3222247"/>
                  <a:pt x="9938125" y="2818130"/>
                  <a:pt x="10095573" y="2492737"/>
                </a:cubicBezTo>
                <a:cubicBezTo>
                  <a:pt x="10127063" y="2429758"/>
                  <a:pt x="10174297" y="2424509"/>
                  <a:pt x="10200538" y="2487489"/>
                </a:cubicBezTo>
                <a:cubicBezTo>
                  <a:pt x="10226780" y="2550468"/>
                  <a:pt x="10216283" y="2676427"/>
                  <a:pt x="10137558" y="2807633"/>
                </a:cubicBezTo>
                <a:cubicBezTo>
                  <a:pt x="10011600" y="3028061"/>
                  <a:pt x="9770180" y="3363951"/>
                  <a:pt x="9355566" y="3358702"/>
                </a:cubicBezTo>
                <a:cubicBezTo>
                  <a:pt x="8988187" y="3353454"/>
                  <a:pt x="8678538" y="3054302"/>
                  <a:pt x="8689035" y="2345786"/>
                </a:cubicBezTo>
                <a:cubicBezTo>
                  <a:pt x="8689035" y="2251316"/>
                  <a:pt x="8699532" y="2235572"/>
                  <a:pt x="8799249" y="2204082"/>
                </a:cubicBezTo>
                <a:cubicBezTo>
                  <a:pt x="9450035" y="1988903"/>
                  <a:pt x="9796421" y="1532303"/>
                  <a:pt x="9717697" y="1395848"/>
                </a:cubicBezTo>
                <a:cubicBezTo>
                  <a:pt x="9659966" y="1301379"/>
                  <a:pt x="9429042" y="1359110"/>
                  <a:pt x="9150883" y="1574289"/>
                </a:cubicBezTo>
                <a:cubicBezTo>
                  <a:pt x="8757262" y="1873441"/>
                  <a:pt x="8521090" y="2335289"/>
                  <a:pt x="8116973" y="3300971"/>
                </a:cubicBezTo>
                <a:cubicBezTo>
                  <a:pt x="8101228" y="3342957"/>
                  <a:pt x="8059243" y="3353454"/>
                  <a:pt x="8022504" y="3311468"/>
                </a:cubicBezTo>
                <a:cubicBezTo>
                  <a:pt x="7988063" y="3272434"/>
                  <a:pt x="7963666" y="3218331"/>
                  <a:pt x="7955469" y="3143008"/>
                </a:cubicBezTo>
                <a:lnTo>
                  <a:pt x="7953342" y="3114470"/>
                </a:lnTo>
                <a:lnTo>
                  <a:pt x="7927220" y="3140714"/>
                </a:lnTo>
                <a:cubicBezTo>
                  <a:pt x="7769003" y="3290885"/>
                  <a:pt x="7568503" y="3395440"/>
                  <a:pt x="7378253" y="3395440"/>
                </a:cubicBezTo>
                <a:cubicBezTo>
                  <a:pt x="6932149" y="3395440"/>
                  <a:pt x="6827183" y="3070048"/>
                  <a:pt x="6979383" y="2613447"/>
                </a:cubicBezTo>
                <a:cubicBezTo>
                  <a:pt x="7152576" y="2099116"/>
                  <a:pt x="7614425" y="1542799"/>
                  <a:pt x="7519956" y="1500813"/>
                </a:cubicBezTo>
                <a:cubicBezTo>
                  <a:pt x="7467473" y="1479820"/>
                  <a:pt x="7163073" y="1626772"/>
                  <a:pt x="6827183" y="1994151"/>
                </a:cubicBezTo>
                <a:cubicBezTo>
                  <a:pt x="6517535" y="2330041"/>
                  <a:pt x="6286611" y="2833875"/>
                  <a:pt x="6060935" y="3327213"/>
                </a:cubicBezTo>
                <a:cubicBezTo>
                  <a:pt x="6039943" y="3374447"/>
                  <a:pt x="6008453" y="3395440"/>
                  <a:pt x="5961218" y="3348206"/>
                </a:cubicBezTo>
                <a:cubicBezTo>
                  <a:pt x="5934977" y="3321964"/>
                  <a:pt x="5913328" y="3291459"/>
                  <a:pt x="5896927" y="3256361"/>
                </a:cubicBezTo>
                <a:lnTo>
                  <a:pt x="5878871" y="3207122"/>
                </a:lnTo>
                <a:lnTo>
                  <a:pt x="5852796" y="3228808"/>
                </a:lnTo>
                <a:cubicBezTo>
                  <a:pt x="5716997" y="3335085"/>
                  <a:pt x="5562173" y="3403312"/>
                  <a:pt x="5417846" y="3395440"/>
                </a:cubicBezTo>
                <a:cubicBezTo>
                  <a:pt x="5134439" y="3379695"/>
                  <a:pt x="4987487" y="3211750"/>
                  <a:pt x="4987487" y="2965082"/>
                </a:cubicBezTo>
                <a:cubicBezTo>
                  <a:pt x="4819542" y="3180261"/>
                  <a:pt x="4583370" y="3374447"/>
                  <a:pt x="4331453" y="3374447"/>
                </a:cubicBezTo>
                <a:cubicBezTo>
                  <a:pt x="4102661" y="3374447"/>
                  <a:pt x="3959205" y="3227993"/>
                  <a:pt x="3916220" y="3006977"/>
                </a:cubicBezTo>
                <a:lnTo>
                  <a:pt x="3913126" y="2987707"/>
                </a:lnTo>
                <a:lnTo>
                  <a:pt x="3874139" y="3037328"/>
                </a:lnTo>
                <a:cubicBezTo>
                  <a:pt x="3707588" y="3237336"/>
                  <a:pt x="3469448" y="3384944"/>
                  <a:pt x="3237211" y="3384944"/>
                </a:cubicBezTo>
                <a:cubicBezTo>
                  <a:pt x="2796357" y="3384944"/>
                  <a:pt x="2686143" y="3064799"/>
                  <a:pt x="2843591" y="2608199"/>
                </a:cubicBezTo>
                <a:cubicBezTo>
                  <a:pt x="3016784" y="2099116"/>
                  <a:pt x="3473384" y="1553296"/>
                  <a:pt x="3389412" y="1506061"/>
                </a:cubicBezTo>
                <a:cubicBezTo>
                  <a:pt x="3315935" y="1464075"/>
                  <a:pt x="2743874" y="1820958"/>
                  <a:pt x="2439474" y="2319544"/>
                </a:cubicBezTo>
                <a:cubicBezTo>
                  <a:pt x="2250536" y="2629192"/>
                  <a:pt x="2056350" y="2996571"/>
                  <a:pt x="1930391" y="3316716"/>
                </a:cubicBezTo>
                <a:cubicBezTo>
                  <a:pt x="1909398" y="3363951"/>
                  <a:pt x="1872660" y="3374447"/>
                  <a:pt x="1841171" y="3337709"/>
                </a:cubicBezTo>
                <a:cubicBezTo>
                  <a:pt x="1757198" y="3243240"/>
                  <a:pt x="1709963" y="3096289"/>
                  <a:pt x="1820177" y="2781392"/>
                </a:cubicBezTo>
                <a:cubicBezTo>
                  <a:pt x="1980906" y="2322168"/>
                  <a:pt x="2836785" y="850355"/>
                  <a:pt x="3333034" y="134468"/>
                </a:cubicBezTo>
                <a:close/>
              </a:path>
            </a:pathLst>
          </a:custGeom>
          <a:pattFill prst="pct5">
            <a:fgClr>
              <a:schemeClr val="tx1"/>
            </a:fgClr>
            <a:bgClr>
              <a:schemeClr val="bg1">
                <a:lumMod val="85000"/>
              </a:schemeClr>
            </a:bgClr>
          </a:pattFill>
          <a:effectLst>
            <a:outerShdw blurRad="381000" dist="254000" dir="5400000" algn="t" rotWithShape="0">
              <a:prstClr val="black">
                <a:alpha val="12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right">
    <p:spTree>
      <p:nvGrpSpPr>
        <p:cNvPr id="1" name=""/>
        <p:cNvGrpSpPr/>
        <p:nvPr/>
      </p:nvGrpSpPr>
      <p:grpSpPr>
        <a:xfrm>
          <a:off x="0" y="0"/>
          <a:ext cx="0" cy="0"/>
          <a:chOff x="0" y="0"/>
          <a:chExt cx="0" cy="0"/>
        </a:xfrm>
      </p:grpSpPr>
      <p:sp>
        <p:nvSpPr>
          <p:cNvPr id="3" name="Title 3"/>
          <p:cNvSpPr>
            <a:spLocks noGrp="1"/>
          </p:cNvSpPr>
          <p:nvPr>
            <p:ph type="title" hasCustomPrompt="1"/>
          </p:nvPr>
        </p:nvSpPr>
        <p:spPr>
          <a:xfrm>
            <a:off x="5723468" y="1192324"/>
            <a:ext cx="2717800" cy="1415430"/>
          </a:xfrm>
          <a:prstGeom prst="rect">
            <a:avLst/>
          </a:prstGeom>
        </p:spPr>
        <p:txBody>
          <a:bodyPr lIns="68580" tIns="34290" rIns="68580" bIns="34290">
            <a:no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
        <p:nvSpPr>
          <p:cNvPr id="4" name="Text Placeholder 5"/>
          <p:cNvSpPr>
            <a:spLocks noGrp="1"/>
          </p:cNvSpPr>
          <p:nvPr>
            <p:ph type="body" sz="quarter" idx="10" hasCustomPrompt="1"/>
          </p:nvPr>
        </p:nvSpPr>
        <p:spPr>
          <a:xfrm>
            <a:off x="5723467" y="2656611"/>
            <a:ext cx="2717800" cy="213595"/>
          </a:xfrm>
          <a:prstGeom prst="rect">
            <a:avLst/>
          </a:prstGeom>
        </p:spPr>
        <p:txBody>
          <a:bodyPr lIns="68580" tIns="34290" rIns="68580" bIns="34290">
            <a:noAutofit/>
          </a:bodyPr>
          <a:lstStyle>
            <a:lvl1pPr marL="0" indent="0" algn="l">
              <a:buNone/>
              <a:defRPr sz="1200" cap="all">
                <a:solidFill>
                  <a:schemeClr val="tx1">
                    <a:lumMod val="50000"/>
                    <a:lumOff val="50000"/>
                  </a:schemeClr>
                </a:solidFill>
                <a:latin typeface="Lato Light"/>
                <a:cs typeface="Lato Light"/>
              </a:defRPr>
            </a:lvl1pPr>
          </a:lstStyle>
          <a:p>
            <a:pPr lvl="0"/>
            <a:r>
              <a:rPr lang="en-US" dirty="0" err="1"/>
              <a:t>Subitle</a:t>
            </a:r>
            <a:r>
              <a:rPr lang="en-US" dirty="0"/>
              <a:t> Example here</a:t>
            </a:r>
          </a:p>
        </p:txBody>
      </p:sp>
      <p:sp>
        <p:nvSpPr>
          <p:cNvPr id="5" name="Text Placeholder 5"/>
          <p:cNvSpPr>
            <a:spLocks noGrp="1"/>
          </p:cNvSpPr>
          <p:nvPr>
            <p:ph type="body" sz="quarter" idx="12" hasCustomPrompt="1"/>
          </p:nvPr>
        </p:nvSpPr>
        <p:spPr>
          <a:xfrm>
            <a:off x="5723467" y="2952942"/>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cxnSp>
        <p:nvCxnSpPr>
          <p:cNvPr id="7" name="Straight Connector 6"/>
          <p:cNvCxnSpPr/>
          <p:nvPr userDrawn="1"/>
        </p:nvCxnSpPr>
        <p:spPr>
          <a:xfrm>
            <a:off x="5723467" y="2616182"/>
            <a:ext cx="2717800"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540" decel="100000" fill="hold"/>
                                        <p:tgtEl>
                                          <p:spTgt spid="3"/>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600"/>
                                        <p:tgtEl>
                                          <p:spTgt spid="4">
                                            <p:txEl>
                                              <p:pRg st="0" end="0"/>
                                            </p:txEl>
                                          </p:spTgt>
                                        </p:tgtEl>
                                      </p:cBhvr>
                                    </p:animEffect>
                                    <p:anim calcmode="lin" valueType="num">
                                      <p:cBhvr>
                                        <p:cTn id="14" dur="6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4">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600"/>
                                        <p:tgtEl>
                                          <p:spTgt spid="5">
                                            <p:txEl>
                                              <p:pRg st="0" end="0"/>
                                            </p:txEl>
                                          </p:spTgt>
                                        </p:tgtEl>
                                      </p:cBhvr>
                                    </p:animEffect>
                                    <p:anim calcmode="lin" valueType="num">
                                      <p:cBhvr>
                                        <p:cTn id="20" dur="6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37" presetClass="entr" presetSubtype="0" fill="hold" nodeType="withEffect">
                  <p:stCondLst>
                    <p:cond delay="300"/>
                  </p:stCondLst>
                  <p:childTnLst>
                    <p:set>
                      <p:cBhvr>
                        <p:cTn dur="1" fill="hold">
                          <p:stCondLst>
                            <p:cond delay="0"/>
                          </p:stCondLst>
                        </p:cTn>
                        <p:tgtEl>
                          <p:spTgt spid="4"/>
                        </p:tgtEl>
                        <p:attrNameLst>
                          <p:attrName>style.visibility</p:attrName>
                        </p:attrNameLst>
                      </p:cBhvr>
                      <p:to>
                        <p:strVal val="visible"/>
                      </p:to>
                    </p:set>
                    <p:animEffect transition="in" filter="fade">
                      <p:cBhvr>
                        <p:cTn dur="600"/>
                        <p:tgtEl>
                          <p:spTgt spid="4"/>
                        </p:tgtEl>
                      </p:cBhvr>
                    </p:animEffect>
                    <p:anim calcmode="lin" valueType="num">
                      <p:cBhvr>
                        <p:cTn dur="600" fill="hold"/>
                        <p:tgtEl>
                          <p:spTgt spid="4"/>
                        </p:tgtEl>
                        <p:attrNameLst>
                          <p:attrName>ppt_x</p:attrName>
                        </p:attrNameLst>
                      </p:cBhvr>
                      <p:tavLst>
                        <p:tav tm="0">
                          <p:val>
                            <p:strVal val="#ppt_x"/>
                          </p:val>
                        </p:tav>
                        <p:tav tm="100000">
                          <p:val>
                            <p:strVal val="#ppt_x"/>
                          </p:val>
                        </p:tav>
                      </p:tavLst>
                    </p:anim>
                    <p:anim calcmode="lin" valueType="num">
                      <p:cBhvr>
                        <p:cTn dur="540" decel="100000" fill="hold"/>
                        <p:tgtEl>
                          <p:spTgt spid="4"/>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tnLst>
          </p:tmpl>
        </p:tmplLst>
      </p:bldP>
      <p:bldP spid="5" grpId="0" build="p">
        <p:tmplLst>
          <p:tmpl lvl="1">
            <p:tnLst>
              <p:par>
                <p:cTn presetID="37" presetClass="entr" presetSubtype="0" fill="hold" nodeType="withEffect" nodePh="1">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600"/>
                        <p:tgtEl>
                          <p:spTgt spid="5"/>
                        </p:tgtEl>
                      </p:cBhvr>
                    </p:animEffect>
                    <p:anim calcmode="lin" valueType="num">
                      <p:cBhvr>
                        <p:cTn dur="600" fill="hold"/>
                        <p:tgtEl>
                          <p:spTgt spid="5"/>
                        </p:tgtEl>
                        <p:attrNameLst>
                          <p:attrName>ppt_x</p:attrName>
                        </p:attrNameLst>
                      </p:cBhvr>
                      <p:tavLst>
                        <p:tav tm="0">
                          <p:val>
                            <p:strVal val="#ppt_x"/>
                          </p:val>
                        </p:tav>
                        <p:tav tm="100000">
                          <p:val>
                            <p:strVal val="#ppt_x"/>
                          </p:val>
                        </p:tav>
                      </p:tavLst>
                    </p:anim>
                    <p:anim calcmode="lin" valueType="num">
                      <p:cBhvr>
                        <p:cTn dur="540" decel="100000" fill="hold"/>
                        <p:tgtEl>
                          <p:spTgt spid="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76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Picture Placeholder 5"/>
          <p:cNvSpPr>
            <a:spLocks noGrp="1"/>
          </p:cNvSpPr>
          <p:nvPr>
            <p:ph type="pic" sz="quarter" idx="10" hasCustomPrompt="1"/>
          </p:nvPr>
        </p:nvSpPr>
        <p:spPr>
          <a:xfrm>
            <a:off x="2147930" y="1608513"/>
            <a:ext cx="4726412" cy="1034445"/>
          </a:xfrm>
          <a:custGeom>
            <a:avLst/>
            <a:gdLst/>
            <a:ahLst/>
            <a:cxnLst/>
            <a:rect l="l" t="t" r="r" b="b"/>
            <a:pathLst>
              <a:path w="5434278" h="1189372">
                <a:moveTo>
                  <a:pt x="4403533" y="605551"/>
                </a:moveTo>
                <a:cubicBezTo>
                  <a:pt x="4356213" y="645861"/>
                  <a:pt x="4305388" y="703697"/>
                  <a:pt x="4268583" y="770296"/>
                </a:cubicBezTo>
                <a:cubicBezTo>
                  <a:pt x="4194973" y="903493"/>
                  <a:pt x="4168685" y="1064732"/>
                  <a:pt x="4214252" y="1103290"/>
                </a:cubicBezTo>
                <a:cubicBezTo>
                  <a:pt x="4263325" y="1143599"/>
                  <a:pt x="4370234" y="1082258"/>
                  <a:pt x="4456111" y="921019"/>
                </a:cubicBezTo>
                <a:cubicBezTo>
                  <a:pt x="4482400" y="871946"/>
                  <a:pt x="4503431" y="822874"/>
                  <a:pt x="4517452" y="780811"/>
                </a:cubicBezTo>
                <a:cubicBezTo>
                  <a:pt x="4505184" y="775553"/>
                  <a:pt x="4494669" y="768543"/>
                  <a:pt x="4484153" y="759780"/>
                </a:cubicBezTo>
                <a:cubicBezTo>
                  <a:pt x="4447348" y="731738"/>
                  <a:pt x="4405286" y="670397"/>
                  <a:pt x="4403533" y="605551"/>
                </a:cubicBezTo>
                <a:close/>
                <a:moveTo>
                  <a:pt x="4517452" y="566337"/>
                </a:moveTo>
                <a:cubicBezTo>
                  <a:pt x="4506499" y="568308"/>
                  <a:pt x="4495545" y="583644"/>
                  <a:pt x="4491163" y="609056"/>
                </a:cubicBezTo>
                <a:cubicBezTo>
                  <a:pt x="4482400" y="656377"/>
                  <a:pt x="4501679" y="707202"/>
                  <a:pt x="4529720" y="733491"/>
                </a:cubicBezTo>
                <a:cubicBezTo>
                  <a:pt x="4543741" y="679160"/>
                  <a:pt x="4548999" y="635345"/>
                  <a:pt x="4543741" y="603799"/>
                </a:cubicBezTo>
                <a:cubicBezTo>
                  <a:pt x="4539359" y="575757"/>
                  <a:pt x="4528406" y="564365"/>
                  <a:pt x="4517452" y="566337"/>
                </a:cubicBezTo>
                <a:close/>
                <a:moveTo>
                  <a:pt x="1628558" y="552973"/>
                </a:moveTo>
                <a:cubicBezTo>
                  <a:pt x="1572475" y="547715"/>
                  <a:pt x="1444535" y="661634"/>
                  <a:pt x="1348142" y="817616"/>
                </a:cubicBezTo>
                <a:cubicBezTo>
                  <a:pt x="1255254" y="968340"/>
                  <a:pt x="1232470" y="1122568"/>
                  <a:pt x="1300822" y="1124321"/>
                </a:cubicBezTo>
                <a:cubicBezTo>
                  <a:pt x="1372678" y="1126073"/>
                  <a:pt x="1463813" y="1013907"/>
                  <a:pt x="1553196" y="859678"/>
                </a:cubicBezTo>
                <a:cubicBezTo>
                  <a:pt x="1663610" y="666892"/>
                  <a:pt x="1679383" y="558231"/>
                  <a:pt x="1628558" y="552973"/>
                </a:cubicBezTo>
                <a:close/>
                <a:moveTo>
                  <a:pt x="4461372" y="473719"/>
                </a:moveTo>
                <a:cubicBezTo>
                  <a:pt x="4503952" y="475037"/>
                  <a:pt x="4530597" y="492289"/>
                  <a:pt x="4561267" y="533695"/>
                </a:cubicBezTo>
                <a:cubicBezTo>
                  <a:pt x="4601577" y="588025"/>
                  <a:pt x="4654155" y="600293"/>
                  <a:pt x="4643639" y="726481"/>
                </a:cubicBezTo>
                <a:cubicBezTo>
                  <a:pt x="4641887" y="740501"/>
                  <a:pt x="4641887" y="752770"/>
                  <a:pt x="4640134" y="766790"/>
                </a:cubicBezTo>
                <a:cubicBezTo>
                  <a:pt x="4650650" y="766790"/>
                  <a:pt x="4661165" y="763285"/>
                  <a:pt x="4675186" y="763285"/>
                </a:cubicBezTo>
                <a:cubicBezTo>
                  <a:pt x="4687454" y="763285"/>
                  <a:pt x="4687454" y="772048"/>
                  <a:pt x="4680444" y="780811"/>
                </a:cubicBezTo>
                <a:cubicBezTo>
                  <a:pt x="4668176" y="794832"/>
                  <a:pt x="4650650" y="801842"/>
                  <a:pt x="4633123" y="803595"/>
                </a:cubicBezTo>
                <a:cubicBezTo>
                  <a:pt x="4596319" y="952566"/>
                  <a:pt x="4485905" y="1129579"/>
                  <a:pt x="4356213" y="1173394"/>
                </a:cubicBezTo>
                <a:cubicBezTo>
                  <a:pt x="4293119" y="1194425"/>
                  <a:pt x="4205489" y="1187414"/>
                  <a:pt x="4135385" y="1096279"/>
                </a:cubicBezTo>
                <a:cubicBezTo>
                  <a:pt x="4058271" y="994628"/>
                  <a:pt x="4084560" y="842152"/>
                  <a:pt x="4163427" y="701944"/>
                </a:cubicBezTo>
                <a:cubicBezTo>
                  <a:pt x="4230026" y="582767"/>
                  <a:pt x="4336935" y="481117"/>
                  <a:pt x="4442090" y="474106"/>
                </a:cubicBezTo>
                <a:cubicBezTo>
                  <a:pt x="4448882" y="473668"/>
                  <a:pt x="4455290" y="473531"/>
                  <a:pt x="4461372" y="473719"/>
                </a:cubicBezTo>
                <a:close/>
                <a:moveTo>
                  <a:pt x="5295138" y="458004"/>
                </a:moveTo>
                <a:cubicBezTo>
                  <a:pt x="5300273" y="458661"/>
                  <a:pt x="5305284" y="462276"/>
                  <a:pt x="5310542" y="468848"/>
                </a:cubicBezTo>
                <a:cubicBezTo>
                  <a:pt x="5336830" y="500395"/>
                  <a:pt x="5350851" y="577510"/>
                  <a:pt x="5308789" y="665140"/>
                </a:cubicBezTo>
                <a:cubicBezTo>
                  <a:pt x="5270232" y="744007"/>
                  <a:pt x="5182602" y="875452"/>
                  <a:pt x="5142292" y="964834"/>
                </a:cubicBezTo>
                <a:cubicBezTo>
                  <a:pt x="5096725" y="1064732"/>
                  <a:pt x="5103735" y="1138342"/>
                  <a:pt x="5166828" y="1134837"/>
                </a:cubicBezTo>
                <a:cubicBezTo>
                  <a:pt x="5240437" y="1131331"/>
                  <a:pt x="5329820" y="1015660"/>
                  <a:pt x="5398172" y="892978"/>
                </a:cubicBezTo>
                <a:cubicBezTo>
                  <a:pt x="5406935" y="877204"/>
                  <a:pt x="5422708" y="875452"/>
                  <a:pt x="5429718" y="891225"/>
                </a:cubicBezTo>
                <a:cubicBezTo>
                  <a:pt x="5436729" y="905246"/>
                  <a:pt x="5438482" y="952566"/>
                  <a:pt x="5413945" y="1001639"/>
                </a:cubicBezTo>
                <a:cubicBezTo>
                  <a:pt x="5363119" y="1099784"/>
                  <a:pt x="5254459" y="1189167"/>
                  <a:pt x="5151055" y="1189167"/>
                </a:cubicBezTo>
                <a:cubicBezTo>
                  <a:pt x="5037136" y="1189167"/>
                  <a:pt x="4991568" y="1117310"/>
                  <a:pt x="5005590" y="1015660"/>
                </a:cubicBezTo>
                <a:cubicBezTo>
                  <a:pt x="4944249" y="1098032"/>
                  <a:pt x="4851361" y="1187414"/>
                  <a:pt x="4753215" y="1180404"/>
                </a:cubicBezTo>
                <a:cubicBezTo>
                  <a:pt x="4628780" y="1171641"/>
                  <a:pt x="4625275" y="1041949"/>
                  <a:pt x="4663832" y="926277"/>
                </a:cubicBezTo>
                <a:cubicBezTo>
                  <a:pt x="4702390" y="810605"/>
                  <a:pt x="4791772" y="638851"/>
                  <a:pt x="4905691" y="479364"/>
                </a:cubicBezTo>
                <a:cubicBezTo>
                  <a:pt x="4919712" y="460085"/>
                  <a:pt x="4937238" y="461838"/>
                  <a:pt x="4951259" y="477611"/>
                </a:cubicBezTo>
                <a:cubicBezTo>
                  <a:pt x="4989816" y="535447"/>
                  <a:pt x="4981053" y="614314"/>
                  <a:pt x="4917960" y="714212"/>
                </a:cubicBezTo>
                <a:cubicBezTo>
                  <a:pt x="4853114" y="817616"/>
                  <a:pt x="4818061" y="887720"/>
                  <a:pt x="4781256" y="971845"/>
                </a:cubicBezTo>
                <a:cubicBezTo>
                  <a:pt x="4744452" y="1057722"/>
                  <a:pt x="4749710" y="1120816"/>
                  <a:pt x="4790020" y="1124321"/>
                </a:cubicBezTo>
                <a:cubicBezTo>
                  <a:pt x="4858371" y="1129579"/>
                  <a:pt x="4954764" y="1006897"/>
                  <a:pt x="5049404" y="854421"/>
                </a:cubicBezTo>
                <a:cubicBezTo>
                  <a:pt x="5159818" y="675655"/>
                  <a:pt x="5210643" y="554726"/>
                  <a:pt x="5266726" y="479364"/>
                </a:cubicBezTo>
                <a:cubicBezTo>
                  <a:pt x="5277680" y="464029"/>
                  <a:pt x="5286580" y="456909"/>
                  <a:pt x="5295138" y="458004"/>
                </a:cubicBezTo>
                <a:close/>
                <a:moveTo>
                  <a:pt x="661733" y="78019"/>
                </a:moveTo>
                <a:cubicBezTo>
                  <a:pt x="735342" y="79771"/>
                  <a:pt x="801940" y="99050"/>
                  <a:pt x="828229" y="167401"/>
                </a:cubicBezTo>
                <a:cubicBezTo>
                  <a:pt x="833487" y="181422"/>
                  <a:pt x="829982" y="195443"/>
                  <a:pt x="807198" y="193690"/>
                </a:cubicBezTo>
                <a:cubicBezTo>
                  <a:pt x="721321" y="184927"/>
                  <a:pt x="610907" y="202453"/>
                  <a:pt x="509256" y="219979"/>
                </a:cubicBezTo>
                <a:cubicBezTo>
                  <a:pt x="511009" y="262041"/>
                  <a:pt x="498740" y="319877"/>
                  <a:pt x="451420" y="405755"/>
                </a:cubicBezTo>
                <a:cubicBezTo>
                  <a:pt x="346264" y="596788"/>
                  <a:pt x="197293" y="842152"/>
                  <a:pt x="60590" y="1162878"/>
                </a:cubicBezTo>
                <a:cubicBezTo>
                  <a:pt x="53580" y="1180404"/>
                  <a:pt x="44817" y="1180404"/>
                  <a:pt x="32549" y="1168136"/>
                </a:cubicBezTo>
                <a:cubicBezTo>
                  <a:pt x="8012" y="1145352"/>
                  <a:pt x="-13019" y="1092774"/>
                  <a:pt x="9765" y="1008649"/>
                </a:cubicBezTo>
                <a:cubicBezTo>
                  <a:pt x="50075" y="864936"/>
                  <a:pt x="239356" y="484622"/>
                  <a:pt x="402348" y="237505"/>
                </a:cubicBezTo>
                <a:cubicBezTo>
                  <a:pt x="362038" y="244516"/>
                  <a:pt x="326986" y="248021"/>
                  <a:pt x="295439" y="249773"/>
                </a:cubicBezTo>
                <a:cubicBezTo>
                  <a:pt x="190283" y="253279"/>
                  <a:pt x="114921" y="214721"/>
                  <a:pt x="95643" y="149875"/>
                </a:cubicBezTo>
                <a:cubicBezTo>
                  <a:pt x="90385" y="134102"/>
                  <a:pt x="97395" y="125339"/>
                  <a:pt x="114921" y="127091"/>
                </a:cubicBezTo>
                <a:cubicBezTo>
                  <a:pt x="270903" y="139359"/>
                  <a:pt x="561834" y="74513"/>
                  <a:pt x="661733" y="78019"/>
                </a:cubicBezTo>
                <a:close/>
                <a:moveTo>
                  <a:pt x="4443448" y="75787"/>
                </a:moveTo>
                <a:cubicBezTo>
                  <a:pt x="4452211" y="75171"/>
                  <a:pt x="4458235" y="81743"/>
                  <a:pt x="4461521" y="93792"/>
                </a:cubicBezTo>
                <a:cubicBezTo>
                  <a:pt x="4475542" y="144617"/>
                  <a:pt x="4458016" y="221732"/>
                  <a:pt x="4354613" y="323383"/>
                </a:cubicBezTo>
                <a:cubicBezTo>
                  <a:pt x="4228425" y="446065"/>
                  <a:pt x="4077702" y="579262"/>
                  <a:pt x="3862132" y="812358"/>
                </a:cubicBezTo>
                <a:cubicBezTo>
                  <a:pt x="3788523" y="943803"/>
                  <a:pt x="3732439" y="1069990"/>
                  <a:pt x="3695635" y="1175146"/>
                </a:cubicBezTo>
                <a:cubicBezTo>
                  <a:pt x="3688625" y="1192672"/>
                  <a:pt x="3676356" y="1192672"/>
                  <a:pt x="3662336" y="1180404"/>
                </a:cubicBezTo>
                <a:cubicBezTo>
                  <a:pt x="3636047" y="1157620"/>
                  <a:pt x="3618521" y="1096279"/>
                  <a:pt x="3644810" y="1005144"/>
                </a:cubicBezTo>
                <a:cubicBezTo>
                  <a:pt x="3664088" y="942050"/>
                  <a:pt x="3704398" y="849163"/>
                  <a:pt x="3753471" y="751017"/>
                </a:cubicBezTo>
                <a:cubicBezTo>
                  <a:pt x="3756976" y="537200"/>
                  <a:pt x="3770997" y="269052"/>
                  <a:pt x="3804296" y="102555"/>
                </a:cubicBezTo>
                <a:cubicBezTo>
                  <a:pt x="3809554" y="74513"/>
                  <a:pt x="3825327" y="72761"/>
                  <a:pt x="3841101" y="83276"/>
                </a:cubicBezTo>
                <a:cubicBezTo>
                  <a:pt x="3883163" y="109565"/>
                  <a:pt x="3909452" y="160391"/>
                  <a:pt x="3902442" y="286578"/>
                </a:cubicBezTo>
                <a:cubicBezTo>
                  <a:pt x="3897184" y="384724"/>
                  <a:pt x="3883163" y="498643"/>
                  <a:pt x="3876153" y="630087"/>
                </a:cubicBezTo>
                <a:cubicBezTo>
                  <a:pt x="4039145" y="449570"/>
                  <a:pt x="4286261" y="207711"/>
                  <a:pt x="4424717" y="85029"/>
                </a:cubicBezTo>
                <a:cubicBezTo>
                  <a:pt x="4431946" y="79114"/>
                  <a:pt x="4438190" y="76156"/>
                  <a:pt x="4443448" y="75787"/>
                </a:cubicBezTo>
                <a:close/>
                <a:moveTo>
                  <a:pt x="1038808" y="28"/>
                </a:moveTo>
                <a:cubicBezTo>
                  <a:pt x="1046257" y="466"/>
                  <a:pt x="1052829" y="6162"/>
                  <a:pt x="1057210" y="16677"/>
                </a:cubicBezTo>
                <a:cubicBezTo>
                  <a:pt x="1079994" y="67503"/>
                  <a:pt x="1074736" y="155133"/>
                  <a:pt x="1008137" y="265547"/>
                </a:cubicBezTo>
                <a:cubicBezTo>
                  <a:pt x="966076" y="335651"/>
                  <a:pt x="873187" y="477611"/>
                  <a:pt x="797825" y="595036"/>
                </a:cubicBezTo>
                <a:cubicBezTo>
                  <a:pt x="869682" y="524932"/>
                  <a:pt x="960817" y="467096"/>
                  <a:pt x="1008137" y="472354"/>
                </a:cubicBezTo>
                <a:cubicBezTo>
                  <a:pt x="1067726" y="479364"/>
                  <a:pt x="1122056" y="566994"/>
                  <a:pt x="1076489" y="656377"/>
                </a:cubicBezTo>
                <a:cubicBezTo>
                  <a:pt x="1037932" y="733491"/>
                  <a:pt x="953807" y="861431"/>
                  <a:pt x="913497" y="952566"/>
                </a:cubicBezTo>
                <a:cubicBezTo>
                  <a:pt x="869682" y="1054217"/>
                  <a:pt x="878445" y="1136589"/>
                  <a:pt x="943291" y="1133084"/>
                </a:cubicBezTo>
                <a:cubicBezTo>
                  <a:pt x="1006166" y="1130017"/>
                  <a:pt x="1087826" y="1033021"/>
                  <a:pt x="1143656" y="933678"/>
                </a:cubicBezTo>
                <a:lnTo>
                  <a:pt x="1150549" y="920505"/>
                </a:lnTo>
                <a:lnTo>
                  <a:pt x="1154371" y="904890"/>
                </a:lnTo>
                <a:cubicBezTo>
                  <a:pt x="1169158" y="854201"/>
                  <a:pt x="1194351" y="800528"/>
                  <a:pt x="1230717" y="747512"/>
                </a:cubicBezTo>
                <a:cubicBezTo>
                  <a:pt x="1372678" y="540705"/>
                  <a:pt x="1511134" y="461838"/>
                  <a:pt x="1598764" y="461838"/>
                </a:cubicBezTo>
                <a:cubicBezTo>
                  <a:pt x="1674126" y="461838"/>
                  <a:pt x="1709177" y="519674"/>
                  <a:pt x="1705672" y="588025"/>
                </a:cubicBezTo>
                <a:cubicBezTo>
                  <a:pt x="1728456" y="545963"/>
                  <a:pt x="1749487" y="509158"/>
                  <a:pt x="1768766" y="481117"/>
                </a:cubicBezTo>
                <a:cubicBezTo>
                  <a:pt x="1784539" y="458333"/>
                  <a:pt x="1798560" y="454828"/>
                  <a:pt x="1810828" y="470601"/>
                </a:cubicBezTo>
                <a:cubicBezTo>
                  <a:pt x="1837117" y="502148"/>
                  <a:pt x="1851138" y="577510"/>
                  <a:pt x="1809075" y="665140"/>
                </a:cubicBezTo>
                <a:cubicBezTo>
                  <a:pt x="1770519" y="744007"/>
                  <a:pt x="1682888" y="875452"/>
                  <a:pt x="1640826" y="968340"/>
                </a:cubicBezTo>
                <a:cubicBezTo>
                  <a:pt x="1597011" y="1066485"/>
                  <a:pt x="1595258" y="1141847"/>
                  <a:pt x="1654847" y="1138342"/>
                </a:cubicBezTo>
                <a:cubicBezTo>
                  <a:pt x="1690775" y="1136589"/>
                  <a:pt x="1732838" y="1105918"/>
                  <a:pt x="1773586" y="1060570"/>
                </a:cubicBezTo>
                <a:lnTo>
                  <a:pt x="1800804" y="1027634"/>
                </a:lnTo>
                <a:lnTo>
                  <a:pt x="1801407" y="1024354"/>
                </a:lnTo>
                <a:cubicBezTo>
                  <a:pt x="1803735" y="1014318"/>
                  <a:pt x="1806637" y="1003830"/>
                  <a:pt x="1810142" y="992876"/>
                </a:cubicBezTo>
                <a:cubicBezTo>
                  <a:pt x="1845195" y="882462"/>
                  <a:pt x="1980145" y="638851"/>
                  <a:pt x="2090558" y="475859"/>
                </a:cubicBezTo>
                <a:cubicBezTo>
                  <a:pt x="2102827" y="456580"/>
                  <a:pt x="2116847" y="458333"/>
                  <a:pt x="2127363" y="475859"/>
                </a:cubicBezTo>
                <a:cubicBezTo>
                  <a:pt x="2153652" y="519674"/>
                  <a:pt x="2151899" y="579262"/>
                  <a:pt x="2132621" y="642356"/>
                </a:cubicBezTo>
                <a:cubicBezTo>
                  <a:pt x="2211488" y="558231"/>
                  <a:pt x="2330665" y="461838"/>
                  <a:pt x="2388501" y="470601"/>
                </a:cubicBezTo>
                <a:cubicBezTo>
                  <a:pt x="2446336" y="479364"/>
                  <a:pt x="2500667" y="565241"/>
                  <a:pt x="2456852" y="656377"/>
                </a:cubicBezTo>
                <a:cubicBezTo>
                  <a:pt x="2420047" y="733491"/>
                  <a:pt x="2334170" y="863183"/>
                  <a:pt x="2293860" y="954319"/>
                </a:cubicBezTo>
                <a:cubicBezTo>
                  <a:pt x="2248292" y="1055969"/>
                  <a:pt x="2258808" y="1138342"/>
                  <a:pt x="2321902" y="1134837"/>
                </a:cubicBezTo>
                <a:cubicBezTo>
                  <a:pt x="2384776" y="1131769"/>
                  <a:pt x="2458385" y="1042825"/>
                  <a:pt x="2520421" y="938449"/>
                </a:cubicBezTo>
                <a:lnTo>
                  <a:pt x="2539247" y="905287"/>
                </a:lnTo>
                <a:lnTo>
                  <a:pt x="2545215" y="890506"/>
                </a:lnTo>
                <a:cubicBezTo>
                  <a:pt x="2635909" y="670397"/>
                  <a:pt x="2875713" y="205739"/>
                  <a:pt x="3012197" y="20183"/>
                </a:cubicBezTo>
                <a:cubicBezTo>
                  <a:pt x="3027971" y="-848"/>
                  <a:pt x="3045497" y="-2601"/>
                  <a:pt x="3056012" y="18430"/>
                </a:cubicBezTo>
                <a:cubicBezTo>
                  <a:pt x="3082301" y="71008"/>
                  <a:pt x="3078796" y="141112"/>
                  <a:pt x="3005187" y="269052"/>
                </a:cubicBezTo>
                <a:cubicBezTo>
                  <a:pt x="2963124" y="340908"/>
                  <a:pt x="2894773" y="463591"/>
                  <a:pt x="2847453" y="549468"/>
                </a:cubicBezTo>
                <a:cubicBezTo>
                  <a:pt x="2903536" y="495137"/>
                  <a:pt x="2957867" y="465343"/>
                  <a:pt x="3003435" y="449570"/>
                </a:cubicBezTo>
                <a:cubicBezTo>
                  <a:pt x="3070033" y="426786"/>
                  <a:pt x="3112095" y="453075"/>
                  <a:pt x="3147147" y="526684"/>
                </a:cubicBezTo>
                <a:cubicBezTo>
                  <a:pt x="3180447" y="595036"/>
                  <a:pt x="3175189" y="668645"/>
                  <a:pt x="3110343" y="731738"/>
                </a:cubicBezTo>
                <a:cubicBezTo>
                  <a:pt x="3050754" y="789574"/>
                  <a:pt x="2977145" y="840400"/>
                  <a:pt x="2866731" y="873699"/>
                </a:cubicBezTo>
                <a:cubicBezTo>
                  <a:pt x="2873742" y="1017412"/>
                  <a:pt x="2922814" y="1117310"/>
                  <a:pt x="2989413" y="1124321"/>
                </a:cubicBezTo>
                <a:cubicBezTo>
                  <a:pt x="3061270" y="1131331"/>
                  <a:pt x="3157663" y="996381"/>
                  <a:pt x="3210241" y="887720"/>
                </a:cubicBezTo>
                <a:cubicBezTo>
                  <a:pt x="3220757" y="866689"/>
                  <a:pt x="3236530" y="864936"/>
                  <a:pt x="3245293" y="885967"/>
                </a:cubicBezTo>
                <a:cubicBezTo>
                  <a:pt x="3254056" y="906998"/>
                  <a:pt x="3250551" y="949061"/>
                  <a:pt x="3224262" y="992876"/>
                </a:cubicBezTo>
                <a:cubicBezTo>
                  <a:pt x="3182200" y="1066485"/>
                  <a:pt x="3101580" y="1178651"/>
                  <a:pt x="2963124" y="1176899"/>
                </a:cubicBezTo>
                <a:cubicBezTo>
                  <a:pt x="2840443" y="1175146"/>
                  <a:pt x="2737039" y="1075248"/>
                  <a:pt x="2740544" y="838647"/>
                </a:cubicBezTo>
                <a:cubicBezTo>
                  <a:pt x="2740544" y="807100"/>
                  <a:pt x="2744049" y="801842"/>
                  <a:pt x="2777349" y="791327"/>
                </a:cubicBezTo>
                <a:cubicBezTo>
                  <a:pt x="2994671" y="719470"/>
                  <a:pt x="3110343" y="566994"/>
                  <a:pt x="3084054" y="521426"/>
                </a:cubicBezTo>
                <a:cubicBezTo>
                  <a:pt x="3064776" y="489880"/>
                  <a:pt x="2987661" y="509158"/>
                  <a:pt x="2894773" y="581015"/>
                </a:cubicBezTo>
                <a:cubicBezTo>
                  <a:pt x="2763328" y="680913"/>
                  <a:pt x="2684461" y="835142"/>
                  <a:pt x="2549511" y="1157620"/>
                </a:cubicBezTo>
                <a:cubicBezTo>
                  <a:pt x="2544254" y="1171641"/>
                  <a:pt x="2530232" y="1175146"/>
                  <a:pt x="2517964" y="1161125"/>
                </a:cubicBezTo>
                <a:cubicBezTo>
                  <a:pt x="2504820" y="1146228"/>
                  <a:pt x="2496057" y="1124759"/>
                  <a:pt x="2494742" y="1093650"/>
                </a:cubicBezTo>
                <a:lnTo>
                  <a:pt x="2494756" y="1092870"/>
                </a:lnTo>
                <a:lnTo>
                  <a:pt x="2484192" y="1104104"/>
                </a:lnTo>
                <a:cubicBezTo>
                  <a:pt x="2431357" y="1154252"/>
                  <a:pt x="2364402" y="1189167"/>
                  <a:pt x="2300870" y="1189167"/>
                </a:cubicBezTo>
                <a:cubicBezTo>
                  <a:pt x="2151899" y="1189167"/>
                  <a:pt x="2116847" y="1080506"/>
                  <a:pt x="2167673" y="928030"/>
                </a:cubicBezTo>
                <a:cubicBezTo>
                  <a:pt x="2225509" y="756275"/>
                  <a:pt x="2379737" y="570499"/>
                  <a:pt x="2348190" y="556478"/>
                </a:cubicBezTo>
                <a:cubicBezTo>
                  <a:pt x="2330665" y="549468"/>
                  <a:pt x="2229014" y="598541"/>
                  <a:pt x="2116847" y="721223"/>
                </a:cubicBezTo>
                <a:cubicBezTo>
                  <a:pt x="2013444" y="833389"/>
                  <a:pt x="1936330" y="1001639"/>
                  <a:pt x="1860968" y="1166383"/>
                </a:cubicBezTo>
                <a:cubicBezTo>
                  <a:pt x="1853958" y="1182157"/>
                  <a:pt x="1843442" y="1189167"/>
                  <a:pt x="1827669" y="1173394"/>
                </a:cubicBezTo>
                <a:cubicBezTo>
                  <a:pt x="1818906" y="1164631"/>
                  <a:pt x="1811676" y="1154444"/>
                  <a:pt x="1806199" y="1142723"/>
                </a:cubicBezTo>
                <a:lnTo>
                  <a:pt x="1799589" y="1124696"/>
                </a:lnTo>
                <a:lnTo>
                  <a:pt x="1789578" y="1133522"/>
                </a:lnTo>
                <a:cubicBezTo>
                  <a:pt x="1744229" y="1169012"/>
                  <a:pt x="1692528" y="1191796"/>
                  <a:pt x="1644331" y="1189167"/>
                </a:cubicBezTo>
                <a:cubicBezTo>
                  <a:pt x="1549691" y="1183909"/>
                  <a:pt x="1500618" y="1127826"/>
                  <a:pt x="1500618" y="1045454"/>
                </a:cubicBezTo>
                <a:cubicBezTo>
                  <a:pt x="1444535" y="1117310"/>
                  <a:pt x="1365668" y="1182157"/>
                  <a:pt x="1281543" y="1182157"/>
                </a:cubicBezTo>
                <a:cubicBezTo>
                  <a:pt x="1210234" y="1182157"/>
                  <a:pt x="1163749" y="1139553"/>
                  <a:pt x="1146198" y="1073866"/>
                </a:cubicBezTo>
                <a:lnTo>
                  <a:pt x="1142834" y="1056571"/>
                </a:lnTo>
                <a:lnTo>
                  <a:pt x="1133202" y="1069579"/>
                </a:lnTo>
                <a:cubicBezTo>
                  <a:pt x="1077585" y="1136370"/>
                  <a:pt x="998060" y="1185662"/>
                  <a:pt x="920507" y="1185662"/>
                </a:cubicBezTo>
                <a:cubicBezTo>
                  <a:pt x="773289" y="1185662"/>
                  <a:pt x="736485" y="1078753"/>
                  <a:pt x="789063" y="926277"/>
                </a:cubicBezTo>
                <a:cubicBezTo>
                  <a:pt x="846898" y="756275"/>
                  <a:pt x="999375" y="574004"/>
                  <a:pt x="971333" y="558231"/>
                </a:cubicBezTo>
                <a:cubicBezTo>
                  <a:pt x="946796" y="544210"/>
                  <a:pt x="755763" y="663387"/>
                  <a:pt x="654112" y="829884"/>
                </a:cubicBezTo>
                <a:cubicBezTo>
                  <a:pt x="591019" y="933288"/>
                  <a:pt x="526173" y="1055969"/>
                  <a:pt x="484110" y="1162878"/>
                </a:cubicBezTo>
                <a:cubicBezTo>
                  <a:pt x="477100" y="1178651"/>
                  <a:pt x="464831" y="1182157"/>
                  <a:pt x="454316" y="1169888"/>
                </a:cubicBezTo>
                <a:cubicBezTo>
                  <a:pt x="426274" y="1138342"/>
                  <a:pt x="410501" y="1089269"/>
                  <a:pt x="447306" y="984113"/>
                </a:cubicBezTo>
                <a:cubicBezTo>
                  <a:pt x="508647" y="808853"/>
                  <a:pt x="873187" y="191938"/>
                  <a:pt x="1015148" y="14925"/>
                </a:cubicBezTo>
                <a:cubicBezTo>
                  <a:pt x="1023034" y="4409"/>
                  <a:pt x="1031359" y="-410"/>
                  <a:pt x="1038808" y="28"/>
                </a:cubicBezTo>
                <a:close/>
              </a:path>
            </a:pathLst>
          </a:custGeom>
          <a:pattFill prst="pct5">
            <a:fgClr>
              <a:schemeClr val="tx1"/>
            </a:fgClr>
            <a:bgClr>
              <a:schemeClr val="bg1">
                <a:lumMod val="85000"/>
              </a:schemeClr>
            </a:bgClr>
          </a:pattFill>
          <a:effectLst>
            <a:outerShdw blurRad="381000" dist="254000" dir="5400000" algn="t" rotWithShape="0">
              <a:prstClr val="black">
                <a:alpha val="12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78_Title Slid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Picture Placeholder 21"/>
          <p:cNvSpPr>
            <a:spLocks noGrp="1"/>
          </p:cNvSpPr>
          <p:nvPr>
            <p:ph type="pic" sz="quarter" idx="10"/>
          </p:nvPr>
        </p:nvSpPr>
        <p:spPr>
          <a:xfrm>
            <a:off x="739" y="1"/>
            <a:ext cx="9143261" cy="5143499"/>
          </a:xfrm>
          <a:custGeom>
            <a:avLst/>
            <a:gdLst>
              <a:gd name="connsiteX0" fmla="*/ 12191014 w 12191014"/>
              <a:gd name="connsiteY0" fmla="*/ 4871443 h 6857999"/>
              <a:gd name="connsiteX1" fmla="*/ 12191014 w 12191014"/>
              <a:gd name="connsiteY1" fmla="*/ 6469136 h 6857999"/>
              <a:gd name="connsiteX2" fmla="*/ 11784036 w 12191014"/>
              <a:gd name="connsiteY2" fmla="*/ 6857999 h 6857999"/>
              <a:gd name="connsiteX3" fmla="*/ 10247115 w 12191014"/>
              <a:gd name="connsiteY3" fmla="*/ 6857999 h 6857999"/>
              <a:gd name="connsiteX4" fmla="*/ 10482157 w 12191014"/>
              <a:gd name="connsiteY4" fmla="*/ 6637560 h 6857999"/>
              <a:gd name="connsiteX5" fmla="*/ 11352795 w 12191014"/>
              <a:gd name="connsiteY5" fmla="*/ 5766820 h 6857999"/>
              <a:gd name="connsiteX6" fmla="*/ 12191014 w 12191014"/>
              <a:gd name="connsiteY6" fmla="*/ 1988977 h 6857999"/>
              <a:gd name="connsiteX7" fmla="*/ 12191014 w 12191014"/>
              <a:gd name="connsiteY7" fmla="*/ 3887001 h 6857999"/>
              <a:gd name="connsiteX8" fmla="*/ 11715972 w 12191014"/>
              <a:gd name="connsiteY8" fmla="*/ 4481796 h 6857999"/>
              <a:gd name="connsiteX9" fmla="*/ 9653744 w 12191014"/>
              <a:gd name="connsiteY9" fmla="*/ 6739743 h 6857999"/>
              <a:gd name="connsiteX10" fmla="*/ 9530715 w 12191014"/>
              <a:gd name="connsiteY10" fmla="*/ 6857999 h 6857999"/>
              <a:gd name="connsiteX11" fmla="*/ 8258556 w 12191014"/>
              <a:gd name="connsiteY11" fmla="*/ 6857999 h 6857999"/>
              <a:gd name="connsiteX12" fmla="*/ 8985890 w 12191014"/>
              <a:gd name="connsiteY12" fmla="*/ 6111332 h 6857999"/>
              <a:gd name="connsiteX13" fmla="*/ 11616162 w 12191014"/>
              <a:gd name="connsiteY13" fmla="*/ 2857638 h 6857999"/>
              <a:gd name="connsiteX14" fmla="*/ 11295888 w 12191014"/>
              <a:gd name="connsiteY14" fmla="*/ 0 h 6857999"/>
              <a:gd name="connsiteX15" fmla="*/ 12191014 w 12191014"/>
              <a:gd name="connsiteY15" fmla="*/ 0 h 6857999"/>
              <a:gd name="connsiteX16" fmla="*/ 12191014 w 12191014"/>
              <a:gd name="connsiteY16" fmla="*/ 613045 h 6857999"/>
              <a:gd name="connsiteX17" fmla="*/ 11914902 w 12191014"/>
              <a:gd name="connsiteY17" fmla="*/ 1165649 h 6857999"/>
              <a:gd name="connsiteX18" fmla="*/ 7873807 w 12191014"/>
              <a:gd name="connsiteY18" fmla="*/ 6628266 h 6857999"/>
              <a:gd name="connsiteX19" fmla="*/ 7635207 w 12191014"/>
              <a:gd name="connsiteY19" fmla="*/ 6857999 h 6857999"/>
              <a:gd name="connsiteX20" fmla="*/ 6587253 w 12191014"/>
              <a:gd name="connsiteY20" fmla="*/ 6857999 h 6857999"/>
              <a:gd name="connsiteX21" fmla="*/ 7031671 w 12191014"/>
              <a:gd name="connsiteY21" fmla="*/ 6411107 h 6857999"/>
              <a:gd name="connsiteX22" fmla="*/ 11246357 w 12191014"/>
              <a:gd name="connsiteY22" fmla="*/ 120097 h 6857999"/>
              <a:gd name="connsiteX23" fmla="*/ 9659038 w 12191014"/>
              <a:gd name="connsiteY23" fmla="*/ 0 h 6857999"/>
              <a:gd name="connsiteX24" fmla="*/ 10657415 w 12191014"/>
              <a:gd name="connsiteY24" fmla="*/ 0 h 6857999"/>
              <a:gd name="connsiteX25" fmla="*/ 10605227 w 12191014"/>
              <a:gd name="connsiteY25" fmla="*/ 147638 h 6857999"/>
              <a:gd name="connsiteX26" fmla="*/ 6296553 w 12191014"/>
              <a:gd name="connsiteY26" fmla="*/ 6513756 h 6857999"/>
              <a:gd name="connsiteX27" fmla="*/ 5910697 w 12191014"/>
              <a:gd name="connsiteY27" fmla="*/ 6857999 h 6857999"/>
              <a:gd name="connsiteX28" fmla="*/ 5060174 w 12191014"/>
              <a:gd name="connsiteY28" fmla="*/ 6857999 h 6857999"/>
              <a:gd name="connsiteX29" fmla="*/ 5425886 w 12191014"/>
              <a:gd name="connsiteY29" fmla="*/ 6526660 h 6857999"/>
              <a:gd name="connsiteX30" fmla="*/ 9608683 w 12191014"/>
              <a:gd name="connsiteY30" fmla="*/ 150663 h 6857999"/>
              <a:gd name="connsiteX31" fmla="*/ 8337921 w 12191014"/>
              <a:gd name="connsiteY31" fmla="*/ 0 h 6857999"/>
              <a:gd name="connsiteX32" fmla="*/ 9175239 w 12191014"/>
              <a:gd name="connsiteY32" fmla="*/ 0 h 6857999"/>
              <a:gd name="connsiteX33" fmla="*/ 9112784 w 12191014"/>
              <a:gd name="connsiteY33" fmla="*/ 208082 h 6857999"/>
              <a:gd name="connsiteX34" fmla="*/ 4226515 w 12191014"/>
              <a:gd name="connsiteY34" fmla="*/ 6744276 h 6857999"/>
              <a:gd name="connsiteX35" fmla="*/ 4061460 w 12191014"/>
              <a:gd name="connsiteY35" fmla="*/ 6857999 h 6857999"/>
              <a:gd name="connsiteX36" fmla="*/ 3375976 w 12191014"/>
              <a:gd name="connsiteY36" fmla="*/ 6857999 h 6857999"/>
              <a:gd name="connsiteX37" fmla="*/ 3496949 w 12191014"/>
              <a:gd name="connsiteY37" fmla="*/ 6774777 h 6857999"/>
              <a:gd name="connsiteX38" fmla="*/ 8274721 w 12191014"/>
              <a:gd name="connsiteY38" fmla="*/ 215597 h 6857999"/>
              <a:gd name="connsiteX39" fmla="*/ 7244507 w 12191014"/>
              <a:gd name="connsiteY39" fmla="*/ 0 h 6857999"/>
              <a:gd name="connsiteX40" fmla="*/ 7945530 w 12191014"/>
              <a:gd name="connsiteY40" fmla="*/ 0 h 6857999"/>
              <a:gd name="connsiteX41" fmla="*/ 7896196 w 12191014"/>
              <a:gd name="connsiteY41" fmla="*/ 171647 h 6857999"/>
              <a:gd name="connsiteX42" fmla="*/ 1564528 w 12191014"/>
              <a:gd name="connsiteY42" fmla="*/ 6743844 h 6857999"/>
              <a:gd name="connsiteX43" fmla="*/ 1264655 w 12191014"/>
              <a:gd name="connsiteY43" fmla="*/ 6857999 h 6857999"/>
              <a:gd name="connsiteX44" fmla="*/ 641011 w 12191014"/>
              <a:gd name="connsiteY44" fmla="*/ 6857999 h 6857999"/>
              <a:gd name="connsiteX45" fmla="*/ 738167 w 12191014"/>
              <a:gd name="connsiteY45" fmla="*/ 6824695 h 6857999"/>
              <a:gd name="connsiteX46" fmla="*/ 7206064 w 12191014"/>
              <a:gd name="connsiteY46" fmla="*/ 147998 h 6857999"/>
              <a:gd name="connsiteX47" fmla="*/ 6297829 w 12191014"/>
              <a:gd name="connsiteY47" fmla="*/ 0 h 6857999"/>
              <a:gd name="connsiteX48" fmla="*/ 6869613 w 12191014"/>
              <a:gd name="connsiteY48" fmla="*/ 0 h 6857999"/>
              <a:gd name="connsiteX49" fmla="*/ 6857952 w 12191014"/>
              <a:gd name="connsiteY49" fmla="*/ 43086 h 6857999"/>
              <a:gd name="connsiteX50" fmla="*/ 359283 w 12191014"/>
              <a:gd name="connsiteY50" fmla="*/ 5579483 h 6857999"/>
              <a:gd name="connsiteX51" fmla="*/ 0 w 12191014"/>
              <a:gd name="connsiteY51" fmla="*/ 5662791 h 6857999"/>
              <a:gd name="connsiteX52" fmla="*/ 0 w 12191014"/>
              <a:gd name="connsiteY52" fmla="*/ 5508471 h 6857999"/>
              <a:gd name="connsiteX53" fmla="*/ 333576 w 12191014"/>
              <a:gd name="connsiteY53" fmla="*/ 5424606 h 6857999"/>
              <a:gd name="connsiteX54" fmla="*/ 6291880 w 12191014"/>
              <a:gd name="connsiteY54" fmla="*/ 2476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191014" h="6857999">
                <a:moveTo>
                  <a:pt x="12191014" y="4871443"/>
                </a:moveTo>
                <a:lnTo>
                  <a:pt x="12191014" y="6469136"/>
                </a:lnTo>
                <a:lnTo>
                  <a:pt x="11784036" y="6857999"/>
                </a:lnTo>
                <a:lnTo>
                  <a:pt x="10247115" y="6857999"/>
                </a:lnTo>
                <a:lnTo>
                  <a:pt x="10482157" y="6637560"/>
                </a:lnTo>
                <a:cubicBezTo>
                  <a:pt x="10777533" y="6351550"/>
                  <a:pt x="11067866" y="6061238"/>
                  <a:pt x="11352795" y="5766820"/>
                </a:cubicBezTo>
                <a:close/>
                <a:moveTo>
                  <a:pt x="12191014" y="1988977"/>
                </a:moveTo>
                <a:lnTo>
                  <a:pt x="12191014" y="3887001"/>
                </a:lnTo>
                <a:lnTo>
                  <a:pt x="11715972" y="4481796"/>
                </a:lnTo>
                <a:cubicBezTo>
                  <a:pt x="11071537" y="5266948"/>
                  <a:pt x="10383167" y="6020292"/>
                  <a:pt x="9653744" y="6739743"/>
                </a:cubicBezTo>
                <a:lnTo>
                  <a:pt x="9530715" y="6857999"/>
                </a:lnTo>
                <a:lnTo>
                  <a:pt x="8258556" y="6857999"/>
                </a:lnTo>
                <a:lnTo>
                  <a:pt x="8985890" y="6111332"/>
                </a:lnTo>
                <a:cubicBezTo>
                  <a:pt x="9946375" y="5088731"/>
                  <a:pt x="10826734" y="4001733"/>
                  <a:pt x="11616162" y="2857638"/>
                </a:cubicBezTo>
                <a:close/>
                <a:moveTo>
                  <a:pt x="11295888" y="0"/>
                </a:moveTo>
                <a:lnTo>
                  <a:pt x="12191014" y="0"/>
                </a:lnTo>
                <a:lnTo>
                  <a:pt x="12191014" y="613045"/>
                </a:lnTo>
                <a:lnTo>
                  <a:pt x="11914902" y="1165649"/>
                </a:lnTo>
                <a:cubicBezTo>
                  <a:pt x="10872842" y="3176197"/>
                  <a:pt x="9506458" y="5012883"/>
                  <a:pt x="7873807" y="6628266"/>
                </a:cubicBezTo>
                <a:lnTo>
                  <a:pt x="7635207" y="6857999"/>
                </a:lnTo>
                <a:lnTo>
                  <a:pt x="6587253" y="6857999"/>
                </a:lnTo>
                <a:lnTo>
                  <a:pt x="7031671" y="6411107"/>
                </a:lnTo>
                <a:cubicBezTo>
                  <a:pt x="8802998" y="4573481"/>
                  <a:pt x="10237232" y="2453436"/>
                  <a:pt x="11246357" y="120097"/>
                </a:cubicBezTo>
                <a:close/>
                <a:moveTo>
                  <a:pt x="9659038" y="0"/>
                </a:moveTo>
                <a:lnTo>
                  <a:pt x="10657415" y="0"/>
                </a:lnTo>
                <a:lnTo>
                  <a:pt x="10605227" y="147638"/>
                </a:lnTo>
                <a:cubicBezTo>
                  <a:pt x="9687063" y="2576740"/>
                  <a:pt x="8212764" y="4734020"/>
                  <a:pt x="6296553" y="6513756"/>
                </a:cubicBezTo>
                <a:lnTo>
                  <a:pt x="5910697" y="6857999"/>
                </a:lnTo>
                <a:lnTo>
                  <a:pt x="5060174" y="6857999"/>
                </a:lnTo>
                <a:lnTo>
                  <a:pt x="5425886" y="6526660"/>
                </a:lnTo>
                <a:cubicBezTo>
                  <a:pt x="7302975" y="4753735"/>
                  <a:pt x="8734067" y="2590451"/>
                  <a:pt x="9608683" y="150663"/>
                </a:cubicBezTo>
                <a:close/>
                <a:moveTo>
                  <a:pt x="8337921" y="0"/>
                </a:moveTo>
                <a:lnTo>
                  <a:pt x="9175239" y="0"/>
                </a:lnTo>
                <a:lnTo>
                  <a:pt x="9112784" y="208082"/>
                </a:lnTo>
                <a:cubicBezTo>
                  <a:pt x="8236217" y="2847900"/>
                  <a:pt x="6554414" y="5093047"/>
                  <a:pt x="4226515" y="6744276"/>
                </a:cubicBezTo>
                <a:lnTo>
                  <a:pt x="4061460" y="6857999"/>
                </a:lnTo>
                <a:lnTo>
                  <a:pt x="3375976" y="6857999"/>
                </a:lnTo>
                <a:lnTo>
                  <a:pt x="3496949" y="6774777"/>
                </a:lnTo>
                <a:cubicBezTo>
                  <a:pt x="5802071" y="5140037"/>
                  <a:pt x="7450205" y="2881807"/>
                  <a:pt x="8274721" y="215597"/>
                </a:cubicBezTo>
                <a:close/>
                <a:moveTo>
                  <a:pt x="7244507" y="0"/>
                </a:moveTo>
                <a:lnTo>
                  <a:pt x="7945530" y="0"/>
                </a:lnTo>
                <a:lnTo>
                  <a:pt x="7896196" y="171647"/>
                </a:lnTo>
                <a:cubicBezTo>
                  <a:pt x="6990073" y="3127901"/>
                  <a:pt x="4798139" y="5457349"/>
                  <a:pt x="1564528" y="6743844"/>
                </a:cubicBezTo>
                <a:lnTo>
                  <a:pt x="1264655" y="6857999"/>
                </a:lnTo>
                <a:lnTo>
                  <a:pt x="641011" y="6857999"/>
                </a:lnTo>
                <a:lnTo>
                  <a:pt x="738167" y="6824695"/>
                </a:lnTo>
                <a:cubicBezTo>
                  <a:pt x="4107562" y="5613632"/>
                  <a:pt x="6351014" y="3224128"/>
                  <a:pt x="7206064" y="147998"/>
                </a:cubicBezTo>
                <a:close/>
                <a:moveTo>
                  <a:pt x="6297829" y="0"/>
                </a:moveTo>
                <a:lnTo>
                  <a:pt x="6869613" y="0"/>
                </a:lnTo>
                <a:lnTo>
                  <a:pt x="6857952" y="43086"/>
                </a:lnTo>
                <a:cubicBezTo>
                  <a:pt x="6023351" y="2726001"/>
                  <a:pt x="3799952" y="4731834"/>
                  <a:pt x="359283" y="5579483"/>
                </a:cubicBezTo>
                <a:lnTo>
                  <a:pt x="0" y="5662791"/>
                </a:lnTo>
                <a:lnTo>
                  <a:pt x="0" y="5508471"/>
                </a:lnTo>
                <a:lnTo>
                  <a:pt x="333576" y="5424606"/>
                </a:lnTo>
                <a:cubicBezTo>
                  <a:pt x="3527877" y="4573386"/>
                  <a:pt x="5566867" y="2621348"/>
                  <a:pt x="6291880" y="24768"/>
                </a:cubicBezTo>
                <a:close/>
              </a:path>
            </a:pathLst>
          </a:custGeom>
          <a:pattFill prst="lgCheck">
            <a:fgClr>
              <a:schemeClr val="bg1">
                <a:lumMod val="90000"/>
                <a:lumOff val="10000"/>
              </a:schemeClr>
            </a:fgClr>
            <a:bgClr>
              <a:schemeClr val="bg1">
                <a:lumMod val="85000"/>
              </a:schemeClr>
            </a:bgClr>
          </a:pattFill>
        </p:spPr>
        <p:txBody>
          <a:bodyPr wrap="square" anchor="ctr">
            <a:noAutofit/>
          </a:bodyPr>
          <a:lstStyle>
            <a:lvl1pPr algn="ctr">
              <a:defRPr/>
            </a:lvl1p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79_Title Slide">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Picture Placeholder 31"/>
          <p:cNvSpPr>
            <a:spLocks noGrp="1"/>
          </p:cNvSpPr>
          <p:nvPr>
            <p:ph type="pic" sz="quarter" idx="10"/>
          </p:nvPr>
        </p:nvSpPr>
        <p:spPr>
          <a:xfrm>
            <a:off x="739" y="1"/>
            <a:ext cx="9143261" cy="4606497"/>
          </a:xfrm>
          <a:custGeom>
            <a:avLst/>
            <a:gdLst>
              <a:gd name="connsiteX0" fmla="*/ 11796699 w 12191014"/>
              <a:gd name="connsiteY0" fmla="*/ 0 h 6141996"/>
              <a:gd name="connsiteX1" fmla="*/ 12191014 w 12191014"/>
              <a:gd name="connsiteY1" fmla="*/ 0 h 6141996"/>
              <a:gd name="connsiteX2" fmla="*/ 12191014 w 12191014"/>
              <a:gd name="connsiteY2" fmla="*/ 5344271 h 6141996"/>
              <a:gd name="connsiteX3" fmla="*/ 11971039 w 12191014"/>
              <a:gd name="connsiteY3" fmla="*/ 5507966 h 6141996"/>
              <a:gd name="connsiteX4" fmla="*/ 736973 w 12191014"/>
              <a:gd name="connsiteY4" fmla="*/ 1916171 h 6141996"/>
              <a:gd name="connsiteX5" fmla="*/ 361509 w 12191014"/>
              <a:gd name="connsiteY5" fmla="*/ 1555837 h 6141996"/>
              <a:gd name="connsiteX6" fmla="*/ 0 w 12191014"/>
              <a:gd name="connsiteY6" fmla="*/ 1193031 h 6141996"/>
              <a:gd name="connsiteX7" fmla="*/ 0 w 12191014"/>
              <a:gd name="connsiteY7" fmla="*/ 695081 h 6141996"/>
              <a:gd name="connsiteX8" fmla="*/ 246203 w 12191014"/>
              <a:gd name="connsiteY8" fmla="*/ 986220 h 6141996"/>
              <a:gd name="connsiteX9" fmla="*/ 506361 w 12191014"/>
              <a:gd name="connsiteY9" fmla="*/ 1275064 h 6141996"/>
              <a:gd name="connsiteX10" fmla="*/ 10981885 w 12191014"/>
              <a:gd name="connsiteY10" fmla="*/ 5107868 h 6141996"/>
              <a:gd name="connsiteX11" fmla="*/ 11825311 w 12191014"/>
              <a:gd name="connsiteY11" fmla="*/ 85056 h 6141996"/>
              <a:gd name="connsiteX12" fmla="*/ 3298548 w 12191014"/>
              <a:gd name="connsiteY12" fmla="*/ 0 h 6141996"/>
              <a:gd name="connsiteX13" fmla="*/ 4593008 w 12191014"/>
              <a:gd name="connsiteY13" fmla="*/ 0 h 6141996"/>
              <a:gd name="connsiteX14" fmla="*/ 4454707 w 12191014"/>
              <a:gd name="connsiteY14" fmla="*/ 82787 h 6141996"/>
              <a:gd name="connsiteX15" fmla="*/ 3551276 w 12191014"/>
              <a:gd name="connsiteY15" fmla="*/ 186172 h 6141996"/>
              <a:gd name="connsiteX16" fmla="*/ 3338352 w 12191014"/>
              <a:gd name="connsiteY16" fmla="*/ 43342 h 6141996"/>
              <a:gd name="connsiteX17" fmla="*/ 3129751 w 12191014"/>
              <a:gd name="connsiteY17" fmla="*/ 0 h 6141996"/>
              <a:gd name="connsiteX18" fmla="*/ 3265106 w 12191014"/>
              <a:gd name="connsiteY18" fmla="*/ 0 h 6141996"/>
              <a:gd name="connsiteX19" fmla="*/ 3319233 w 12191014"/>
              <a:gd name="connsiteY19" fmla="*/ 56713 h 6141996"/>
              <a:gd name="connsiteX20" fmla="*/ 3545151 w 12191014"/>
              <a:gd name="connsiteY20" fmla="*/ 205104 h 6141996"/>
              <a:gd name="connsiteX21" fmla="*/ 4600358 w 12191014"/>
              <a:gd name="connsiteY21" fmla="*/ 44921 h 6141996"/>
              <a:gd name="connsiteX22" fmla="*/ 4671552 w 12191014"/>
              <a:gd name="connsiteY22" fmla="*/ 0 h 6141996"/>
              <a:gd name="connsiteX23" fmla="*/ 5033236 w 12191014"/>
              <a:gd name="connsiteY23" fmla="*/ 0 h 6141996"/>
              <a:gd name="connsiteX24" fmla="*/ 4934296 w 12191014"/>
              <a:gd name="connsiteY24" fmla="*/ 91725 h 6141996"/>
              <a:gd name="connsiteX25" fmla="*/ 3660471 w 12191014"/>
              <a:gd name="connsiteY25" fmla="*/ 504949 h 6141996"/>
              <a:gd name="connsiteX26" fmla="*/ 3169970 w 12191014"/>
              <a:gd name="connsiteY26" fmla="*/ 80904 h 6141996"/>
              <a:gd name="connsiteX27" fmla="*/ 3016983 w 12191014"/>
              <a:gd name="connsiteY27" fmla="*/ 0 h 6141996"/>
              <a:gd name="connsiteX28" fmla="*/ 3089299 w 12191014"/>
              <a:gd name="connsiteY28" fmla="*/ 0 h 6141996"/>
              <a:gd name="connsiteX29" fmla="*/ 3135995 w 12191014"/>
              <a:gd name="connsiteY29" fmla="*/ 89838 h 6141996"/>
              <a:gd name="connsiteX30" fmla="*/ 3648123 w 12191014"/>
              <a:gd name="connsiteY30" fmla="*/ 523913 h 6141996"/>
              <a:gd name="connsiteX31" fmla="*/ 5100601 w 12191014"/>
              <a:gd name="connsiteY31" fmla="*/ 4970 h 6141996"/>
              <a:gd name="connsiteX32" fmla="*/ 5105521 w 12191014"/>
              <a:gd name="connsiteY32" fmla="*/ 0 h 6141996"/>
              <a:gd name="connsiteX33" fmla="*/ 5411446 w 12191014"/>
              <a:gd name="connsiteY33" fmla="*/ 0 h 6141996"/>
              <a:gd name="connsiteX34" fmla="*/ 5341491 w 12191014"/>
              <a:gd name="connsiteY34" fmla="*/ 90294 h 6141996"/>
              <a:gd name="connsiteX35" fmla="*/ 3809572 w 12191014"/>
              <a:gd name="connsiteY35" fmla="*/ 847012 h 6141996"/>
              <a:gd name="connsiteX36" fmla="*/ 3046566 w 12191014"/>
              <a:gd name="connsiteY36" fmla="*/ 86935 h 6141996"/>
              <a:gd name="connsiteX37" fmla="*/ 2913419 w 12191014"/>
              <a:gd name="connsiteY37" fmla="*/ 0 h 6141996"/>
              <a:gd name="connsiteX38" fmla="*/ 2965917 w 12191014"/>
              <a:gd name="connsiteY38" fmla="*/ 0 h 6141996"/>
              <a:gd name="connsiteX39" fmla="*/ 3000552 w 12191014"/>
              <a:gd name="connsiteY39" fmla="*/ 96238 h 6141996"/>
              <a:gd name="connsiteX40" fmla="*/ 3804551 w 12191014"/>
              <a:gd name="connsiteY40" fmla="*/ 869696 h 6141996"/>
              <a:gd name="connsiteX41" fmla="*/ 5408172 w 12191014"/>
              <a:gd name="connsiteY41" fmla="*/ 101639 h 6141996"/>
              <a:gd name="connsiteX42" fmla="*/ 5488504 w 12191014"/>
              <a:gd name="connsiteY42" fmla="*/ 0 h 6141996"/>
              <a:gd name="connsiteX43" fmla="*/ 5778788 w 12191014"/>
              <a:gd name="connsiteY43" fmla="*/ 0 h 6141996"/>
              <a:gd name="connsiteX44" fmla="*/ 5768343 w 12191014"/>
              <a:gd name="connsiteY44" fmla="*/ 18905 h 6141996"/>
              <a:gd name="connsiteX45" fmla="*/ 4012036 w 12191014"/>
              <a:gd name="connsiteY45" fmla="*/ 1211148 h 6141996"/>
              <a:gd name="connsiteX46" fmla="*/ 2997310 w 12191014"/>
              <a:gd name="connsiteY46" fmla="*/ 241730 h 6141996"/>
              <a:gd name="connsiteX47" fmla="*/ 2808394 w 12191014"/>
              <a:gd name="connsiteY47" fmla="*/ 0 h 6141996"/>
              <a:gd name="connsiteX48" fmla="*/ 2846925 w 12191014"/>
              <a:gd name="connsiteY48" fmla="*/ 0 h 6141996"/>
              <a:gd name="connsiteX49" fmla="*/ 2937865 w 12191014"/>
              <a:gd name="connsiteY49" fmla="*/ 251117 h 6141996"/>
              <a:gd name="connsiteX50" fmla="*/ 4005435 w 12191014"/>
              <a:gd name="connsiteY50" fmla="*/ 1238490 h 6141996"/>
              <a:gd name="connsiteX51" fmla="*/ 5841212 w 12191014"/>
              <a:gd name="connsiteY51" fmla="*/ 26827 h 6141996"/>
              <a:gd name="connsiteX52" fmla="*/ 5856289 w 12191014"/>
              <a:gd name="connsiteY52" fmla="*/ 0 h 6141996"/>
              <a:gd name="connsiteX53" fmla="*/ 6146432 w 12191014"/>
              <a:gd name="connsiteY53" fmla="*/ 0 h 6141996"/>
              <a:gd name="connsiteX54" fmla="*/ 6110323 w 12191014"/>
              <a:gd name="connsiteY54" fmla="*/ 84861 h 6141996"/>
              <a:gd name="connsiteX55" fmla="*/ 4276357 w 12191014"/>
              <a:gd name="connsiteY55" fmla="*/ 1598320 h 6141996"/>
              <a:gd name="connsiteX56" fmla="*/ 2822331 w 12191014"/>
              <a:gd name="connsiteY56" fmla="*/ 49289 h 6141996"/>
              <a:gd name="connsiteX57" fmla="*/ 2685982 w 12191014"/>
              <a:gd name="connsiteY57" fmla="*/ 0 h 6141996"/>
              <a:gd name="connsiteX58" fmla="*/ 2727319 w 12191014"/>
              <a:gd name="connsiteY58" fmla="*/ 0 h 6141996"/>
              <a:gd name="connsiteX59" fmla="*/ 2743912 w 12191014"/>
              <a:gd name="connsiteY59" fmla="*/ 55774 h 6141996"/>
              <a:gd name="connsiteX60" fmla="*/ 4271160 w 12191014"/>
              <a:gd name="connsiteY60" fmla="*/ 1630557 h 6141996"/>
              <a:gd name="connsiteX61" fmla="*/ 6193657 w 12191014"/>
              <a:gd name="connsiteY61" fmla="*/ 91724 h 6141996"/>
              <a:gd name="connsiteX62" fmla="*/ 6234074 w 12191014"/>
              <a:gd name="connsiteY62" fmla="*/ 0 h 6141996"/>
              <a:gd name="connsiteX63" fmla="*/ 6530669 w 12191014"/>
              <a:gd name="connsiteY63" fmla="*/ 0 h 6141996"/>
              <a:gd name="connsiteX64" fmla="*/ 6482877 w 12191014"/>
              <a:gd name="connsiteY64" fmla="*/ 149973 h 6141996"/>
              <a:gd name="connsiteX65" fmla="*/ 4611205 w 12191014"/>
              <a:gd name="connsiteY65" fmla="*/ 2004218 h 6141996"/>
              <a:gd name="connsiteX66" fmla="*/ 2733780 w 12191014"/>
              <a:gd name="connsiteY66" fmla="*/ 149973 h 6141996"/>
              <a:gd name="connsiteX67" fmla="*/ 2536273 w 12191014"/>
              <a:gd name="connsiteY67" fmla="*/ 0 h 6141996"/>
              <a:gd name="connsiteX68" fmla="*/ 2590966 w 12191014"/>
              <a:gd name="connsiteY68" fmla="*/ 0 h 6141996"/>
              <a:gd name="connsiteX69" fmla="*/ 2642798 w 12191014"/>
              <a:gd name="connsiteY69" fmla="*/ 156730 h 6141996"/>
              <a:gd name="connsiteX70" fmla="*/ 4610929 w 12191014"/>
              <a:gd name="connsiteY70" fmla="*/ 2036852 h 6141996"/>
              <a:gd name="connsiteX71" fmla="*/ 6573308 w 12191014"/>
              <a:gd name="connsiteY71" fmla="*/ 156730 h 6141996"/>
              <a:gd name="connsiteX72" fmla="*/ 6625133 w 12191014"/>
              <a:gd name="connsiteY72" fmla="*/ 0 h 6141996"/>
              <a:gd name="connsiteX73" fmla="*/ 6941206 w 12191014"/>
              <a:gd name="connsiteY73" fmla="*/ 0 h 6141996"/>
              <a:gd name="connsiteX74" fmla="*/ 6894459 w 12191014"/>
              <a:gd name="connsiteY74" fmla="*/ 213681 h 6141996"/>
              <a:gd name="connsiteX75" fmla="*/ 5020187 w 12191014"/>
              <a:gd name="connsiteY75" fmla="*/ 2419794 h 6141996"/>
              <a:gd name="connsiteX76" fmla="*/ 2630673 w 12191014"/>
              <a:gd name="connsiteY76" fmla="*/ 258909 h 6141996"/>
              <a:gd name="connsiteX77" fmla="*/ 2354690 w 12191014"/>
              <a:gd name="connsiteY77" fmla="*/ 0 h 6141996"/>
              <a:gd name="connsiteX78" fmla="*/ 2424862 w 12191014"/>
              <a:gd name="connsiteY78" fmla="*/ 0 h 6141996"/>
              <a:gd name="connsiteX79" fmla="*/ 2525745 w 12191014"/>
              <a:gd name="connsiteY79" fmla="*/ 268360 h 6141996"/>
              <a:gd name="connsiteX80" fmla="*/ 5020467 w 12191014"/>
              <a:gd name="connsiteY80" fmla="*/ 2455468 h 6141996"/>
              <a:gd name="connsiteX81" fmla="*/ 6994513 w 12191014"/>
              <a:gd name="connsiteY81" fmla="*/ 220126 h 6141996"/>
              <a:gd name="connsiteX82" fmla="*/ 7045992 w 12191014"/>
              <a:gd name="connsiteY82" fmla="*/ 0 h 6141996"/>
              <a:gd name="connsiteX83" fmla="*/ 7394007 w 12191014"/>
              <a:gd name="connsiteY83" fmla="*/ 0 h 6141996"/>
              <a:gd name="connsiteX84" fmla="*/ 7358331 w 12191014"/>
              <a:gd name="connsiteY84" fmla="*/ 274043 h 6141996"/>
              <a:gd name="connsiteX85" fmla="*/ 5516108 w 12191014"/>
              <a:gd name="connsiteY85" fmla="*/ 2847464 h 6141996"/>
              <a:gd name="connsiteX86" fmla="*/ 2363227 w 12191014"/>
              <a:gd name="connsiteY86" fmla="*/ 24058 h 6141996"/>
              <a:gd name="connsiteX87" fmla="*/ 2126791 w 12191014"/>
              <a:gd name="connsiteY87" fmla="*/ 0 h 6141996"/>
              <a:gd name="connsiteX88" fmla="*/ 2220831 w 12191014"/>
              <a:gd name="connsiteY88" fmla="*/ 0 h 6141996"/>
              <a:gd name="connsiteX89" fmla="*/ 2231878 w 12191014"/>
              <a:gd name="connsiteY89" fmla="*/ 30091 h 6141996"/>
              <a:gd name="connsiteX90" fmla="*/ 5522785 w 12191014"/>
              <a:gd name="connsiteY90" fmla="*/ 2890219 h 6141996"/>
              <a:gd name="connsiteX91" fmla="*/ 7465484 w 12191014"/>
              <a:gd name="connsiteY91" fmla="*/ 280988 h 6141996"/>
              <a:gd name="connsiteX92" fmla="*/ 7506130 w 12191014"/>
              <a:gd name="connsiteY92" fmla="*/ 0 h 6141996"/>
              <a:gd name="connsiteX93" fmla="*/ 7892295 w 12191014"/>
              <a:gd name="connsiteY93" fmla="*/ 0 h 6141996"/>
              <a:gd name="connsiteX94" fmla="*/ 7876687 w 12191014"/>
              <a:gd name="connsiteY94" fmla="*/ 331691 h 6141996"/>
              <a:gd name="connsiteX95" fmla="*/ 6110761 w 12191014"/>
              <a:gd name="connsiteY95" fmla="*/ 3273139 h 6141996"/>
              <a:gd name="connsiteX96" fmla="*/ 2164764 w 12191014"/>
              <a:gd name="connsiteY96" fmla="*/ 92274 h 6141996"/>
              <a:gd name="connsiteX97" fmla="*/ 1842093 w 12191014"/>
              <a:gd name="connsiteY97" fmla="*/ 0 h 6141996"/>
              <a:gd name="connsiteX98" fmla="*/ 1973217 w 12191014"/>
              <a:gd name="connsiteY98" fmla="*/ 0 h 6141996"/>
              <a:gd name="connsiteX99" fmla="*/ 2015118 w 12191014"/>
              <a:gd name="connsiteY99" fmla="*/ 99772 h 6141996"/>
              <a:gd name="connsiteX100" fmla="*/ 6121225 w 12191014"/>
              <a:gd name="connsiteY100" fmla="*/ 3318739 h 6141996"/>
              <a:gd name="connsiteX101" fmla="*/ 8013586 w 12191014"/>
              <a:gd name="connsiteY101" fmla="*/ 291 h 6141996"/>
              <a:gd name="connsiteX102" fmla="*/ 8013589 w 12191014"/>
              <a:gd name="connsiteY102" fmla="*/ 0 h 6141996"/>
              <a:gd name="connsiteX103" fmla="*/ 8444307 w 12191014"/>
              <a:gd name="connsiteY103" fmla="*/ 0 h 6141996"/>
              <a:gd name="connsiteX104" fmla="*/ 8446155 w 12191014"/>
              <a:gd name="connsiteY104" fmla="*/ 22276 h 6141996"/>
              <a:gd name="connsiteX105" fmla="*/ 6812933 w 12191014"/>
              <a:gd name="connsiteY105" fmla="*/ 3692378 h 6141996"/>
              <a:gd name="connsiteX106" fmla="*/ 1920739 w 12191014"/>
              <a:gd name="connsiteY106" fmla="*/ 165998 h 6141996"/>
              <a:gd name="connsiteX107" fmla="*/ 1479939 w 12191014"/>
              <a:gd name="connsiteY107" fmla="*/ 0 h 6141996"/>
              <a:gd name="connsiteX108" fmla="*/ 1659361 w 12191014"/>
              <a:gd name="connsiteY108" fmla="*/ 0 h 6141996"/>
              <a:gd name="connsiteX109" fmla="*/ 1743855 w 12191014"/>
              <a:gd name="connsiteY109" fmla="*/ 175959 h 6141996"/>
              <a:gd name="connsiteX110" fmla="*/ 6830929 w 12191014"/>
              <a:gd name="connsiteY110" fmla="*/ 3738637 h 6141996"/>
              <a:gd name="connsiteX111" fmla="*/ 8584811 w 12191014"/>
              <a:gd name="connsiteY111" fmla="*/ 25695 h 6141996"/>
              <a:gd name="connsiteX112" fmla="*/ 8583148 w 12191014"/>
              <a:gd name="connsiteY112" fmla="*/ 0 h 6141996"/>
              <a:gd name="connsiteX113" fmla="*/ 9077020 w 12191014"/>
              <a:gd name="connsiteY113" fmla="*/ 0 h 6141996"/>
              <a:gd name="connsiteX114" fmla="*/ 9084145 w 12191014"/>
              <a:gd name="connsiteY114" fmla="*/ 44989 h 6141996"/>
              <a:gd name="connsiteX115" fmla="*/ 7638106 w 12191014"/>
              <a:gd name="connsiteY115" fmla="*/ 4093836 h 6141996"/>
              <a:gd name="connsiteX116" fmla="*/ 1617557 w 12191014"/>
              <a:gd name="connsiteY116" fmla="*/ 246136 h 6141996"/>
              <a:gd name="connsiteX117" fmla="*/ 1040449 w 12191014"/>
              <a:gd name="connsiteY117" fmla="*/ 0 h 6141996"/>
              <a:gd name="connsiteX118" fmla="*/ 1273773 w 12191014"/>
              <a:gd name="connsiteY118" fmla="*/ 0 h 6141996"/>
              <a:gd name="connsiteX119" fmla="*/ 1419501 w 12191014"/>
              <a:gd name="connsiteY119" fmla="*/ 258519 h 6141996"/>
              <a:gd name="connsiteX120" fmla="*/ 7661201 w 12191014"/>
              <a:gd name="connsiteY120" fmla="*/ 4144233 h 6141996"/>
              <a:gd name="connsiteX121" fmla="*/ 9233171 w 12191014"/>
              <a:gd name="connsiteY121" fmla="*/ 48367 h 6141996"/>
              <a:gd name="connsiteX122" fmla="*/ 9226383 w 12191014"/>
              <a:gd name="connsiteY122" fmla="*/ 0 h 6141996"/>
              <a:gd name="connsiteX123" fmla="*/ 9799931 w 12191014"/>
              <a:gd name="connsiteY123" fmla="*/ 0 h 6141996"/>
              <a:gd name="connsiteX124" fmla="*/ 9814413 w 12191014"/>
              <a:gd name="connsiteY124" fmla="*/ 62684 h 6141996"/>
              <a:gd name="connsiteX125" fmla="*/ 8589420 w 12191014"/>
              <a:gd name="connsiteY125" fmla="*/ 4462503 h 6141996"/>
              <a:gd name="connsiteX126" fmla="*/ 1106015 w 12191014"/>
              <a:gd name="connsiteY126" fmla="*/ 108192 h 6141996"/>
              <a:gd name="connsiteX127" fmla="*/ 486763 w 12191014"/>
              <a:gd name="connsiteY127" fmla="*/ 0 h 6141996"/>
              <a:gd name="connsiteX128" fmla="*/ 792653 w 12191014"/>
              <a:gd name="connsiteY128" fmla="*/ 0 h 6141996"/>
              <a:gd name="connsiteX129" fmla="*/ 852561 w 12191014"/>
              <a:gd name="connsiteY129" fmla="*/ 98918 h 6141996"/>
              <a:gd name="connsiteX130" fmla="*/ 8623606 w 12191014"/>
              <a:gd name="connsiteY130" fmla="*/ 4517326 h 6141996"/>
              <a:gd name="connsiteX131" fmla="*/ 9978209 w 12191014"/>
              <a:gd name="connsiteY131" fmla="*/ 65996 h 6141996"/>
              <a:gd name="connsiteX132" fmla="*/ 9964462 w 12191014"/>
              <a:gd name="connsiteY132" fmla="*/ 0 h 6141996"/>
              <a:gd name="connsiteX133" fmla="*/ 10630345 w 12191014"/>
              <a:gd name="connsiteY133" fmla="*/ 0 h 6141996"/>
              <a:gd name="connsiteX134" fmla="*/ 10652856 w 12191014"/>
              <a:gd name="connsiteY134" fmla="*/ 75182 h 6141996"/>
              <a:gd name="connsiteX135" fmla="*/ 9678577 w 12191014"/>
              <a:gd name="connsiteY135" fmla="*/ 4784829 h 6141996"/>
              <a:gd name="connsiteX136" fmla="*/ 939034 w 12191014"/>
              <a:gd name="connsiteY136" fmla="*/ 638535 h 6141996"/>
              <a:gd name="connsiteX137" fmla="*/ 585216 w 12191014"/>
              <a:gd name="connsiteY137" fmla="*/ 146768 h 6141996"/>
              <a:gd name="connsiteX138" fmla="*/ 0 w 12191014"/>
              <a:gd name="connsiteY138" fmla="*/ 0 h 6141996"/>
              <a:gd name="connsiteX139" fmla="*/ 193993 w 12191014"/>
              <a:gd name="connsiteY139" fmla="*/ 0 h 6141996"/>
              <a:gd name="connsiteX140" fmla="*/ 314643 w 12191014"/>
              <a:gd name="connsiteY140" fmla="*/ 181375 h 6141996"/>
              <a:gd name="connsiteX141" fmla="*/ 656211 w 12191014"/>
              <a:gd name="connsiteY141" fmla="*/ 652401 h 6141996"/>
              <a:gd name="connsiteX142" fmla="*/ 9724333 w 12191014"/>
              <a:gd name="connsiteY142" fmla="*/ 4844933 h 6141996"/>
              <a:gd name="connsiteX143" fmla="*/ 10833005 w 12191014"/>
              <a:gd name="connsiteY143" fmla="*/ 78554 h 6141996"/>
              <a:gd name="connsiteX144" fmla="*/ 10811460 w 12191014"/>
              <a:gd name="connsiteY144" fmla="*/ 0 h 6141996"/>
              <a:gd name="connsiteX145" fmla="*/ 11597959 w 12191014"/>
              <a:gd name="connsiteY145" fmla="*/ 0 h 6141996"/>
              <a:gd name="connsiteX146" fmla="*/ 11627705 w 12191014"/>
              <a:gd name="connsiteY146" fmla="*/ 81695 h 6141996"/>
              <a:gd name="connsiteX147" fmla="*/ 10923423 w 12191014"/>
              <a:gd name="connsiteY147" fmla="*/ 5047872 h 6141996"/>
              <a:gd name="connsiteX148" fmla="*/ 817627 w 12191014"/>
              <a:gd name="connsiteY148" fmla="*/ 1238156 h 6141996"/>
              <a:gd name="connsiteX149" fmla="*/ 393189 w 12191014"/>
              <a:gd name="connsiteY149" fmla="*/ 757330 h 6141996"/>
              <a:gd name="connsiteX150" fmla="*/ 0 w 12191014"/>
              <a:gd name="connsiteY150" fmla="*/ 270800 h 6141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12191014" h="6141996">
                <a:moveTo>
                  <a:pt x="11796699" y="0"/>
                </a:moveTo>
                <a:lnTo>
                  <a:pt x="12191014" y="0"/>
                </a:lnTo>
                <a:lnTo>
                  <a:pt x="12191014" y="5344271"/>
                </a:lnTo>
                <a:lnTo>
                  <a:pt x="11971039" y="5507966"/>
                </a:lnTo>
                <a:cubicBezTo>
                  <a:pt x="9599511" y="7110530"/>
                  <a:pt x="4719164" y="5588987"/>
                  <a:pt x="736973" y="1916171"/>
                </a:cubicBezTo>
                <a:cubicBezTo>
                  <a:pt x="610137" y="1796252"/>
                  <a:pt x="484742" y="1676333"/>
                  <a:pt x="361509" y="1555837"/>
                </a:cubicBezTo>
                <a:lnTo>
                  <a:pt x="0" y="1193031"/>
                </a:lnTo>
                <a:lnTo>
                  <a:pt x="0" y="695081"/>
                </a:lnTo>
                <a:lnTo>
                  <a:pt x="246203" y="986220"/>
                </a:lnTo>
                <a:cubicBezTo>
                  <a:pt x="330520" y="1083655"/>
                  <a:pt x="416999" y="1180513"/>
                  <a:pt x="506361" y="1275064"/>
                </a:cubicBezTo>
                <a:cubicBezTo>
                  <a:pt x="4023186" y="5149379"/>
                  <a:pt x="8716127" y="6865147"/>
                  <a:pt x="10981885" y="5107868"/>
                </a:cubicBezTo>
                <a:cubicBezTo>
                  <a:pt x="12257454" y="4117669"/>
                  <a:pt x="12494259" y="2235645"/>
                  <a:pt x="11825311" y="85056"/>
                </a:cubicBezTo>
                <a:close/>
                <a:moveTo>
                  <a:pt x="3298548" y="0"/>
                </a:moveTo>
                <a:lnTo>
                  <a:pt x="4593008" y="0"/>
                </a:lnTo>
                <a:lnTo>
                  <a:pt x="4454707" y="82787"/>
                </a:lnTo>
                <a:cubicBezTo>
                  <a:pt x="4131418" y="252425"/>
                  <a:pt x="3814322" y="298513"/>
                  <a:pt x="3551276" y="186172"/>
                </a:cubicBezTo>
                <a:cubicBezTo>
                  <a:pt x="3471282" y="151606"/>
                  <a:pt x="3400205" y="103429"/>
                  <a:pt x="3338352" y="43342"/>
                </a:cubicBezTo>
                <a:close/>
                <a:moveTo>
                  <a:pt x="3129751" y="0"/>
                </a:moveTo>
                <a:lnTo>
                  <a:pt x="3265106" y="0"/>
                </a:lnTo>
                <a:lnTo>
                  <a:pt x="3319233" y="56713"/>
                </a:lnTo>
                <a:cubicBezTo>
                  <a:pt x="3385417" y="118826"/>
                  <a:pt x="3460825" y="168777"/>
                  <a:pt x="3545151" y="205104"/>
                </a:cubicBezTo>
                <a:cubicBezTo>
                  <a:pt x="3850387" y="335133"/>
                  <a:pt x="4226479" y="266749"/>
                  <a:pt x="4600358" y="44921"/>
                </a:cubicBezTo>
                <a:lnTo>
                  <a:pt x="4671552" y="0"/>
                </a:lnTo>
                <a:lnTo>
                  <a:pt x="5033236" y="0"/>
                </a:lnTo>
                <a:lnTo>
                  <a:pt x="4934296" y="91725"/>
                </a:lnTo>
                <a:cubicBezTo>
                  <a:pt x="4508066" y="466892"/>
                  <a:pt x="4045348" y="636420"/>
                  <a:pt x="3660471" y="504949"/>
                </a:cubicBezTo>
                <a:cubicBezTo>
                  <a:pt x="3451455" y="435754"/>
                  <a:pt x="3287485" y="287273"/>
                  <a:pt x="3169970" y="80904"/>
                </a:cubicBezTo>
                <a:close/>
                <a:moveTo>
                  <a:pt x="3016983" y="0"/>
                </a:moveTo>
                <a:lnTo>
                  <a:pt x="3089299" y="0"/>
                </a:lnTo>
                <a:lnTo>
                  <a:pt x="3135995" y="89838"/>
                </a:lnTo>
                <a:cubicBezTo>
                  <a:pt x="3260719" y="300339"/>
                  <a:pt x="3431898" y="451792"/>
                  <a:pt x="3648123" y="523913"/>
                </a:cubicBezTo>
                <a:cubicBezTo>
                  <a:pt x="4093186" y="673923"/>
                  <a:pt x="4625799" y="461330"/>
                  <a:pt x="5100601" y="4970"/>
                </a:cubicBezTo>
                <a:lnTo>
                  <a:pt x="5105521" y="0"/>
                </a:lnTo>
                <a:lnTo>
                  <a:pt x="5411446" y="0"/>
                </a:lnTo>
                <a:lnTo>
                  <a:pt x="5341491" y="90294"/>
                </a:lnTo>
                <a:cubicBezTo>
                  <a:pt x="4873040" y="664890"/>
                  <a:pt x="4310854" y="970771"/>
                  <a:pt x="3809572" y="847012"/>
                </a:cubicBezTo>
                <a:cubicBezTo>
                  <a:pt x="3463611" y="760468"/>
                  <a:pt x="3205222" y="484391"/>
                  <a:pt x="3046566" y="86935"/>
                </a:cubicBezTo>
                <a:close/>
                <a:moveTo>
                  <a:pt x="2913419" y="0"/>
                </a:moveTo>
                <a:lnTo>
                  <a:pt x="2965917" y="0"/>
                </a:lnTo>
                <a:lnTo>
                  <a:pt x="3000552" y="96238"/>
                </a:lnTo>
                <a:cubicBezTo>
                  <a:pt x="3171294" y="502001"/>
                  <a:pt x="3445778" y="783180"/>
                  <a:pt x="3804551" y="869696"/>
                </a:cubicBezTo>
                <a:cubicBezTo>
                  <a:pt x="4329025" y="1000913"/>
                  <a:pt x="4918179" y="690445"/>
                  <a:pt x="5408172" y="101639"/>
                </a:cubicBezTo>
                <a:lnTo>
                  <a:pt x="5488504" y="0"/>
                </a:lnTo>
                <a:lnTo>
                  <a:pt x="5778788" y="0"/>
                </a:lnTo>
                <a:lnTo>
                  <a:pt x="5768343" y="18905"/>
                </a:lnTo>
                <a:cubicBezTo>
                  <a:pt x="5293591" y="831124"/>
                  <a:pt x="4637370" y="1316121"/>
                  <a:pt x="4012036" y="1211148"/>
                </a:cubicBezTo>
                <a:cubicBezTo>
                  <a:pt x="3566811" y="1138474"/>
                  <a:pt x="3215601" y="777700"/>
                  <a:pt x="2997310" y="241730"/>
                </a:cubicBezTo>
                <a:close/>
                <a:moveTo>
                  <a:pt x="2808394" y="0"/>
                </a:moveTo>
                <a:lnTo>
                  <a:pt x="2846925" y="0"/>
                </a:lnTo>
                <a:lnTo>
                  <a:pt x="2937865" y="251117"/>
                </a:lnTo>
                <a:cubicBezTo>
                  <a:pt x="3168888" y="795621"/>
                  <a:pt x="3538525" y="1162372"/>
                  <a:pt x="4005435" y="1238490"/>
                </a:cubicBezTo>
                <a:cubicBezTo>
                  <a:pt x="4661125" y="1347477"/>
                  <a:pt x="5347711" y="856026"/>
                  <a:pt x="5841212" y="26827"/>
                </a:cubicBezTo>
                <a:lnTo>
                  <a:pt x="5856289" y="0"/>
                </a:lnTo>
                <a:lnTo>
                  <a:pt x="6146432" y="0"/>
                </a:lnTo>
                <a:lnTo>
                  <a:pt x="6110323" y="84861"/>
                </a:lnTo>
                <a:cubicBezTo>
                  <a:pt x="5672223" y="1047330"/>
                  <a:pt x="4987531" y="1654832"/>
                  <a:pt x="4276357" y="1598320"/>
                </a:cubicBezTo>
                <a:cubicBezTo>
                  <a:pt x="3620667" y="1545845"/>
                  <a:pt x="3097374" y="938847"/>
                  <a:pt x="2822331" y="49289"/>
                </a:cubicBezTo>
                <a:close/>
                <a:moveTo>
                  <a:pt x="2685982" y="0"/>
                </a:moveTo>
                <a:lnTo>
                  <a:pt x="2727319" y="0"/>
                </a:lnTo>
                <a:lnTo>
                  <a:pt x="2743912" y="55774"/>
                </a:lnTo>
                <a:cubicBezTo>
                  <a:pt x="3037510" y="959498"/>
                  <a:pt x="3590352" y="1574047"/>
                  <a:pt x="4271160" y="1630557"/>
                </a:cubicBezTo>
                <a:cubicBezTo>
                  <a:pt x="5017528" y="1691105"/>
                  <a:pt x="5733008" y="1069996"/>
                  <a:pt x="6193657" y="91724"/>
                </a:cubicBezTo>
                <a:lnTo>
                  <a:pt x="6234074" y="0"/>
                </a:lnTo>
                <a:lnTo>
                  <a:pt x="6530669" y="0"/>
                </a:lnTo>
                <a:lnTo>
                  <a:pt x="6482877" y="149973"/>
                </a:lnTo>
                <a:cubicBezTo>
                  <a:pt x="6097637" y="1262521"/>
                  <a:pt x="5402961" y="2004218"/>
                  <a:pt x="4611205" y="2004218"/>
                </a:cubicBezTo>
                <a:cubicBezTo>
                  <a:pt x="3814407" y="2004218"/>
                  <a:pt x="3119099" y="1262521"/>
                  <a:pt x="2733780" y="149973"/>
                </a:cubicBezTo>
                <a:close/>
                <a:moveTo>
                  <a:pt x="2536273" y="0"/>
                </a:moveTo>
                <a:lnTo>
                  <a:pt x="2590966" y="0"/>
                </a:lnTo>
                <a:lnTo>
                  <a:pt x="2642798" y="156730"/>
                </a:lnTo>
                <a:cubicBezTo>
                  <a:pt x="3048025" y="1284450"/>
                  <a:pt x="3778725" y="2036852"/>
                  <a:pt x="4610929" y="2036852"/>
                </a:cubicBezTo>
                <a:cubicBezTo>
                  <a:pt x="5438090" y="2036852"/>
                  <a:pt x="6168160" y="1284450"/>
                  <a:pt x="6573308" y="156730"/>
                </a:cubicBezTo>
                <a:lnTo>
                  <a:pt x="6625133" y="0"/>
                </a:lnTo>
                <a:lnTo>
                  <a:pt x="6941206" y="0"/>
                </a:lnTo>
                <a:lnTo>
                  <a:pt x="6894459" y="213681"/>
                </a:lnTo>
                <a:cubicBezTo>
                  <a:pt x="6585613" y="1473614"/>
                  <a:pt x="5897784" y="2351165"/>
                  <a:pt x="5020187" y="2419794"/>
                </a:cubicBezTo>
                <a:cubicBezTo>
                  <a:pt x="4071979" y="2496498"/>
                  <a:pt x="3163488" y="1612388"/>
                  <a:pt x="2630673" y="258909"/>
                </a:cubicBezTo>
                <a:close/>
                <a:moveTo>
                  <a:pt x="2354690" y="0"/>
                </a:moveTo>
                <a:lnTo>
                  <a:pt x="2424862" y="0"/>
                </a:lnTo>
                <a:lnTo>
                  <a:pt x="2525745" y="268360"/>
                </a:lnTo>
                <a:cubicBezTo>
                  <a:pt x="3083376" y="1642364"/>
                  <a:pt x="4032065" y="2536174"/>
                  <a:pt x="5020467" y="2455468"/>
                </a:cubicBezTo>
                <a:cubicBezTo>
                  <a:pt x="5938269" y="2382834"/>
                  <a:pt x="6661920" y="1494573"/>
                  <a:pt x="6994513" y="220126"/>
                </a:cubicBezTo>
                <a:lnTo>
                  <a:pt x="7045992" y="0"/>
                </a:lnTo>
                <a:lnTo>
                  <a:pt x="7394007" y="0"/>
                </a:lnTo>
                <a:lnTo>
                  <a:pt x="7358331" y="274043"/>
                </a:lnTo>
                <a:cubicBezTo>
                  <a:pt x="7139912" y="1674718"/>
                  <a:pt x="6469210" y="2690089"/>
                  <a:pt x="5516108" y="2847464"/>
                </a:cubicBezTo>
                <a:cubicBezTo>
                  <a:pt x="4327432" y="3037698"/>
                  <a:pt x="3062777" y="1845766"/>
                  <a:pt x="2363227" y="24058"/>
                </a:cubicBezTo>
                <a:close/>
                <a:moveTo>
                  <a:pt x="2126791" y="0"/>
                </a:moveTo>
                <a:lnTo>
                  <a:pt x="2220831" y="0"/>
                </a:lnTo>
                <a:lnTo>
                  <a:pt x="2231878" y="30091"/>
                </a:lnTo>
                <a:cubicBezTo>
                  <a:pt x="2966596" y="1881106"/>
                  <a:pt x="4285222" y="3089176"/>
                  <a:pt x="5522785" y="2890219"/>
                </a:cubicBezTo>
                <a:cubicBezTo>
                  <a:pt x="6516438" y="2724709"/>
                  <a:pt x="7223218" y="1697341"/>
                  <a:pt x="7465484" y="280988"/>
                </a:cubicBezTo>
                <a:lnTo>
                  <a:pt x="7506130" y="0"/>
                </a:lnTo>
                <a:lnTo>
                  <a:pt x="7892295" y="0"/>
                </a:lnTo>
                <a:lnTo>
                  <a:pt x="7876687" y="331691"/>
                </a:lnTo>
                <a:cubicBezTo>
                  <a:pt x="7765799" y="1867319"/>
                  <a:pt x="7134678" y="3018820"/>
                  <a:pt x="6110761" y="3273139"/>
                </a:cubicBezTo>
                <a:cubicBezTo>
                  <a:pt x="4743498" y="3610501"/>
                  <a:pt x="3117846" y="2244834"/>
                  <a:pt x="2164764" y="92274"/>
                </a:cubicBezTo>
                <a:close/>
                <a:moveTo>
                  <a:pt x="1842093" y="0"/>
                </a:moveTo>
                <a:lnTo>
                  <a:pt x="1973217" y="0"/>
                </a:lnTo>
                <a:lnTo>
                  <a:pt x="2015118" y="99772"/>
                </a:lnTo>
                <a:cubicBezTo>
                  <a:pt x="3004488" y="2288691"/>
                  <a:pt x="4694578" y="3673350"/>
                  <a:pt x="6121225" y="3318739"/>
                </a:cubicBezTo>
                <a:cubicBezTo>
                  <a:pt x="7266867" y="3033321"/>
                  <a:pt x="7951482" y="1718125"/>
                  <a:pt x="8013586" y="291"/>
                </a:cubicBezTo>
                <a:lnTo>
                  <a:pt x="8013589" y="0"/>
                </a:lnTo>
                <a:lnTo>
                  <a:pt x="8444307" y="0"/>
                </a:lnTo>
                <a:lnTo>
                  <a:pt x="8446155" y="22276"/>
                </a:lnTo>
                <a:cubicBezTo>
                  <a:pt x="8554024" y="1851753"/>
                  <a:pt x="7974786" y="3303171"/>
                  <a:pt x="6812933" y="3692378"/>
                </a:cubicBezTo>
                <a:cubicBezTo>
                  <a:pt x="5261995" y="4215646"/>
                  <a:pt x="3194302" y="2675305"/>
                  <a:pt x="1920739" y="165998"/>
                </a:cubicBezTo>
                <a:close/>
                <a:moveTo>
                  <a:pt x="1479939" y="0"/>
                </a:moveTo>
                <a:lnTo>
                  <a:pt x="1659361" y="0"/>
                </a:lnTo>
                <a:lnTo>
                  <a:pt x="1743855" y="175959"/>
                </a:lnTo>
                <a:cubicBezTo>
                  <a:pt x="3060127" y="2732883"/>
                  <a:pt x="5203965" y="4287870"/>
                  <a:pt x="6830929" y="3738637"/>
                </a:cubicBezTo>
                <a:cubicBezTo>
                  <a:pt x="8041695" y="3336443"/>
                  <a:pt x="8659576" y="1872005"/>
                  <a:pt x="8584811" y="25695"/>
                </a:cubicBezTo>
                <a:lnTo>
                  <a:pt x="8583148" y="0"/>
                </a:lnTo>
                <a:lnTo>
                  <a:pt x="9077020" y="0"/>
                </a:lnTo>
                <a:lnTo>
                  <a:pt x="9084145" y="44989"/>
                </a:lnTo>
                <a:cubicBezTo>
                  <a:pt x="9345136" y="1989077"/>
                  <a:pt x="8848871" y="3570552"/>
                  <a:pt x="7638106" y="4093836"/>
                </a:cubicBezTo>
                <a:cubicBezTo>
                  <a:pt x="5892226" y="4842003"/>
                  <a:pt x="3289960" y="3141329"/>
                  <a:pt x="1617557" y="246136"/>
                </a:cubicBezTo>
                <a:close/>
                <a:moveTo>
                  <a:pt x="1040449" y="0"/>
                </a:moveTo>
                <a:lnTo>
                  <a:pt x="1273773" y="0"/>
                </a:lnTo>
                <a:lnTo>
                  <a:pt x="1419501" y="258519"/>
                </a:lnTo>
                <a:cubicBezTo>
                  <a:pt x="3140932" y="3212880"/>
                  <a:pt x="5834311" y="4931261"/>
                  <a:pt x="7661201" y="4144233"/>
                </a:cubicBezTo>
                <a:cubicBezTo>
                  <a:pt x="8920566" y="3603691"/>
                  <a:pt x="9460391" y="2009095"/>
                  <a:pt x="9233171" y="48367"/>
                </a:cubicBezTo>
                <a:lnTo>
                  <a:pt x="9226383" y="0"/>
                </a:lnTo>
                <a:lnTo>
                  <a:pt x="9799931" y="0"/>
                </a:lnTo>
                <a:lnTo>
                  <a:pt x="9814413" y="62684"/>
                </a:lnTo>
                <a:cubicBezTo>
                  <a:pt x="10234568" y="2097365"/>
                  <a:pt x="9832570" y="3800881"/>
                  <a:pt x="8589420" y="4462503"/>
                </a:cubicBezTo>
                <a:cubicBezTo>
                  <a:pt x="6617675" y="5514180"/>
                  <a:pt x="3262251" y="3567655"/>
                  <a:pt x="1106015" y="108192"/>
                </a:cubicBezTo>
                <a:close/>
                <a:moveTo>
                  <a:pt x="486763" y="0"/>
                </a:moveTo>
                <a:lnTo>
                  <a:pt x="792653" y="0"/>
                </a:lnTo>
                <a:lnTo>
                  <a:pt x="852561" y="98918"/>
                </a:lnTo>
                <a:cubicBezTo>
                  <a:pt x="3066272" y="3645636"/>
                  <a:pt x="6548252" y="5624234"/>
                  <a:pt x="8623606" y="4517326"/>
                </a:cubicBezTo>
                <a:cubicBezTo>
                  <a:pt x="9909893" y="3829832"/>
                  <a:pt x="10355093" y="2116773"/>
                  <a:pt x="9978209" y="65996"/>
                </a:cubicBezTo>
                <a:lnTo>
                  <a:pt x="9964462" y="0"/>
                </a:lnTo>
                <a:lnTo>
                  <a:pt x="10630345" y="0"/>
                </a:lnTo>
                <a:lnTo>
                  <a:pt x="10652856" y="75182"/>
                </a:lnTo>
                <a:cubicBezTo>
                  <a:pt x="11229349" y="2174569"/>
                  <a:pt x="10937840" y="3976267"/>
                  <a:pt x="9678577" y="4784829"/>
                </a:cubicBezTo>
                <a:cubicBezTo>
                  <a:pt x="7608989" y="6126955"/>
                  <a:pt x="3694642" y="4272884"/>
                  <a:pt x="939034" y="638535"/>
                </a:cubicBezTo>
                <a:cubicBezTo>
                  <a:pt x="817972" y="474805"/>
                  <a:pt x="699793" y="311075"/>
                  <a:pt x="585216" y="146768"/>
                </a:cubicBezTo>
                <a:close/>
                <a:moveTo>
                  <a:pt x="0" y="0"/>
                </a:moveTo>
                <a:lnTo>
                  <a:pt x="193993" y="0"/>
                </a:lnTo>
                <a:lnTo>
                  <a:pt x="314643" y="181375"/>
                </a:lnTo>
                <a:cubicBezTo>
                  <a:pt x="424176" y="338768"/>
                  <a:pt x="538032" y="495585"/>
                  <a:pt x="656211" y="652401"/>
                </a:cubicBezTo>
                <a:cubicBezTo>
                  <a:pt x="3486757" y="4379096"/>
                  <a:pt x="7545216" y="6256280"/>
                  <a:pt x="9724333" y="4844933"/>
                </a:cubicBezTo>
                <a:cubicBezTo>
                  <a:pt x="11021426" y="4006081"/>
                  <a:pt x="11360900" y="2194332"/>
                  <a:pt x="10833005" y="78554"/>
                </a:cubicBezTo>
                <a:lnTo>
                  <a:pt x="10811460" y="0"/>
                </a:lnTo>
                <a:lnTo>
                  <a:pt x="11597959" y="0"/>
                </a:lnTo>
                <a:lnTo>
                  <a:pt x="11627705" y="81695"/>
                </a:lnTo>
                <a:cubicBezTo>
                  <a:pt x="12350564" y="2215934"/>
                  <a:pt x="12166471" y="4087948"/>
                  <a:pt x="10923423" y="5047872"/>
                </a:cubicBezTo>
                <a:cubicBezTo>
                  <a:pt x="8767366" y="6717505"/>
                  <a:pt x="4241952" y="5010974"/>
                  <a:pt x="817627" y="1238156"/>
                </a:cubicBezTo>
                <a:cubicBezTo>
                  <a:pt x="670623" y="1079034"/>
                  <a:pt x="529384" y="918758"/>
                  <a:pt x="393189" y="757330"/>
                </a:cubicBezTo>
                <a:lnTo>
                  <a:pt x="0" y="270800"/>
                </a:lnTo>
                <a:close/>
              </a:path>
            </a:pathLst>
          </a:custGeom>
          <a:pattFill prst="lgCheck">
            <a:fgClr>
              <a:schemeClr val="bg1">
                <a:lumMod val="90000"/>
                <a:lumOff val="10000"/>
              </a:schemeClr>
            </a:fgClr>
            <a:bgClr>
              <a:schemeClr val="bg1">
                <a:lumMod val="75000"/>
              </a:schemeClr>
            </a:bgClr>
          </a:pattFill>
        </p:spPr>
        <p:txBody>
          <a:bodyPr wrap="square" anchor="ctr">
            <a:noAutofit/>
          </a:bodyPr>
          <a:lstStyle>
            <a:lvl1pPr algn="ctr">
              <a:defRPr/>
            </a:lvl1p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84_Title Slide">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Picture Placeholder 10"/>
          <p:cNvSpPr>
            <a:spLocks noGrp="1"/>
          </p:cNvSpPr>
          <p:nvPr>
            <p:ph type="pic" sz="quarter" idx="10"/>
          </p:nvPr>
        </p:nvSpPr>
        <p:spPr>
          <a:xfrm>
            <a:off x="4883994" y="0"/>
            <a:ext cx="2366324" cy="5143501"/>
          </a:xfrm>
          <a:custGeom>
            <a:avLst/>
            <a:gdLst>
              <a:gd name="connsiteX0" fmla="*/ 1303560 w 3155099"/>
              <a:gd name="connsiteY0" fmla="*/ 0 h 6858001"/>
              <a:gd name="connsiteX1" fmla="*/ 1493252 w 3155099"/>
              <a:gd name="connsiteY1" fmla="*/ 0 h 6858001"/>
              <a:gd name="connsiteX2" fmla="*/ 1476757 w 3155099"/>
              <a:gd name="connsiteY2" fmla="*/ 382853 h 6858001"/>
              <a:gd name="connsiteX3" fmla="*/ 1379259 w 3155099"/>
              <a:gd name="connsiteY3" fmla="*/ 1530635 h 6858001"/>
              <a:gd name="connsiteX4" fmla="*/ 1945972 w 3155099"/>
              <a:gd name="connsiteY4" fmla="*/ 4383434 h 6858001"/>
              <a:gd name="connsiteX5" fmla="*/ 2904560 w 3155099"/>
              <a:gd name="connsiteY5" fmla="*/ 6155173 h 6858001"/>
              <a:gd name="connsiteX6" fmla="*/ 3053021 w 3155099"/>
              <a:gd name="connsiteY6" fmla="*/ 6526037 h 6858001"/>
              <a:gd name="connsiteX7" fmla="*/ 3155099 w 3155099"/>
              <a:gd name="connsiteY7" fmla="*/ 6858001 h 6858001"/>
              <a:gd name="connsiteX8" fmla="*/ 2888995 w 3155099"/>
              <a:gd name="connsiteY8" fmla="*/ 6858001 h 6858001"/>
              <a:gd name="connsiteX9" fmla="*/ 2793121 w 3155099"/>
              <a:gd name="connsiteY9" fmla="*/ 6742249 h 6858001"/>
              <a:gd name="connsiteX10" fmla="*/ 2283588 w 3155099"/>
              <a:gd name="connsiteY10" fmla="*/ 6269285 h 6858001"/>
              <a:gd name="connsiteX11" fmla="*/ 643738 w 3155099"/>
              <a:gd name="connsiteY11" fmla="*/ 4984024 h 6858001"/>
              <a:gd name="connsiteX12" fmla="*/ 52910 w 3155099"/>
              <a:gd name="connsiteY12" fmla="*/ 4065122 h 6858001"/>
              <a:gd name="connsiteX13" fmla="*/ 155400 w 3155099"/>
              <a:gd name="connsiteY13" fmla="*/ 2791873 h 6858001"/>
              <a:gd name="connsiteX14" fmla="*/ 1192364 w 3155099"/>
              <a:gd name="connsiteY14" fmla="*/ 383510 h 6858001"/>
              <a:gd name="connsiteX15" fmla="*/ 1254160 w 3155099"/>
              <a:gd name="connsiteY15" fmla="*/ 18982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55099" h="6858001">
                <a:moveTo>
                  <a:pt x="1303560" y="0"/>
                </a:moveTo>
                <a:lnTo>
                  <a:pt x="1493252" y="0"/>
                </a:lnTo>
                <a:lnTo>
                  <a:pt x="1476757" y="382853"/>
                </a:lnTo>
                <a:cubicBezTo>
                  <a:pt x="1452735" y="777271"/>
                  <a:pt x="1410910" y="1165778"/>
                  <a:pt x="1379259" y="1530635"/>
                </a:cubicBezTo>
                <a:cubicBezTo>
                  <a:pt x="1276768" y="2635720"/>
                  <a:pt x="1542038" y="3614680"/>
                  <a:pt x="1945972" y="4383434"/>
                </a:cubicBezTo>
                <a:cubicBezTo>
                  <a:pt x="2259472" y="4972012"/>
                  <a:pt x="2627233" y="5542572"/>
                  <a:pt x="2904560" y="6155173"/>
                </a:cubicBezTo>
                <a:cubicBezTo>
                  <a:pt x="2958820" y="6275291"/>
                  <a:pt x="3008558" y="6399913"/>
                  <a:pt x="3053021" y="6526037"/>
                </a:cubicBezTo>
                <a:lnTo>
                  <a:pt x="3155099" y="6858001"/>
                </a:lnTo>
                <a:lnTo>
                  <a:pt x="2888995" y="6858001"/>
                </a:lnTo>
                <a:lnTo>
                  <a:pt x="2793121" y="6742249"/>
                </a:lnTo>
                <a:cubicBezTo>
                  <a:pt x="2648711" y="6581216"/>
                  <a:pt x="2478019" y="6426939"/>
                  <a:pt x="2283588" y="6269285"/>
                </a:cubicBezTo>
                <a:cubicBezTo>
                  <a:pt x="1819366" y="5902925"/>
                  <a:pt x="1204422" y="5536566"/>
                  <a:pt x="643738" y="4984024"/>
                </a:cubicBezTo>
                <a:cubicBezTo>
                  <a:pt x="384497" y="4725770"/>
                  <a:pt x="155400" y="4431482"/>
                  <a:pt x="52910" y="4065122"/>
                </a:cubicBezTo>
                <a:cubicBezTo>
                  <a:pt x="-43552" y="3716780"/>
                  <a:pt x="-7379" y="3278350"/>
                  <a:pt x="155400" y="2791873"/>
                </a:cubicBezTo>
                <a:cubicBezTo>
                  <a:pt x="432728" y="1981077"/>
                  <a:pt x="896950" y="1242353"/>
                  <a:pt x="1192364" y="383510"/>
                </a:cubicBezTo>
                <a:cubicBezTo>
                  <a:pt x="1213465" y="320448"/>
                  <a:pt x="1234566" y="255885"/>
                  <a:pt x="1254160" y="189820"/>
                </a:cubicBezTo>
                <a:close/>
              </a:path>
            </a:pathLst>
          </a:custGeom>
          <a:pattFill prst="lgCheck">
            <a:fgClr>
              <a:schemeClr val="bg1">
                <a:lumMod val="90000"/>
                <a:lumOff val="10000"/>
              </a:schemeClr>
            </a:fgClr>
            <a:bgClr>
              <a:schemeClr val="bg1">
                <a:lumMod val="75000"/>
              </a:schemeClr>
            </a:bgClr>
          </a:pattFill>
        </p:spPr>
        <p:txBody>
          <a:bodyPr wrap="square" anchor="ctr">
            <a:noAutofit/>
          </a:bodyPr>
          <a:lstStyle>
            <a:lvl1pPr algn="ctr">
              <a:defRPr/>
            </a:lvl1p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80_Title Slide">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Picture Placeholder 2"/>
          <p:cNvSpPr>
            <a:spLocks noGrp="1"/>
          </p:cNvSpPr>
          <p:nvPr>
            <p:ph type="pic" sz="quarter" idx="10"/>
          </p:nvPr>
        </p:nvSpPr>
        <p:spPr>
          <a:xfrm>
            <a:off x="111211" y="101945"/>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6" name="Picture Placeholder 2"/>
          <p:cNvSpPr>
            <a:spLocks noGrp="1"/>
          </p:cNvSpPr>
          <p:nvPr>
            <p:ph type="pic" sz="quarter" idx="11"/>
          </p:nvPr>
        </p:nvSpPr>
        <p:spPr>
          <a:xfrm>
            <a:off x="111211" y="1779374"/>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7" name="Picture Placeholder 2"/>
          <p:cNvSpPr>
            <a:spLocks noGrp="1"/>
          </p:cNvSpPr>
          <p:nvPr>
            <p:ph type="pic" sz="quarter" idx="12"/>
          </p:nvPr>
        </p:nvSpPr>
        <p:spPr>
          <a:xfrm>
            <a:off x="111211" y="3456803"/>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8" name="Picture Placeholder 2"/>
          <p:cNvSpPr>
            <a:spLocks noGrp="1"/>
          </p:cNvSpPr>
          <p:nvPr>
            <p:ph type="pic" sz="quarter" idx="13"/>
          </p:nvPr>
        </p:nvSpPr>
        <p:spPr>
          <a:xfrm>
            <a:off x="3118537" y="101945"/>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0" name="Picture Placeholder 2"/>
          <p:cNvSpPr>
            <a:spLocks noGrp="1"/>
          </p:cNvSpPr>
          <p:nvPr>
            <p:ph type="pic" sz="quarter" idx="15"/>
          </p:nvPr>
        </p:nvSpPr>
        <p:spPr>
          <a:xfrm>
            <a:off x="3118537" y="3456803"/>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1" name="Picture Placeholder 2"/>
          <p:cNvSpPr>
            <a:spLocks noGrp="1"/>
          </p:cNvSpPr>
          <p:nvPr>
            <p:ph type="pic" sz="quarter" idx="16"/>
          </p:nvPr>
        </p:nvSpPr>
        <p:spPr>
          <a:xfrm>
            <a:off x="6125863" y="101945"/>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2" name="Picture Placeholder 2"/>
          <p:cNvSpPr>
            <a:spLocks noGrp="1"/>
          </p:cNvSpPr>
          <p:nvPr>
            <p:ph type="pic" sz="quarter" idx="17"/>
          </p:nvPr>
        </p:nvSpPr>
        <p:spPr>
          <a:xfrm>
            <a:off x="6125863" y="1779374"/>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3" name="Picture Placeholder 2"/>
          <p:cNvSpPr>
            <a:spLocks noGrp="1"/>
          </p:cNvSpPr>
          <p:nvPr>
            <p:ph type="pic" sz="quarter" idx="18"/>
          </p:nvPr>
        </p:nvSpPr>
        <p:spPr>
          <a:xfrm>
            <a:off x="6125863" y="3456803"/>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9" name="Picture Placeholder 2"/>
          <p:cNvSpPr>
            <a:spLocks noGrp="1"/>
          </p:cNvSpPr>
          <p:nvPr>
            <p:ph type="pic" sz="quarter" idx="14"/>
          </p:nvPr>
        </p:nvSpPr>
        <p:spPr>
          <a:xfrm>
            <a:off x="2948086" y="1686698"/>
            <a:ext cx="3255587" cy="1770105"/>
          </a:xfrm>
          <a:prstGeom prst="rect">
            <a:avLst/>
          </a:prstGeom>
          <a:pattFill prst="lgCheck">
            <a:fgClr>
              <a:schemeClr val="bg1">
                <a:lumMod val="90000"/>
                <a:lumOff val="10000"/>
              </a:schemeClr>
            </a:fgClr>
            <a:bgClr>
              <a:schemeClr val="bg1">
                <a:lumMod val="75000"/>
              </a:schemeClr>
            </a:bgClr>
          </a:pattFill>
          <a:effectLst>
            <a:outerShdw blurRad="381000" dist="127000" dir="5400000" algn="t" rotWithShape="0">
              <a:prstClr val="black">
                <a:alpha val="12000"/>
              </a:prstClr>
            </a:outerShdw>
          </a:effectLst>
        </p:spPr>
        <p:txBody>
          <a:bodyPr anchor="ctr"/>
          <a:lstStyle>
            <a:lvl1pPr algn="ctr">
              <a:defRPr/>
            </a:lvl1pPr>
          </a:lstStyle>
          <a:p>
            <a:endParaRPr lang="en-U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81_Title Slide">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Picture Placeholder 2"/>
          <p:cNvSpPr>
            <a:spLocks noGrp="1"/>
          </p:cNvSpPr>
          <p:nvPr>
            <p:ph type="pic" sz="quarter" idx="10"/>
          </p:nvPr>
        </p:nvSpPr>
        <p:spPr>
          <a:xfrm>
            <a:off x="111211" y="101944"/>
            <a:ext cx="5931243" cy="4939612"/>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9" name="Picture Placeholder 2"/>
          <p:cNvSpPr>
            <a:spLocks noGrp="1"/>
          </p:cNvSpPr>
          <p:nvPr>
            <p:ph type="pic" sz="quarter" idx="16"/>
          </p:nvPr>
        </p:nvSpPr>
        <p:spPr>
          <a:xfrm>
            <a:off x="6125863" y="101945"/>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20" name="Picture Placeholder 2"/>
          <p:cNvSpPr>
            <a:spLocks noGrp="1"/>
          </p:cNvSpPr>
          <p:nvPr>
            <p:ph type="pic" sz="quarter" idx="17"/>
          </p:nvPr>
        </p:nvSpPr>
        <p:spPr>
          <a:xfrm>
            <a:off x="6125863" y="1779374"/>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21" name="Picture Placeholder 2"/>
          <p:cNvSpPr>
            <a:spLocks noGrp="1"/>
          </p:cNvSpPr>
          <p:nvPr>
            <p:ph type="pic" sz="quarter" idx="18"/>
          </p:nvPr>
        </p:nvSpPr>
        <p:spPr>
          <a:xfrm>
            <a:off x="6125863" y="3456803"/>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82_Title Slide">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Picture Placeholder 2"/>
          <p:cNvSpPr>
            <a:spLocks noGrp="1"/>
          </p:cNvSpPr>
          <p:nvPr>
            <p:ph type="pic" sz="quarter" idx="10"/>
          </p:nvPr>
        </p:nvSpPr>
        <p:spPr>
          <a:xfrm>
            <a:off x="111211" y="101945"/>
            <a:ext cx="5922011" cy="3262182"/>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8" name="Picture Placeholder 2"/>
          <p:cNvSpPr>
            <a:spLocks noGrp="1"/>
          </p:cNvSpPr>
          <p:nvPr>
            <p:ph type="pic" sz="quarter" idx="12"/>
          </p:nvPr>
        </p:nvSpPr>
        <p:spPr>
          <a:xfrm>
            <a:off x="111211" y="3456803"/>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9" name="Picture Placeholder 2"/>
          <p:cNvSpPr>
            <a:spLocks noGrp="1"/>
          </p:cNvSpPr>
          <p:nvPr>
            <p:ph type="pic" sz="quarter" idx="15"/>
          </p:nvPr>
        </p:nvSpPr>
        <p:spPr>
          <a:xfrm>
            <a:off x="3118537" y="3456803"/>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0" name="Picture Placeholder 2"/>
          <p:cNvSpPr>
            <a:spLocks noGrp="1"/>
          </p:cNvSpPr>
          <p:nvPr>
            <p:ph type="pic" sz="quarter" idx="16"/>
          </p:nvPr>
        </p:nvSpPr>
        <p:spPr>
          <a:xfrm>
            <a:off x="6125863" y="101945"/>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1" name="Picture Placeholder 2"/>
          <p:cNvSpPr>
            <a:spLocks noGrp="1"/>
          </p:cNvSpPr>
          <p:nvPr>
            <p:ph type="pic" sz="quarter" idx="17"/>
          </p:nvPr>
        </p:nvSpPr>
        <p:spPr>
          <a:xfrm>
            <a:off x="6125863" y="1779374"/>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2" name="Picture Placeholder 2"/>
          <p:cNvSpPr>
            <a:spLocks noGrp="1"/>
          </p:cNvSpPr>
          <p:nvPr>
            <p:ph type="pic" sz="quarter" idx="18"/>
          </p:nvPr>
        </p:nvSpPr>
        <p:spPr>
          <a:xfrm>
            <a:off x="6125863" y="3456803"/>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83_Title Slide">
    <p:spTree>
      <p:nvGrpSpPr>
        <p:cNvPr id="1" name=""/>
        <p:cNvGrpSpPr/>
        <p:nvPr/>
      </p:nvGrpSpPr>
      <p:grpSpPr>
        <a:xfrm>
          <a:off x="0" y="0"/>
          <a:ext cx="0" cy="0"/>
          <a:chOff x="0" y="0"/>
          <a:chExt cx="0" cy="0"/>
        </a:xfrm>
      </p:grpSpPr>
      <p:sp>
        <p:nvSpPr>
          <p:cNvPr id="20" name="Rectangle 19"/>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Picture Placeholder 2"/>
          <p:cNvSpPr>
            <a:spLocks noGrp="1"/>
          </p:cNvSpPr>
          <p:nvPr>
            <p:ph type="pic" sz="quarter" idx="10"/>
          </p:nvPr>
        </p:nvSpPr>
        <p:spPr>
          <a:xfrm>
            <a:off x="111211" y="101945"/>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5" name="Picture Placeholder 2"/>
          <p:cNvSpPr>
            <a:spLocks noGrp="1"/>
          </p:cNvSpPr>
          <p:nvPr>
            <p:ph type="pic" sz="quarter" idx="13"/>
          </p:nvPr>
        </p:nvSpPr>
        <p:spPr>
          <a:xfrm>
            <a:off x="3118537" y="101945"/>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6" name="Picture Placeholder 2"/>
          <p:cNvSpPr>
            <a:spLocks noGrp="1"/>
          </p:cNvSpPr>
          <p:nvPr>
            <p:ph type="pic" sz="quarter" idx="14"/>
          </p:nvPr>
        </p:nvSpPr>
        <p:spPr>
          <a:xfrm>
            <a:off x="3118537" y="1779374"/>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7" name="Picture Placeholder 2"/>
          <p:cNvSpPr>
            <a:spLocks noGrp="1"/>
          </p:cNvSpPr>
          <p:nvPr>
            <p:ph type="pic" sz="quarter" idx="15"/>
          </p:nvPr>
        </p:nvSpPr>
        <p:spPr>
          <a:xfrm>
            <a:off x="3118537" y="3456803"/>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8" name="Picture Placeholder 2"/>
          <p:cNvSpPr>
            <a:spLocks noGrp="1"/>
          </p:cNvSpPr>
          <p:nvPr>
            <p:ph type="pic" sz="quarter" idx="16"/>
          </p:nvPr>
        </p:nvSpPr>
        <p:spPr>
          <a:xfrm>
            <a:off x="6125863" y="101945"/>
            <a:ext cx="2914685" cy="3262182"/>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9" name="Picture Placeholder 2"/>
          <p:cNvSpPr>
            <a:spLocks noGrp="1"/>
          </p:cNvSpPr>
          <p:nvPr>
            <p:ph type="pic" sz="quarter" idx="18"/>
          </p:nvPr>
        </p:nvSpPr>
        <p:spPr>
          <a:xfrm>
            <a:off x="6125863" y="3456803"/>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4" name="Picture Placeholder 2"/>
          <p:cNvSpPr>
            <a:spLocks noGrp="1"/>
          </p:cNvSpPr>
          <p:nvPr>
            <p:ph type="pic" sz="quarter" idx="12"/>
          </p:nvPr>
        </p:nvSpPr>
        <p:spPr>
          <a:xfrm>
            <a:off x="81394" y="1712962"/>
            <a:ext cx="3007325" cy="3365866"/>
          </a:xfrm>
          <a:prstGeom prst="rect">
            <a:avLst/>
          </a:prstGeom>
          <a:pattFill prst="lgCheck">
            <a:fgClr>
              <a:schemeClr val="bg1">
                <a:lumMod val="90000"/>
                <a:lumOff val="10000"/>
              </a:schemeClr>
            </a:fgClr>
            <a:bgClr>
              <a:schemeClr val="bg1">
                <a:lumMod val="75000"/>
              </a:schemeClr>
            </a:bgClr>
          </a:pattFill>
          <a:effectLst>
            <a:outerShdw blurRad="381000" dist="127000" dir="18900000" algn="bl" rotWithShape="0">
              <a:prstClr val="black">
                <a:alpha val="12000"/>
              </a:prstClr>
            </a:outerShdw>
          </a:effectLst>
        </p:spPr>
        <p:txBody>
          <a:bodyPr anchor="ctr"/>
          <a:lstStyle>
            <a:lvl1pPr algn="ctr">
              <a:defRPr/>
            </a:lvl1pPr>
          </a:lstStyle>
          <a:p>
            <a:endParaRPr lang="en-US"/>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11" name="Slide Number Placeholder 5"/>
          <p:cNvSpPr txBox="1"/>
          <p:nvPr userDrawn="1"/>
        </p:nvSpPr>
        <p:spPr>
          <a:xfrm>
            <a:off x="946461" y="3037633"/>
            <a:ext cx="1955326" cy="1023546"/>
          </a:xfrm>
          <a:prstGeom prst="rect">
            <a:avLst/>
          </a:prstGeom>
        </p:spPr>
        <p:txBody>
          <a:bodyPr vert="horz" wrap="none" lIns="91435" tIns="45717" rIns="91435" bIns="4571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1"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mple Title left">
    <p:spTree>
      <p:nvGrpSpPr>
        <p:cNvPr id="1" name=""/>
        <p:cNvGrpSpPr/>
        <p:nvPr/>
      </p:nvGrpSpPr>
      <p:grpSpPr>
        <a:xfrm>
          <a:off x="0" y="0"/>
          <a:ext cx="0" cy="0"/>
          <a:chOff x="0" y="0"/>
          <a:chExt cx="0" cy="0"/>
        </a:xfrm>
      </p:grpSpPr>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11" name="Slide Number Placeholder 5"/>
          <p:cNvSpPr txBox="1"/>
          <p:nvPr userDrawn="1"/>
        </p:nvSpPr>
        <p:spPr>
          <a:xfrm>
            <a:off x="3257673" y="267005"/>
            <a:ext cx="2628656" cy="1023546"/>
          </a:xfrm>
          <a:prstGeom prst="rect">
            <a:avLst/>
          </a:prstGeom>
        </p:spPr>
        <p:txBody>
          <a:bodyPr vert="horz" wrap="none" lIns="91435" tIns="45717" rIns="91435" bIns="4571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8" y="611637"/>
            <a:ext cx="7274926" cy="396628"/>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6"/>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74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11" name="Slide Number Placeholder 5"/>
          <p:cNvSpPr txBox="1"/>
          <p:nvPr userDrawn="1"/>
        </p:nvSpPr>
        <p:spPr>
          <a:xfrm>
            <a:off x="3257673" y="267005"/>
            <a:ext cx="2628656" cy="1023546"/>
          </a:xfrm>
          <a:prstGeom prst="rect">
            <a:avLst/>
          </a:prstGeom>
        </p:spPr>
        <p:txBody>
          <a:bodyPr vert="horz" wrap="none" lIns="91435" tIns="45717" rIns="91435" bIns="4571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8" y="611637"/>
            <a:ext cx="7274926" cy="396628"/>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6"/>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13" name="Picture Placeholder 2"/>
          <p:cNvSpPr>
            <a:spLocks noGrp="1"/>
          </p:cNvSpPr>
          <p:nvPr>
            <p:ph type="pic" sz="quarter" idx="11" hasCustomPrompt="1"/>
          </p:nvPr>
        </p:nvSpPr>
        <p:spPr>
          <a:xfrm>
            <a:off x="1924124" y="2441900"/>
            <a:ext cx="1775587" cy="1113432"/>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2" hasCustomPrompt="1"/>
          </p:nvPr>
        </p:nvSpPr>
        <p:spPr>
          <a:xfrm>
            <a:off x="3322795" y="1571321"/>
            <a:ext cx="2512521" cy="1415519"/>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5" name="Picture Placeholder 2"/>
          <p:cNvSpPr>
            <a:spLocks noGrp="1"/>
          </p:cNvSpPr>
          <p:nvPr>
            <p:ph type="pic" sz="quarter" idx="13" hasCustomPrompt="1"/>
          </p:nvPr>
        </p:nvSpPr>
        <p:spPr>
          <a:xfrm>
            <a:off x="5712578" y="2734376"/>
            <a:ext cx="649120" cy="85705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4" hasCustomPrompt="1"/>
          </p:nvPr>
        </p:nvSpPr>
        <p:spPr>
          <a:xfrm>
            <a:off x="6265445" y="3009591"/>
            <a:ext cx="346411" cy="623946"/>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73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5" name="Picture Placeholder 2"/>
          <p:cNvSpPr>
            <a:spLocks noGrp="1"/>
          </p:cNvSpPr>
          <p:nvPr>
            <p:ph type="pic" sz="quarter" idx="11" hasCustomPrompt="1"/>
          </p:nvPr>
        </p:nvSpPr>
        <p:spPr>
          <a:xfrm>
            <a:off x="0" y="0"/>
            <a:ext cx="2337956"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1" name="Slide Number Placeholder 5"/>
          <p:cNvSpPr txBox="1"/>
          <p:nvPr userDrawn="1"/>
        </p:nvSpPr>
        <p:spPr>
          <a:xfrm>
            <a:off x="2337956" y="348054"/>
            <a:ext cx="1955326" cy="1023546"/>
          </a:xfrm>
          <a:prstGeom prst="rect">
            <a:avLst/>
          </a:prstGeom>
        </p:spPr>
        <p:txBody>
          <a:bodyPr vert="horz" wrap="none" lIns="91435" tIns="45717" rIns="91435" bIns="4571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2901787" y="775467"/>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69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dirty="0"/>
          </a:p>
        </p:txBody>
      </p:sp>
      <p:sp>
        <p:nvSpPr>
          <p:cNvPr id="6" name="Picture Placeholder 11"/>
          <p:cNvSpPr>
            <a:spLocks noGrp="1"/>
          </p:cNvSpPr>
          <p:nvPr>
            <p:ph type="pic" sz="quarter" idx="12" hasCustomPrompt="1"/>
          </p:nvPr>
        </p:nvSpPr>
        <p:spPr>
          <a:xfrm>
            <a:off x="3092481" y="1012088"/>
            <a:ext cx="3254286" cy="3254286"/>
          </a:xfrm>
          <a:custGeom>
            <a:avLst/>
            <a:gdLst>
              <a:gd name="connsiteX0" fmla="*/ 897241 w 4999205"/>
              <a:gd name="connsiteY0" fmla="*/ 349012 h 2498048"/>
              <a:gd name="connsiteX1" fmla="*/ 1794482 w 4999205"/>
              <a:gd name="connsiteY1" fmla="*/ 1246253 h 2498048"/>
              <a:gd name="connsiteX2" fmla="*/ 897241 w 4999205"/>
              <a:gd name="connsiteY2" fmla="*/ 2143494 h 2498048"/>
              <a:gd name="connsiteX3" fmla="*/ 0 w 4999205"/>
              <a:gd name="connsiteY3" fmla="*/ 1246253 h 2498048"/>
              <a:gd name="connsiteX4" fmla="*/ 897241 w 4999205"/>
              <a:gd name="connsiteY4" fmla="*/ 349012 h 2498048"/>
              <a:gd name="connsiteX5" fmla="*/ 3750181 w 4999205"/>
              <a:gd name="connsiteY5" fmla="*/ 0 h 2498048"/>
              <a:gd name="connsiteX6" fmla="*/ 4277993 w 4999205"/>
              <a:gd name="connsiteY6" fmla="*/ 218627 h 2498048"/>
              <a:gd name="connsiteX7" fmla="*/ 4780578 w 4999205"/>
              <a:gd name="connsiteY7" fmla="*/ 721212 h 2498048"/>
              <a:gd name="connsiteX8" fmla="*/ 4780578 w 4999205"/>
              <a:gd name="connsiteY8" fmla="*/ 1776836 h 2498048"/>
              <a:gd name="connsiteX9" fmla="*/ 4277993 w 4999205"/>
              <a:gd name="connsiteY9" fmla="*/ 2279421 h 2498048"/>
              <a:gd name="connsiteX10" fmla="*/ 3222369 w 4999205"/>
              <a:gd name="connsiteY10" fmla="*/ 2279421 h 2498048"/>
              <a:gd name="connsiteX11" fmla="*/ 2719785 w 4999205"/>
              <a:gd name="connsiteY11" fmla="*/ 1776836 h 2498048"/>
              <a:gd name="connsiteX12" fmla="*/ 2719785 w 4999205"/>
              <a:gd name="connsiteY12" fmla="*/ 721212 h 2498048"/>
              <a:gd name="connsiteX13" fmla="*/ 3222369 w 4999205"/>
              <a:gd name="connsiteY13" fmla="*/ 218627 h 2498048"/>
              <a:gd name="connsiteX14" fmla="*/ 3750181 w 4999205"/>
              <a:gd name="connsiteY14" fmla="*/ 0 h 2498048"/>
              <a:gd name="connsiteX0-1" fmla="*/ 24941 w 5024146"/>
              <a:gd name="connsiteY0-2" fmla="*/ 1246253 h 2498048"/>
              <a:gd name="connsiteX1-3" fmla="*/ 1819423 w 5024146"/>
              <a:gd name="connsiteY1-4" fmla="*/ 1246253 h 2498048"/>
              <a:gd name="connsiteX2-5" fmla="*/ 922182 w 5024146"/>
              <a:gd name="connsiteY2-6" fmla="*/ 2143494 h 2498048"/>
              <a:gd name="connsiteX3-7" fmla="*/ 24941 w 5024146"/>
              <a:gd name="connsiteY3-8" fmla="*/ 1246253 h 2498048"/>
              <a:gd name="connsiteX4-9" fmla="*/ 3775122 w 5024146"/>
              <a:gd name="connsiteY4-10" fmla="*/ 0 h 2498048"/>
              <a:gd name="connsiteX5-11" fmla="*/ 4302934 w 5024146"/>
              <a:gd name="connsiteY5-12" fmla="*/ 218627 h 2498048"/>
              <a:gd name="connsiteX6-13" fmla="*/ 4805519 w 5024146"/>
              <a:gd name="connsiteY6-14" fmla="*/ 721212 h 2498048"/>
              <a:gd name="connsiteX7-15" fmla="*/ 4805519 w 5024146"/>
              <a:gd name="connsiteY7-16" fmla="*/ 1776836 h 2498048"/>
              <a:gd name="connsiteX8-17" fmla="*/ 4302934 w 5024146"/>
              <a:gd name="connsiteY8-18" fmla="*/ 2279421 h 2498048"/>
              <a:gd name="connsiteX9-19" fmla="*/ 3247310 w 5024146"/>
              <a:gd name="connsiteY9-20" fmla="*/ 2279421 h 2498048"/>
              <a:gd name="connsiteX10-21" fmla="*/ 2744726 w 5024146"/>
              <a:gd name="connsiteY10-22" fmla="*/ 1776836 h 2498048"/>
              <a:gd name="connsiteX11-23" fmla="*/ 2744726 w 5024146"/>
              <a:gd name="connsiteY11-24" fmla="*/ 721212 h 2498048"/>
              <a:gd name="connsiteX12-25" fmla="*/ 3247310 w 5024146"/>
              <a:gd name="connsiteY12-26" fmla="*/ 218627 h 2498048"/>
              <a:gd name="connsiteX13-27" fmla="*/ 3775122 w 5024146"/>
              <a:gd name="connsiteY13-28" fmla="*/ 0 h 2498048"/>
              <a:gd name="connsiteX0-29" fmla="*/ 24941 w 5024146"/>
              <a:gd name="connsiteY0-30" fmla="*/ 1246253 h 2498048"/>
              <a:gd name="connsiteX1-31" fmla="*/ 922182 w 5024146"/>
              <a:gd name="connsiteY1-32" fmla="*/ 2143494 h 2498048"/>
              <a:gd name="connsiteX2-33" fmla="*/ 24941 w 5024146"/>
              <a:gd name="connsiteY2-34" fmla="*/ 1246253 h 2498048"/>
              <a:gd name="connsiteX3-35" fmla="*/ 3775122 w 5024146"/>
              <a:gd name="connsiteY3-36" fmla="*/ 0 h 2498048"/>
              <a:gd name="connsiteX4-37" fmla="*/ 4302934 w 5024146"/>
              <a:gd name="connsiteY4-38" fmla="*/ 218627 h 2498048"/>
              <a:gd name="connsiteX5-39" fmla="*/ 4805519 w 5024146"/>
              <a:gd name="connsiteY5-40" fmla="*/ 721212 h 2498048"/>
              <a:gd name="connsiteX6-41" fmla="*/ 4805519 w 5024146"/>
              <a:gd name="connsiteY6-42" fmla="*/ 1776836 h 2498048"/>
              <a:gd name="connsiteX7-43" fmla="*/ 4302934 w 5024146"/>
              <a:gd name="connsiteY7-44" fmla="*/ 2279421 h 2498048"/>
              <a:gd name="connsiteX8-45" fmla="*/ 3247310 w 5024146"/>
              <a:gd name="connsiteY8-46" fmla="*/ 2279421 h 2498048"/>
              <a:gd name="connsiteX9-47" fmla="*/ 2744726 w 5024146"/>
              <a:gd name="connsiteY9-48" fmla="*/ 1776836 h 2498048"/>
              <a:gd name="connsiteX10-49" fmla="*/ 2744726 w 5024146"/>
              <a:gd name="connsiteY10-50" fmla="*/ 721212 h 2498048"/>
              <a:gd name="connsiteX11-51" fmla="*/ 3247310 w 5024146"/>
              <a:gd name="connsiteY11-52" fmla="*/ 218627 h 2498048"/>
              <a:gd name="connsiteX12-53" fmla="*/ 3775122 w 5024146"/>
              <a:gd name="connsiteY12-54" fmla="*/ 0 h 2498048"/>
              <a:gd name="connsiteX0-55" fmla="*/ 1249024 w 2498048"/>
              <a:gd name="connsiteY0-56" fmla="*/ 0 h 2498048"/>
              <a:gd name="connsiteX1-57" fmla="*/ 1776836 w 2498048"/>
              <a:gd name="connsiteY1-58" fmla="*/ 218627 h 2498048"/>
              <a:gd name="connsiteX2-59" fmla="*/ 2279421 w 2498048"/>
              <a:gd name="connsiteY2-60" fmla="*/ 721212 h 2498048"/>
              <a:gd name="connsiteX3-61" fmla="*/ 2279421 w 2498048"/>
              <a:gd name="connsiteY3-62" fmla="*/ 1776836 h 2498048"/>
              <a:gd name="connsiteX4-63" fmla="*/ 1776836 w 2498048"/>
              <a:gd name="connsiteY4-64" fmla="*/ 2279421 h 2498048"/>
              <a:gd name="connsiteX5-65" fmla="*/ 721212 w 2498048"/>
              <a:gd name="connsiteY5-66" fmla="*/ 2279421 h 2498048"/>
              <a:gd name="connsiteX6-67" fmla="*/ 218628 w 2498048"/>
              <a:gd name="connsiteY6-68" fmla="*/ 1776836 h 2498048"/>
              <a:gd name="connsiteX7-69" fmla="*/ 218628 w 2498048"/>
              <a:gd name="connsiteY7-70" fmla="*/ 721212 h 2498048"/>
              <a:gd name="connsiteX8-71" fmla="*/ 721212 w 2498048"/>
              <a:gd name="connsiteY8-72" fmla="*/ 218627 h 2498048"/>
              <a:gd name="connsiteX9-73" fmla="*/ 1249024 w 2498048"/>
              <a:gd name="connsiteY9-74" fmla="*/ 0 h 249804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498048" h="2498048">
                <a:moveTo>
                  <a:pt x="1249024" y="0"/>
                </a:moveTo>
                <a:cubicBezTo>
                  <a:pt x="1440055" y="0"/>
                  <a:pt x="1631085" y="72876"/>
                  <a:pt x="1776836" y="218627"/>
                </a:cubicBezTo>
                <a:lnTo>
                  <a:pt x="2279421" y="721212"/>
                </a:lnTo>
                <a:cubicBezTo>
                  <a:pt x="2570924" y="1012715"/>
                  <a:pt x="2570924" y="1485334"/>
                  <a:pt x="2279421" y="1776836"/>
                </a:cubicBezTo>
                <a:lnTo>
                  <a:pt x="1776836" y="2279421"/>
                </a:lnTo>
                <a:cubicBezTo>
                  <a:pt x="1485334" y="2570924"/>
                  <a:pt x="1012715" y="2570924"/>
                  <a:pt x="721212" y="2279421"/>
                </a:cubicBezTo>
                <a:lnTo>
                  <a:pt x="218628" y="1776836"/>
                </a:lnTo>
                <a:cubicBezTo>
                  <a:pt x="-72875" y="1485334"/>
                  <a:pt x="-72875" y="1012715"/>
                  <a:pt x="218628" y="721212"/>
                </a:cubicBezTo>
                <a:lnTo>
                  <a:pt x="721212" y="218627"/>
                </a:lnTo>
                <a:cubicBezTo>
                  <a:pt x="866963" y="72876"/>
                  <a:pt x="1057994" y="0"/>
                  <a:pt x="1249024" y="0"/>
                </a:cubicBezTo>
                <a:close/>
              </a:path>
            </a:pathLst>
          </a:cu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0" name="Shape 36"/>
          <p:cNvSpPr/>
          <p:nvPr userDrawn="1"/>
        </p:nvSpPr>
        <p:spPr>
          <a:xfrm rot="962435">
            <a:off x="8565094" y="153152"/>
            <a:ext cx="912288" cy="347116"/>
          </a:xfrm>
          <a:custGeom>
            <a:avLst/>
            <a:gdLst/>
            <a:ahLst/>
            <a:cxnLst>
              <a:cxn ang="0">
                <a:pos x="wd2" y="hd2"/>
              </a:cxn>
              <a:cxn ang="5400000">
                <a:pos x="wd2" y="hd2"/>
              </a:cxn>
              <a:cxn ang="10800000">
                <a:pos x="wd2" y="hd2"/>
              </a:cxn>
              <a:cxn ang="16200000">
                <a:pos x="wd2" y="hd2"/>
              </a:cxn>
            </a:cxnLst>
            <a:rect l="0" t="0" r="r" b="b"/>
            <a:pathLst>
              <a:path w="21600" h="21333" extrusionOk="0">
                <a:moveTo>
                  <a:pt x="21600" y="7701"/>
                </a:moveTo>
                <a:cubicBezTo>
                  <a:pt x="20426" y="5337"/>
                  <a:pt x="19135" y="3464"/>
                  <a:pt x="17774" y="2111"/>
                </a:cubicBezTo>
                <a:cubicBezTo>
                  <a:pt x="16391" y="736"/>
                  <a:pt x="14916" y="-120"/>
                  <a:pt x="13405" y="14"/>
                </a:cubicBezTo>
                <a:cubicBezTo>
                  <a:pt x="11783" y="157"/>
                  <a:pt x="10213" y="1458"/>
                  <a:pt x="8806" y="3557"/>
                </a:cubicBezTo>
                <a:cubicBezTo>
                  <a:pt x="7955" y="4827"/>
                  <a:pt x="7174" y="6377"/>
                  <a:pt x="6367" y="7826"/>
                </a:cubicBezTo>
                <a:cubicBezTo>
                  <a:pt x="5424" y="9518"/>
                  <a:pt x="4446" y="11072"/>
                  <a:pt x="3390" y="12190"/>
                </a:cubicBezTo>
                <a:cubicBezTo>
                  <a:pt x="2313" y="13330"/>
                  <a:pt x="1168" y="14003"/>
                  <a:pt x="0" y="14172"/>
                </a:cubicBezTo>
                <a:cubicBezTo>
                  <a:pt x="2052" y="18626"/>
                  <a:pt x="4625" y="21146"/>
                  <a:pt x="7299" y="21323"/>
                </a:cubicBezTo>
                <a:cubicBezTo>
                  <a:pt x="9674" y="21480"/>
                  <a:pt x="12013" y="19772"/>
                  <a:pt x="14005" y="16412"/>
                </a:cubicBezTo>
                <a:cubicBezTo>
                  <a:pt x="15042" y="14662"/>
                  <a:pt x="15967" y="12488"/>
                  <a:pt x="17036" y="10870"/>
                </a:cubicBezTo>
                <a:cubicBezTo>
                  <a:pt x="18421" y="8774"/>
                  <a:pt x="19997" y="7680"/>
                  <a:pt x="21600" y="7701"/>
                </a:cubicBezTo>
                <a:close/>
              </a:path>
            </a:pathLst>
          </a:custGeom>
          <a:solidFill>
            <a:srgbClr val="776D64"/>
          </a:solidFill>
          <a:ln w="12700">
            <a:miter lim="400000"/>
          </a:ln>
          <a:effectLst/>
        </p:spPr>
        <p:txBody>
          <a:bodyPr lIns="0" tIns="0" rIns="0" bIns="0" anchor="ctr"/>
          <a:lstStyle/>
          <a:p>
            <a:pPr lvl="0">
              <a:defRPr sz="2400"/>
            </a:pPr>
            <a:endParaRPr/>
          </a:p>
        </p:txBody>
      </p:sp>
      <p:sp>
        <p:nvSpPr>
          <p:cNvPr id="11" name="Slide Number Placeholder 5"/>
          <p:cNvSpPr txBox="1"/>
          <p:nvPr userDrawn="1"/>
        </p:nvSpPr>
        <p:spPr>
          <a:xfrm>
            <a:off x="8781301" y="187560"/>
            <a:ext cx="280730" cy="246221"/>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900" smtClean="0">
                <a:solidFill>
                  <a:schemeClr val="bg1">
                    <a:alpha val="50000"/>
                  </a:schemeClr>
                </a:solidFill>
                <a:latin typeface="Lato Regular"/>
                <a:ea typeface="Open Sans Light" panose="020B0306030504020204" pitchFamily="34" charset="0"/>
                <a:cs typeface="Lato Regular"/>
              </a:rPr>
              <a:t>‹#›</a:t>
            </a:fld>
            <a:endParaRPr lang="en-US" sz="900" dirty="0">
              <a:solidFill>
                <a:schemeClr val="bg1">
                  <a:alpha val="50000"/>
                </a:schemeClr>
              </a:solidFill>
              <a:latin typeface="Lato Regular"/>
              <a:ea typeface="Open Sans Light" panose="020B0306030504020204" pitchFamily="34" charset="0"/>
              <a:cs typeface="Lato Regular"/>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92_Title Slide">
    <p:spTree>
      <p:nvGrpSpPr>
        <p:cNvPr id="1" name=""/>
        <p:cNvGrpSpPr/>
        <p:nvPr/>
      </p:nvGrpSpPr>
      <p:grpSpPr>
        <a:xfrm>
          <a:off x="0" y="0"/>
          <a:ext cx="0" cy="0"/>
          <a:chOff x="0" y="0"/>
          <a:chExt cx="0" cy="0"/>
        </a:xfrm>
      </p:grpSpPr>
      <p:sp>
        <p:nvSpPr>
          <p:cNvPr id="8" name="Picture Placeholder 7"/>
          <p:cNvSpPr>
            <a:spLocks noGrp="1"/>
          </p:cNvSpPr>
          <p:nvPr>
            <p:ph type="pic" sz="quarter" idx="12" hasCustomPrompt="1"/>
          </p:nvPr>
        </p:nvSpPr>
        <p:spPr>
          <a:xfrm>
            <a:off x="2426398" y="278524"/>
            <a:ext cx="4586454" cy="4586454"/>
          </a:xfrm>
          <a:custGeom>
            <a:avLst/>
            <a:gdLst>
              <a:gd name="connsiteX0" fmla="*/ 1277912 w 2555824"/>
              <a:gd name="connsiteY0" fmla="*/ 201629 h 2555824"/>
              <a:gd name="connsiteX1" fmla="*/ 201629 w 2555824"/>
              <a:gd name="connsiteY1" fmla="*/ 1277912 h 2555824"/>
              <a:gd name="connsiteX2" fmla="*/ 1277912 w 2555824"/>
              <a:gd name="connsiteY2" fmla="*/ 2354195 h 2555824"/>
              <a:gd name="connsiteX3" fmla="*/ 2354195 w 2555824"/>
              <a:gd name="connsiteY3" fmla="*/ 1277912 h 2555824"/>
              <a:gd name="connsiteX4" fmla="*/ 1277912 w 2555824"/>
              <a:gd name="connsiteY4" fmla="*/ 201629 h 2555824"/>
              <a:gd name="connsiteX5" fmla="*/ 1277912 w 2555824"/>
              <a:gd name="connsiteY5" fmla="*/ 0 h 2555824"/>
              <a:gd name="connsiteX6" fmla="*/ 2555824 w 2555824"/>
              <a:gd name="connsiteY6" fmla="*/ 1277912 h 2555824"/>
              <a:gd name="connsiteX7" fmla="*/ 1277912 w 2555824"/>
              <a:gd name="connsiteY7" fmla="*/ 2555824 h 2555824"/>
              <a:gd name="connsiteX8" fmla="*/ 0 w 2555824"/>
              <a:gd name="connsiteY8" fmla="*/ 1277912 h 2555824"/>
              <a:gd name="connsiteX9" fmla="*/ 1277912 w 2555824"/>
              <a:gd name="connsiteY9" fmla="*/ 0 h 2555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5824" h="2555824">
                <a:moveTo>
                  <a:pt x="1277912" y="201629"/>
                </a:moveTo>
                <a:cubicBezTo>
                  <a:pt x="683497" y="201629"/>
                  <a:pt x="201629" y="683497"/>
                  <a:pt x="201629" y="1277912"/>
                </a:cubicBezTo>
                <a:cubicBezTo>
                  <a:pt x="201629" y="1872327"/>
                  <a:pt x="683497" y="2354195"/>
                  <a:pt x="1277912" y="2354195"/>
                </a:cubicBezTo>
                <a:cubicBezTo>
                  <a:pt x="1872327" y="2354195"/>
                  <a:pt x="2354195" y="1872327"/>
                  <a:pt x="2354195" y="1277912"/>
                </a:cubicBezTo>
                <a:cubicBezTo>
                  <a:pt x="2354195" y="683497"/>
                  <a:pt x="1872327" y="201629"/>
                  <a:pt x="1277912" y="201629"/>
                </a:cubicBezTo>
                <a:close/>
                <a:moveTo>
                  <a:pt x="1277912" y="0"/>
                </a:moveTo>
                <a:cubicBezTo>
                  <a:pt x="1983683" y="0"/>
                  <a:pt x="2555824" y="572141"/>
                  <a:pt x="2555824" y="1277912"/>
                </a:cubicBezTo>
                <a:cubicBezTo>
                  <a:pt x="2555824" y="1983683"/>
                  <a:pt x="1983683" y="2555824"/>
                  <a:pt x="1277912" y="2555824"/>
                </a:cubicBezTo>
                <a:cubicBezTo>
                  <a:pt x="572141" y="2555824"/>
                  <a:pt x="0" y="1983683"/>
                  <a:pt x="0" y="1277912"/>
                </a:cubicBezTo>
                <a:cubicBezTo>
                  <a:pt x="0" y="572141"/>
                  <a:pt x="572141" y="0"/>
                  <a:pt x="1277912" y="0"/>
                </a:cubicBezTo>
                <a:close/>
              </a:path>
            </a:pathLst>
          </a:custGeom>
          <a:pattFill prst="pct5">
            <a:fgClr>
              <a:schemeClr val="tx1"/>
            </a:fgClr>
            <a:bgClr>
              <a:schemeClr val="bg1">
                <a:lumMod val="85000"/>
              </a:schemeClr>
            </a:bgClr>
          </a:pattFill>
          <a:effectLst>
            <a:outerShdw blurRad="381000" dist="254000" dir="5400000" algn="t" rotWithShape="0">
              <a:prstClr val="black">
                <a:alpha val="10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68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dirty="0"/>
          </a:p>
        </p:txBody>
      </p:sp>
      <p:sp>
        <p:nvSpPr>
          <p:cNvPr id="11" name="Slide Number Placeholder 5"/>
          <p:cNvSpPr txBox="1"/>
          <p:nvPr userDrawn="1"/>
        </p:nvSpPr>
        <p:spPr>
          <a:xfrm>
            <a:off x="3257673" y="267005"/>
            <a:ext cx="2628656" cy="1023546"/>
          </a:xfrm>
          <a:prstGeom prst="rect">
            <a:avLst/>
          </a:prstGeom>
        </p:spPr>
        <p:txBody>
          <a:bodyPr vert="horz" wrap="none" lIns="91435" tIns="45717" rIns="91435" bIns="4571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8" y="611637"/>
            <a:ext cx="7274926" cy="396628"/>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6"/>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12" name="Picture Placeholder 11"/>
          <p:cNvSpPr>
            <a:spLocks noGrp="1"/>
          </p:cNvSpPr>
          <p:nvPr>
            <p:ph type="pic" sz="quarter" idx="12" hasCustomPrompt="1"/>
          </p:nvPr>
        </p:nvSpPr>
        <p:spPr>
          <a:xfrm>
            <a:off x="3635231" y="1635183"/>
            <a:ext cx="1873536" cy="1873536"/>
          </a:xfrm>
          <a:custGeom>
            <a:avLst/>
            <a:gdLst>
              <a:gd name="connsiteX0" fmla="*/ 897241 w 4999205"/>
              <a:gd name="connsiteY0" fmla="*/ 349012 h 2498048"/>
              <a:gd name="connsiteX1" fmla="*/ 1794482 w 4999205"/>
              <a:gd name="connsiteY1" fmla="*/ 1246253 h 2498048"/>
              <a:gd name="connsiteX2" fmla="*/ 897241 w 4999205"/>
              <a:gd name="connsiteY2" fmla="*/ 2143494 h 2498048"/>
              <a:gd name="connsiteX3" fmla="*/ 0 w 4999205"/>
              <a:gd name="connsiteY3" fmla="*/ 1246253 h 2498048"/>
              <a:gd name="connsiteX4" fmla="*/ 897241 w 4999205"/>
              <a:gd name="connsiteY4" fmla="*/ 349012 h 2498048"/>
              <a:gd name="connsiteX5" fmla="*/ 3750181 w 4999205"/>
              <a:gd name="connsiteY5" fmla="*/ 0 h 2498048"/>
              <a:gd name="connsiteX6" fmla="*/ 4277993 w 4999205"/>
              <a:gd name="connsiteY6" fmla="*/ 218627 h 2498048"/>
              <a:gd name="connsiteX7" fmla="*/ 4780578 w 4999205"/>
              <a:gd name="connsiteY7" fmla="*/ 721212 h 2498048"/>
              <a:gd name="connsiteX8" fmla="*/ 4780578 w 4999205"/>
              <a:gd name="connsiteY8" fmla="*/ 1776836 h 2498048"/>
              <a:gd name="connsiteX9" fmla="*/ 4277993 w 4999205"/>
              <a:gd name="connsiteY9" fmla="*/ 2279421 h 2498048"/>
              <a:gd name="connsiteX10" fmla="*/ 3222369 w 4999205"/>
              <a:gd name="connsiteY10" fmla="*/ 2279421 h 2498048"/>
              <a:gd name="connsiteX11" fmla="*/ 2719785 w 4999205"/>
              <a:gd name="connsiteY11" fmla="*/ 1776836 h 2498048"/>
              <a:gd name="connsiteX12" fmla="*/ 2719785 w 4999205"/>
              <a:gd name="connsiteY12" fmla="*/ 721212 h 2498048"/>
              <a:gd name="connsiteX13" fmla="*/ 3222369 w 4999205"/>
              <a:gd name="connsiteY13" fmla="*/ 218627 h 2498048"/>
              <a:gd name="connsiteX14" fmla="*/ 3750181 w 4999205"/>
              <a:gd name="connsiteY14" fmla="*/ 0 h 2498048"/>
              <a:gd name="connsiteX0-1" fmla="*/ 24941 w 5024146"/>
              <a:gd name="connsiteY0-2" fmla="*/ 1246253 h 2498048"/>
              <a:gd name="connsiteX1-3" fmla="*/ 1819423 w 5024146"/>
              <a:gd name="connsiteY1-4" fmla="*/ 1246253 h 2498048"/>
              <a:gd name="connsiteX2-5" fmla="*/ 922182 w 5024146"/>
              <a:gd name="connsiteY2-6" fmla="*/ 2143494 h 2498048"/>
              <a:gd name="connsiteX3-7" fmla="*/ 24941 w 5024146"/>
              <a:gd name="connsiteY3-8" fmla="*/ 1246253 h 2498048"/>
              <a:gd name="connsiteX4-9" fmla="*/ 3775122 w 5024146"/>
              <a:gd name="connsiteY4-10" fmla="*/ 0 h 2498048"/>
              <a:gd name="connsiteX5-11" fmla="*/ 4302934 w 5024146"/>
              <a:gd name="connsiteY5-12" fmla="*/ 218627 h 2498048"/>
              <a:gd name="connsiteX6-13" fmla="*/ 4805519 w 5024146"/>
              <a:gd name="connsiteY6-14" fmla="*/ 721212 h 2498048"/>
              <a:gd name="connsiteX7-15" fmla="*/ 4805519 w 5024146"/>
              <a:gd name="connsiteY7-16" fmla="*/ 1776836 h 2498048"/>
              <a:gd name="connsiteX8-17" fmla="*/ 4302934 w 5024146"/>
              <a:gd name="connsiteY8-18" fmla="*/ 2279421 h 2498048"/>
              <a:gd name="connsiteX9-19" fmla="*/ 3247310 w 5024146"/>
              <a:gd name="connsiteY9-20" fmla="*/ 2279421 h 2498048"/>
              <a:gd name="connsiteX10-21" fmla="*/ 2744726 w 5024146"/>
              <a:gd name="connsiteY10-22" fmla="*/ 1776836 h 2498048"/>
              <a:gd name="connsiteX11-23" fmla="*/ 2744726 w 5024146"/>
              <a:gd name="connsiteY11-24" fmla="*/ 721212 h 2498048"/>
              <a:gd name="connsiteX12-25" fmla="*/ 3247310 w 5024146"/>
              <a:gd name="connsiteY12-26" fmla="*/ 218627 h 2498048"/>
              <a:gd name="connsiteX13-27" fmla="*/ 3775122 w 5024146"/>
              <a:gd name="connsiteY13-28" fmla="*/ 0 h 2498048"/>
              <a:gd name="connsiteX0-29" fmla="*/ 24941 w 5024146"/>
              <a:gd name="connsiteY0-30" fmla="*/ 1246253 h 2498048"/>
              <a:gd name="connsiteX1-31" fmla="*/ 922182 w 5024146"/>
              <a:gd name="connsiteY1-32" fmla="*/ 2143494 h 2498048"/>
              <a:gd name="connsiteX2-33" fmla="*/ 24941 w 5024146"/>
              <a:gd name="connsiteY2-34" fmla="*/ 1246253 h 2498048"/>
              <a:gd name="connsiteX3-35" fmla="*/ 3775122 w 5024146"/>
              <a:gd name="connsiteY3-36" fmla="*/ 0 h 2498048"/>
              <a:gd name="connsiteX4-37" fmla="*/ 4302934 w 5024146"/>
              <a:gd name="connsiteY4-38" fmla="*/ 218627 h 2498048"/>
              <a:gd name="connsiteX5-39" fmla="*/ 4805519 w 5024146"/>
              <a:gd name="connsiteY5-40" fmla="*/ 721212 h 2498048"/>
              <a:gd name="connsiteX6-41" fmla="*/ 4805519 w 5024146"/>
              <a:gd name="connsiteY6-42" fmla="*/ 1776836 h 2498048"/>
              <a:gd name="connsiteX7-43" fmla="*/ 4302934 w 5024146"/>
              <a:gd name="connsiteY7-44" fmla="*/ 2279421 h 2498048"/>
              <a:gd name="connsiteX8-45" fmla="*/ 3247310 w 5024146"/>
              <a:gd name="connsiteY8-46" fmla="*/ 2279421 h 2498048"/>
              <a:gd name="connsiteX9-47" fmla="*/ 2744726 w 5024146"/>
              <a:gd name="connsiteY9-48" fmla="*/ 1776836 h 2498048"/>
              <a:gd name="connsiteX10-49" fmla="*/ 2744726 w 5024146"/>
              <a:gd name="connsiteY10-50" fmla="*/ 721212 h 2498048"/>
              <a:gd name="connsiteX11-51" fmla="*/ 3247310 w 5024146"/>
              <a:gd name="connsiteY11-52" fmla="*/ 218627 h 2498048"/>
              <a:gd name="connsiteX12-53" fmla="*/ 3775122 w 5024146"/>
              <a:gd name="connsiteY12-54" fmla="*/ 0 h 2498048"/>
              <a:gd name="connsiteX0-55" fmla="*/ 1249024 w 2498048"/>
              <a:gd name="connsiteY0-56" fmla="*/ 0 h 2498048"/>
              <a:gd name="connsiteX1-57" fmla="*/ 1776836 w 2498048"/>
              <a:gd name="connsiteY1-58" fmla="*/ 218627 h 2498048"/>
              <a:gd name="connsiteX2-59" fmla="*/ 2279421 w 2498048"/>
              <a:gd name="connsiteY2-60" fmla="*/ 721212 h 2498048"/>
              <a:gd name="connsiteX3-61" fmla="*/ 2279421 w 2498048"/>
              <a:gd name="connsiteY3-62" fmla="*/ 1776836 h 2498048"/>
              <a:gd name="connsiteX4-63" fmla="*/ 1776836 w 2498048"/>
              <a:gd name="connsiteY4-64" fmla="*/ 2279421 h 2498048"/>
              <a:gd name="connsiteX5-65" fmla="*/ 721212 w 2498048"/>
              <a:gd name="connsiteY5-66" fmla="*/ 2279421 h 2498048"/>
              <a:gd name="connsiteX6-67" fmla="*/ 218628 w 2498048"/>
              <a:gd name="connsiteY6-68" fmla="*/ 1776836 h 2498048"/>
              <a:gd name="connsiteX7-69" fmla="*/ 218628 w 2498048"/>
              <a:gd name="connsiteY7-70" fmla="*/ 721212 h 2498048"/>
              <a:gd name="connsiteX8-71" fmla="*/ 721212 w 2498048"/>
              <a:gd name="connsiteY8-72" fmla="*/ 218627 h 2498048"/>
              <a:gd name="connsiteX9-73" fmla="*/ 1249024 w 2498048"/>
              <a:gd name="connsiteY9-74" fmla="*/ 0 h 249804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498048" h="2498048">
                <a:moveTo>
                  <a:pt x="1249024" y="0"/>
                </a:moveTo>
                <a:cubicBezTo>
                  <a:pt x="1440055" y="0"/>
                  <a:pt x="1631085" y="72876"/>
                  <a:pt x="1776836" y="218627"/>
                </a:cubicBezTo>
                <a:lnTo>
                  <a:pt x="2279421" y="721212"/>
                </a:lnTo>
                <a:cubicBezTo>
                  <a:pt x="2570924" y="1012715"/>
                  <a:pt x="2570924" y="1485334"/>
                  <a:pt x="2279421" y="1776836"/>
                </a:cubicBezTo>
                <a:lnTo>
                  <a:pt x="1776836" y="2279421"/>
                </a:lnTo>
                <a:cubicBezTo>
                  <a:pt x="1485334" y="2570924"/>
                  <a:pt x="1012715" y="2570924"/>
                  <a:pt x="721212" y="2279421"/>
                </a:cubicBezTo>
                <a:lnTo>
                  <a:pt x="218628" y="1776836"/>
                </a:lnTo>
                <a:cubicBezTo>
                  <a:pt x="-72875" y="1485334"/>
                  <a:pt x="-72875" y="1012715"/>
                  <a:pt x="218628" y="721212"/>
                </a:cubicBezTo>
                <a:lnTo>
                  <a:pt x="721212" y="218627"/>
                </a:lnTo>
                <a:cubicBezTo>
                  <a:pt x="866963" y="72876"/>
                  <a:pt x="1057994" y="0"/>
                  <a:pt x="1249024" y="0"/>
                </a:cubicBezTo>
                <a:close/>
              </a:path>
            </a:pathLst>
          </a:cu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66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9" name="Title 8"/>
          <p:cNvSpPr>
            <a:spLocks noGrp="1"/>
          </p:cNvSpPr>
          <p:nvPr>
            <p:ph type="title"/>
          </p:nvPr>
        </p:nvSpPr>
        <p:spPr>
          <a:xfrm>
            <a:off x="934538" y="611637"/>
            <a:ext cx="7274926" cy="396628"/>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6"/>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12" name="Picture Placeholder 2"/>
          <p:cNvSpPr>
            <a:spLocks noGrp="1"/>
          </p:cNvSpPr>
          <p:nvPr>
            <p:ph type="pic" sz="quarter" idx="11" hasCustomPrompt="1"/>
          </p:nvPr>
        </p:nvSpPr>
        <p:spPr>
          <a:xfrm>
            <a:off x="1759363" y="1706136"/>
            <a:ext cx="1345862" cy="1345862"/>
          </a:xfrm>
          <a:prstGeom prst="ellipse">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3" name="Picture Placeholder 2"/>
          <p:cNvSpPr>
            <a:spLocks noGrp="1"/>
          </p:cNvSpPr>
          <p:nvPr>
            <p:ph type="pic" sz="quarter" idx="12" hasCustomPrompt="1"/>
          </p:nvPr>
        </p:nvSpPr>
        <p:spPr>
          <a:xfrm>
            <a:off x="3880299" y="1706136"/>
            <a:ext cx="1345862" cy="1345862"/>
          </a:xfrm>
          <a:prstGeom prst="ellipse">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3" hasCustomPrompt="1"/>
          </p:nvPr>
        </p:nvSpPr>
        <p:spPr>
          <a:xfrm>
            <a:off x="6001234" y="1706136"/>
            <a:ext cx="1345862" cy="1345862"/>
          </a:xfrm>
          <a:prstGeom prst="ellipse">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11" name="Slide Number Placeholder 5"/>
          <p:cNvSpPr txBox="1"/>
          <p:nvPr userDrawn="1"/>
        </p:nvSpPr>
        <p:spPr>
          <a:xfrm>
            <a:off x="382631" y="3166069"/>
            <a:ext cx="1955326" cy="1023546"/>
          </a:xfrm>
          <a:prstGeom prst="rect">
            <a:avLst/>
          </a:prstGeom>
        </p:spPr>
        <p:txBody>
          <a:bodyPr vert="horz" wrap="none" lIns="91435" tIns="45717" rIns="91435" bIns="4571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1"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69060" y="809684"/>
            <a:ext cx="6180189" cy="3628641"/>
          </a:xfrm>
          <a:prstGeom prst="rect">
            <a:avLst/>
          </a:prstGeom>
          <a:effectLst>
            <a:outerShdw blurRad="520700" dist="38100" dir="5400000" algn="t" rotWithShape="0">
              <a:prstClr val="black">
                <a:alpha val="40000"/>
              </a:prstClr>
            </a:outerShdw>
          </a:effectLst>
        </p:spPr>
      </p:pic>
      <p:sp>
        <p:nvSpPr>
          <p:cNvPr id="6" name="Picture Placeholder 2"/>
          <p:cNvSpPr>
            <a:spLocks noGrp="1"/>
          </p:cNvSpPr>
          <p:nvPr>
            <p:ph type="pic" sz="quarter" idx="12" hasCustomPrompt="1"/>
          </p:nvPr>
        </p:nvSpPr>
        <p:spPr>
          <a:xfrm>
            <a:off x="3929994" y="1062153"/>
            <a:ext cx="4656794" cy="2911084"/>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8" name="Rectangle 7"/>
          <p:cNvSpPr/>
          <p:nvPr userDrawn="1"/>
        </p:nvSpPr>
        <p:spPr>
          <a:xfrm>
            <a:off x="6010740" y="4116052"/>
            <a:ext cx="495300" cy="100445"/>
          </a:xfrm>
          <a:prstGeom prst="rect">
            <a:avLst/>
          </a:prstGeom>
          <a:solidFill>
            <a:srgbClr val="1F1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11" name="Slide Number Placeholder 5"/>
          <p:cNvSpPr txBox="1"/>
          <p:nvPr userDrawn="1"/>
        </p:nvSpPr>
        <p:spPr>
          <a:xfrm>
            <a:off x="382631" y="3166069"/>
            <a:ext cx="1955326" cy="1023546"/>
          </a:xfrm>
          <a:prstGeom prst="rect">
            <a:avLst/>
          </a:prstGeom>
        </p:spPr>
        <p:txBody>
          <a:bodyPr vert="horz" wrap="none" lIns="91435" tIns="45717" rIns="91435" bIns="4571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1"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87374" y="509180"/>
            <a:ext cx="2159677" cy="4219006"/>
          </a:xfrm>
          <a:prstGeom prst="rect">
            <a:avLst/>
          </a:prstGeom>
          <a:effectLst>
            <a:outerShdw blurRad="635000" dist="279400" dir="5400000" sx="103000" sy="103000" algn="t" rotWithShape="0">
              <a:prstClr val="black">
                <a:alpha val="30000"/>
              </a:prstClr>
            </a:outerShdw>
          </a:effectLst>
        </p:spPr>
      </p:pic>
      <p:sp>
        <p:nvSpPr>
          <p:cNvPr id="6" name="Picture Placeholder 2"/>
          <p:cNvSpPr>
            <a:spLocks noGrp="1"/>
          </p:cNvSpPr>
          <p:nvPr>
            <p:ph type="pic" sz="quarter" idx="12" hasCustomPrompt="1"/>
          </p:nvPr>
        </p:nvSpPr>
        <p:spPr>
          <a:xfrm>
            <a:off x="3546485" y="1158815"/>
            <a:ext cx="1635834" cy="2920401"/>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11" name="Slide Number Placeholder 5"/>
          <p:cNvSpPr txBox="1"/>
          <p:nvPr userDrawn="1"/>
        </p:nvSpPr>
        <p:spPr>
          <a:xfrm>
            <a:off x="382631" y="3166069"/>
            <a:ext cx="1955326" cy="1023546"/>
          </a:xfrm>
          <a:prstGeom prst="rect">
            <a:avLst/>
          </a:prstGeom>
        </p:spPr>
        <p:txBody>
          <a:bodyPr vert="horz" wrap="none" lIns="91435" tIns="45717" rIns="91435" bIns="4571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1"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64377" y="631591"/>
            <a:ext cx="1909877" cy="3893717"/>
          </a:xfrm>
          <a:prstGeom prst="rect">
            <a:avLst/>
          </a:prstGeom>
          <a:effectLst>
            <a:outerShdw blurRad="482600" dist="152400" dir="5400000" sx="102000" sy="102000" algn="t" rotWithShape="0">
              <a:prstClr val="black">
                <a:alpha val="20000"/>
              </a:prstClr>
            </a:outerShdw>
          </a:effectLst>
        </p:spPr>
      </p:pic>
      <p:sp>
        <p:nvSpPr>
          <p:cNvPr id="10" name="Picture Placeholder 2"/>
          <p:cNvSpPr>
            <a:spLocks noGrp="1"/>
          </p:cNvSpPr>
          <p:nvPr>
            <p:ph type="pic" sz="quarter" idx="13" hasCustomPrompt="1"/>
          </p:nvPr>
        </p:nvSpPr>
        <p:spPr>
          <a:xfrm>
            <a:off x="3797253" y="1127266"/>
            <a:ext cx="1645610" cy="2921317"/>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mple Title right">
    <p:spTree>
      <p:nvGrpSpPr>
        <p:cNvPr id="1" name=""/>
        <p:cNvGrpSpPr/>
        <p:nvPr/>
      </p:nvGrpSpPr>
      <p:grpSpPr>
        <a:xfrm>
          <a:off x="0" y="0"/>
          <a:ext cx="0" cy="0"/>
          <a:chOff x="0" y="0"/>
          <a:chExt cx="0" cy="0"/>
        </a:xfrm>
      </p:grpSpPr>
      <p:sp>
        <p:nvSpPr>
          <p:cNvPr id="3" name="Title 3"/>
          <p:cNvSpPr>
            <a:spLocks noGrp="1"/>
          </p:cNvSpPr>
          <p:nvPr>
            <p:ph type="title" hasCustomPrompt="1"/>
          </p:nvPr>
        </p:nvSpPr>
        <p:spPr>
          <a:xfrm>
            <a:off x="5892801" y="633524"/>
            <a:ext cx="2717800" cy="1415430"/>
          </a:xfrm>
          <a:prstGeom prst="rect">
            <a:avLst/>
          </a:prstGeom>
        </p:spPr>
        <p:txBody>
          <a:bodyPr lIns="68580" tIns="34290" rIns="68580" bIns="34290">
            <a:no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
        <p:nvSpPr>
          <p:cNvPr id="4" name="Text Placeholder 5"/>
          <p:cNvSpPr>
            <a:spLocks noGrp="1"/>
          </p:cNvSpPr>
          <p:nvPr>
            <p:ph type="body" sz="quarter" idx="10" hasCustomPrompt="1"/>
          </p:nvPr>
        </p:nvSpPr>
        <p:spPr>
          <a:xfrm>
            <a:off x="5892800" y="2097811"/>
            <a:ext cx="2717800" cy="213595"/>
          </a:xfrm>
          <a:prstGeom prst="rect">
            <a:avLst/>
          </a:prstGeom>
        </p:spPr>
        <p:txBody>
          <a:bodyPr lIns="68580" tIns="34290" rIns="68580" bIns="34290">
            <a:noAutofit/>
          </a:bodyPr>
          <a:lstStyle>
            <a:lvl1pPr marL="0" indent="0" algn="l">
              <a:buNone/>
              <a:defRPr sz="1200" cap="all">
                <a:solidFill>
                  <a:schemeClr val="tx1">
                    <a:lumMod val="50000"/>
                    <a:lumOff val="50000"/>
                  </a:schemeClr>
                </a:solidFill>
                <a:latin typeface="Lato Light"/>
                <a:cs typeface="Lato Light"/>
              </a:defRPr>
            </a:lvl1pPr>
          </a:lstStyle>
          <a:p>
            <a:pPr lvl="0"/>
            <a:r>
              <a:rPr lang="en-US" dirty="0" err="1"/>
              <a:t>Subitle</a:t>
            </a:r>
            <a:r>
              <a:rPr lang="en-US" dirty="0"/>
              <a:t> Example here</a:t>
            </a:r>
          </a:p>
        </p:txBody>
      </p:sp>
      <p:cxnSp>
        <p:nvCxnSpPr>
          <p:cNvPr id="7" name="Straight Connector 6"/>
          <p:cNvCxnSpPr/>
          <p:nvPr userDrawn="1"/>
        </p:nvCxnSpPr>
        <p:spPr>
          <a:xfrm>
            <a:off x="5892800" y="2057382"/>
            <a:ext cx="2717800"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540" decel="100000" fill="hold"/>
                                        <p:tgtEl>
                                          <p:spTgt spid="3"/>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600"/>
                                        <p:tgtEl>
                                          <p:spTgt spid="4">
                                            <p:txEl>
                                              <p:pRg st="0" end="0"/>
                                            </p:txEl>
                                          </p:spTgt>
                                        </p:tgtEl>
                                      </p:cBhvr>
                                    </p:animEffect>
                                    <p:anim calcmode="lin" valueType="num">
                                      <p:cBhvr>
                                        <p:cTn id="14" dur="6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4">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37" presetClass="entr" presetSubtype="0" fill="hold" nodeType="withEffect">
                  <p:stCondLst>
                    <p:cond delay="300"/>
                  </p:stCondLst>
                  <p:childTnLst>
                    <p:set>
                      <p:cBhvr>
                        <p:cTn dur="1" fill="hold">
                          <p:stCondLst>
                            <p:cond delay="0"/>
                          </p:stCondLst>
                        </p:cTn>
                        <p:tgtEl>
                          <p:spTgt spid="4"/>
                        </p:tgtEl>
                        <p:attrNameLst>
                          <p:attrName>style.visibility</p:attrName>
                        </p:attrNameLst>
                      </p:cBhvr>
                      <p:to>
                        <p:strVal val="visible"/>
                      </p:to>
                    </p:set>
                    <p:animEffect transition="in" filter="fade">
                      <p:cBhvr>
                        <p:cTn dur="600"/>
                        <p:tgtEl>
                          <p:spTgt spid="4"/>
                        </p:tgtEl>
                      </p:cBhvr>
                    </p:animEffect>
                    <p:anim calcmode="lin" valueType="num">
                      <p:cBhvr>
                        <p:cTn dur="600" fill="hold"/>
                        <p:tgtEl>
                          <p:spTgt spid="4"/>
                        </p:tgtEl>
                        <p:attrNameLst>
                          <p:attrName>ppt_x</p:attrName>
                        </p:attrNameLst>
                      </p:cBhvr>
                      <p:tavLst>
                        <p:tav tm="0">
                          <p:val>
                            <p:strVal val="#ppt_x"/>
                          </p:val>
                        </p:tav>
                        <p:tav tm="100000">
                          <p:val>
                            <p:strVal val="#ppt_x"/>
                          </p:val>
                        </p:tav>
                      </p:tavLst>
                    </p:anim>
                    <p:anim calcmode="lin" valueType="num">
                      <p:cBhvr>
                        <p:cTn dur="540" decel="100000" fill="hold"/>
                        <p:tgtEl>
                          <p:spTgt spid="4"/>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1793" y="631591"/>
            <a:ext cx="1909877" cy="3893717"/>
          </a:xfrm>
          <a:prstGeom prst="rect">
            <a:avLst/>
          </a:prstGeom>
          <a:effectLst>
            <a:outerShdw blurRad="482600" dist="152400" dir="5400000" sx="102000" sy="102000" algn="t" rotWithShape="0">
              <a:prstClr val="black">
                <a:alpha val="20000"/>
              </a:prstClr>
            </a:outerShdw>
          </a:effectLst>
        </p:spPr>
      </p:pic>
      <p:sp>
        <p:nvSpPr>
          <p:cNvPr id="10" name="Picture Placeholder 2"/>
          <p:cNvSpPr>
            <a:spLocks noGrp="1"/>
          </p:cNvSpPr>
          <p:nvPr>
            <p:ph type="pic" sz="quarter" idx="13" hasCustomPrompt="1"/>
          </p:nvPr>
        </p:nvSpPr>
        <p:spPr>
          <a:xfrm>
            <a:off x="1814668" y="1127266"/>
            <a:ext cx="1645610" cy="2921317"/>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8963" y="-1280147"/>
            <a:ext cx="4845941" cy="8283659"/>
          </a:xfrm>
          <a:prstGeom prst="rect">
            <a:avLst/>
          </a:prstGeom>
          <a:effectLst>
            <a:outerShdw blurRad="1092200" dist="342900" dir="5400000" algn="t" rotWithShape="0">
              <a:prstClr val="black">
                <a:alpha val="28000"/>
              </a:prstClr>
            </a:outerShdw>
          </a:effec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32696" y="763858"/>
            <a:ext cx="1762953" cy="3594180"/>
          </a:xfrm>
          <a:prstGeom prst="rect">
            <a:avLst/>
          </a:prstGeom>
          <a:effectLst>
            <a:outerShdw blurRad="482600" dist="152400" dir="5400000" sx="102000" sy="102000" algn="t" rotWithShape="0">
              <a:prstClr val="black">
                <a:alpha val="20000"/>
              </a:prstClr>
            </a:outerShdw>
          </a:effectLst>
        </p:spPr>
      </p:pic>
      <p:sp>
        <p:nvSpPr>
          <p:cNvPr id="10" name="Picture Placeholder 2"/>
          <p:cNvSpPr>
            <a:spLocks noGrp="1"/>
          </p:cNvSpPr>
          <p:nvPr>
            <p:ph type="pic" sz="quarter" idx="13" hasCustomPrompt="1"/>
          </p:nvPr>
        </p:nvSpPr>
        <p:spPr>
          <a:xfrm>
            <a:off x="2059995" y="1226635"/>
            <a:ext cx="1513972" cy="2688133"/>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3433" y="206646"/>
            <a:ext cx="1762953" cy="3594180"/>
          </a:xfrm>
          <a:prstGeom prst="rect">
            <a:avLst/>
          </a:prstGeom>
          <a:effectLst>
            <a:outerShdw blurRad="482600" dist="152400" dir="5400000" sx="102000" sy="102000" algn="t" rotWithShape="0">
              <a:prstClr val="black">
                <a:alpha val="20000"/>
              </a:prstClr>
            </a:outerShdw>
          </a:effectLst>
        </p:spPr>
      </p:pic>
      <p:sp>
        <p:nvSpPr>
          <p:cNvPr id="10" name="Picture Placeholder 2"/>
          <p:cNvSpPr>
            <a:spLocks noGrp="1"/>
          </p:cNvSpPr>
          <p:nvPr>
            <p:ph type="pic" sz="quarter" idx="13" hasCustomPrompt="1"/>
          </p:nvPr>
        </p:nvSpPr>
        <p:spPr>
          <a:xfrm>
            <a:off x="690732" y="669421"/>
            <a:ext cx="1513972" cy="2688133"/>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27208" y="1391762"/>
            <a:ext cx="2047575" cy="4022023"/>
          </a:xfrm>
          <a:prstGeom prst="rect">
            <a:avLst/>
          </a:prstGeom>
          <a:effectLst>
            <a:outerShdw blurRad="254000" dist="88900" dir="5400000" algn="t" rotWithShape="0">
              <a:prstClr val="black">
                <a:alpha val="20000"/>
              </a:prstClr>
            </a:outerShdw>
          </a:effectLst>
        </p:spPr>
      </p:pic>
      <p:sp>
        <p:nvSpPr>
          <p:cNvPr id="9" name="Picture Placeholder 2"/>
          <p:cNvSpPr>
            <a:spLocks noGrp="1"/>
          </p:cNvSpPr>
          <p:nvPr>
            <p:ph type="pic" sz="quarter" idx="14" hasCustomPrompt="1"/>
          </p:nvPr>
        </p:nvSpPr>
        <p:spPr>
          <a:xfrm>
            <a:off x="2566705" y="1841477"/>
            <a:ext cx="1772053" cy="3120862"/>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11" name="Slide Number Placeholder 5"/>
          <p:cNvSpPr txBox="1"/>
          <p:nvPr userDrawn="1"/>
        </p:nvSpPr>
        <p:spPr>
          <a:xfrm>
            <a:off x="382631" y="3166069"/>
            <a:ext cx="1955326" cy="1023546"/>
          </a:xfrm>
          <a:prstGeom prst="rect">
            <a:avLst/>
          </a:prstGeom>
        </p:spPr>
        <p:txBody>
          <a:bodyPr vert="horz" wrap="none" lIns="91435" tIns="45717" rIns="91435" bIns="4571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1"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6" name="Picture Placeholder 2"/>
          <p:cNvSpPr>
            <a:spLocks noGrp="1"/>
          </p:cNvSpPr>
          <p:nvPr>
            <p:ph type="pic" sz="quarter" idx="11" hasCustomPrompt="1"/>
          </p:nvPr>
        </p:nvSpPr>
        <p:spPr>
          <a:xfrm>
            <a:off x="3491623" y="1138429"/>
            <a:ext cx="2866644" cy="2866644"/>
          </a:xfrm>
          <a:prstGeom prst="donut">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16" name="Picture Placeholder 15"/>
          <p:cNvSpPr>
            <a:spLocks noGrp="1"/>
          </p:cNvSpPr>
          <p:nvPr>
            <p:ph type="pic" sz="quarter" idx="10" hasCustomPrompt="1"/>
          </p:nvPr>
        </p:nvSpPr>
        <p:spPr>
          <a:xfrm>
            <a:off x="734570" y="0"/>
            <a:ext cx="5020811" cy="5143500"/>
          </a:xfrm>
          <a:custGeom>
            <a:avLst/>
            <a:gdLst>
              <a:gd name="connsiteX0" fmla="*/ 4503486 w 6694415"/>
              <a:gd name="connsiteY0" fmla="*/ 2951742 h 6858000"/>
              <a:gd name="connsiteX1" fmla="*/ 5459785 w 6694415"/>
              <a:gd name="connsiteY1" fmla="*/ 3347853 h 6858000"/>
              <a:gd name="connsiteX2" fmla="*/ 5459785 w 6694415"/>
              <a:gd name="connsiteY2" fmla="*/ 5260450 h 6858000"/>
              <a:gd name="connsiteX3" fmla="*/ 3862235 w 6694415"/>
              <a:gd name="connsiteY3" fmla="*/ 6858000 h 6858000"/>
              <a:gd name="connsiteX4" fmla="*/ 37042 w 6694415"/>
              <a:gd name="connsiteY4" fmla="*/ 6858000 h 6858000"/>
              <a:gd name="connsiteX5" fmla="*/ 3547188 w 6694415"/>
              <a:gd name="connsiteY5" fmla="*/ 3347853 h 6858000"/>
              <a:gd name="connsiteX6" fmla="*/ 4503486 w 6694415"/>
              <a:gd name="connsiteY6" fmla="*/ 2951742 h 6858000"/>
              <a:gd name="connsiteX7" fmla="*/ 2871192 w 6694415"/>
              <a:gd name="connsiteY7" fmla="*/ 0 h 6858000"/>
              <a:gd name="connsiteX8" fmla="*/ 6694415 w 6694415"/>
              <a:gd name="connsiteY8" fmla="*/ 0 h 6858000"/>
              <a:gd name="connsiteX9" fmla="*/ 6675887 w 6694415"/>
              <a:gd name="connsiteY9" fmla="*/ 20498 h 6858000"/>
              <a:gd name="connsiteX10" fmla="*/ 2308708 w 6694415"/>
              <a:gd name="connsiteY10" fmla="*/ 4387676 h 6858000"/>
              <a:gd name="connsiteX11" fmla="*/ 396110 w 6694415"/>
              <a:gd name="connsiteY11" fmla="*/ 4387676 h 6858000"/>
              <a:gd name="connsiteX12" fmla="*/ 396112 w 6694415"/>
              <a:gd name="connsiteY12" fmla="*/ 4387677 h 6858000"/>
              <a:gd name="connsiteX13" fmla="*/ 396112 w 6694415"/>
              <a:gd name="connsiteY13" fmla="*/ 24750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94415" h="6858000">
                <a:moveTo>
                  <a:pt x="4503486" y="2951742"/>
                </a:moveTo>
                <a:cubicBezTo>
                  <a:pt x="4849599" y="2951742"/>
                  <a:pt x="5195711" y="3083779"/>
                  <a:pt x="5459785" y="3347853"/>
                </a:cubicBezTo>
                <a:cubicBezTo>
                  <a:pt x="5987933" y="3876002"/>
                  <a:pt x="5987933" y="4732301"/>
                  <a:pt x="5459785" y="5260450"/>
                </a:cubicBezTo>
                <a:lnTo>
                  <a:pt x="3862235" y="6858000"/>
                </a:lnTo>
                <a:lnTo>
                  <a:pt x="37042" y="6858000"/>
                </a:lnTo>
                <a:lnTo>
                  <a:pt x="3547188" y="3347853"/>
                </a:lnTo>
                <a:cubicBezTo>
                  <a:pt x="3811262" y="3083779"/>
                  <a:pt x="4157375" y="2951742"/>
                  <a:pt x="4503486" y="2951742"/>
                </a:cubicBezTo>
                <a:close/>
                <a:moveTo>
                  <a:pt x="2871192" y="0"/>
                </a:moveTo>
                <a:lnTo>
                  <a:pt x="6694415" y="0"/>
                </a:lnTo>
                <a:lnTo>
                  <a:pt x="6675887" y="20498"/>
                </a:lnTo>
                <a:lnTo>
                  <a:pt x="2308708" y="4387676"/>
                </a:lnTo>
                <a:cubicBezTo>
                  <a:pt x="1780559" y="4915824"/>
                  <a:pt x="924258" y="4915825"/>
                  <a:pt x="396110" y="4387676"/>
                </a:cubicBezTo>
                <a:cubicBezTo>
                  <a:pt x="396111" y="4387676"/>
                  <a:pt x="396111" y="4387677"/>
                  <a:pt x="396112" y="4387677"/>
                </a:cubicBezTo>
                <a:cubicBezTo>
                  <a:pt x="-132037" y="3859529"/>
                  <a:pt x="-132037" y="3003229"/>
                  <a:pt x="396112" y="2475080"/>
                </a:cubicBezTo>
                <a:close/>
              </a:path>
            </a:pathLst>
          </a:custGeom>
          <a:pattFill prst="pct5">
            <a:fgClr>
              <a:schemeClr val="tx1"/>
            </a:fgClr>
            <a:bgClr>
              <a:schemeClr val="bg1">
                <a:lumMod val="85000"/>
              </a:schemeClr>
            </a:bgClr>
          </a:pattFill>
          <a:effectLst>
            <a:outerShdw blurRad="419100" dist="342900" dir="5400000" sx="89000" sy="89000" algn="t" rotWithShape="0">
              <a:prstClr val="black">
                <a:alpha val="16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8" name="Picture Placeholder 7"/>
          <p:cNvSpPr>
            <a:spLocks noGrp="1"/>
          </p:cNvSpPr>
          <p:nvPr>
            <p:ph type="pic" sz="quarter" idx="12" hasCustomPrompt="1"/>
          </p:nvPr>
        </p:nvSpPr>
        <p:spPr>
          <a:xfrm>
            <a:off x="4463935" y="775523"/>
            <a:ext cx="3258284" cy="3590179"/>
          </a:xfrm>
          <a:custGeom>
            <a:avLst/>
            <a:gdLst>
              <a:gd name="connsiteX0" fmla="*/ 36326 w 7804115"/>
              <a:gd name="connsiteY0" fmla="*/ 864574 h 4786905"/>
              <a:gd name="connsiteX1" fmla="*/ 2552826 w 7804115"/>
              <a:gd name="connsiteY1" fmla="*/ 864574 h 4786905"/>
              <a:gd name="connsiteX2" fmla="*/ 2589152 w 7804115"/>
              <a:gd name="connsiteY2" fmla="*/ 900900 h 4786905"/>
              <a:gd name="connsiteX3" fmla="*/ 2589152 w 7804115"/>
              <a:gd name="connsiteY3" fmla="*/ 3922330 h 4786905"/>
              <a:gd name="connsiteX4" fmla="*/ 0 w 7804115"/>
              <a:gd name="connsiteY4" fmla="*/ 3922330 h 4786905"/>
              <a:gd name="connsiteX5" fmla="*/ 0 w 7804115"/>
              <a:gd name="connsiteY5" fmla="*/ 900900 h 4786905"/>
              <a:gd name="connsiteX6" fmla="*/ 36326 w 7804115"/>
              <a:gd name="connsiteY6" fmla="*/ 864574 h 4786905"/>
              <a:gd name="connsiteX7" fmla="*/ 3459736 w 7804115"/>
              <a:gd name="connsiteY7" fmla="*/ 0 h 4786905"/>
              <a:gd name="connsiteX8" fmla="*/ 7786607 w 7804115"/>
              <a:gd name="connsiteY8" fmla="*/ 0 h 4786905"/>
              <a:gd name="connsiteX9" fmla="*/ 7804115 w 7804115"/>
              <a:gd name="connsiteY9" fmla="*/ 17508 h 4786905"/>
              <a:gd name="connsiteX10" fmla="*/ 7804115 w 7804115"/>
              <a:gd name="connsiteY10" fmla="*/ 4769397 h 4786905"/>
              <a:gd name="connsiteX11" fmla="*/ 7786607 w 7804115"/>
              <a:gd name="connsiteY11" fmla="*/ 4786905 h 4786905"/>
              <a:gd name="connsiteX12" fmla="*/ 3459736 w 7804115"/>
              <a:gd name="connsiteY12" fmla="*/ 4786905 h 4786905"/>
              <a:gd name="connsiteX0-1" fmla="*/ 36326 w 7804115"/>
              <a:gd name="connsiteY0-2" fmla="*/ 864574 h 4786905"/>
              <a:gd name="connsiteX1-3" fmla="*/ 2552826 w 7804115"/>
              <a:gd name="connsiteY1-4" fmla="*/ 864574 h 4786905"/>
              <a:gd name="connsiteX2-5" fmla="*/ 2589152 w 7804115"/>
              <a:gd name="connsiteY2-6" fmla="*/ 3922330 h 4786905"/>
              <a:gd name="connsiteX3-7" fmla="*/ 0 w 7804115"/>
              <a:gd name="connsiteY3-8" fmla="*/ 3922330 h 4786905"/>
              <a:gd name="connsiteX4-9" fmla="*/ 0 w 7804115"/>
              <a:gd name="connsiteY4-10" fmla="*/ 900900 h 4786905"/>
              <a:gd name="connsiteX5-11" fmla="*/ 36326 w 7804115"/>
              <a:gd name="connsiteY5-12" fmla="*/ 864574 h 4786905"/>
              <a:gd name="connsiteX6-13" fmla="*/ 3459736 w 7804115"/>
              <a:gd name="connsiteY6-14" fmla="*/ 0 h 4786905"/>
              <a:gd name="connsiteX7-15" fmla="*/ 7786607 w 7804115"/>
              <a:gd name="connsiteY7-16" fmla="*/ 0 h 4786905"/>
              <a:gd name="connsiteX8-17" fmla="*/ 7804115 w 7804115"/>
              <a:gd name="connsiteY8-18" fmla="*/ 17508 h 4786905"/>
              <a:gd name="connsiteX9-19" fmla="*/ 7804115 w 7804115"/>
              <a:gd name="connsiteY9-20" fmla="*/ 4769397 h 4786905"/>
              <a:gd name="connsiteX10-21" fmla="*/ 7786607 w 7804115"/>
              <a:gd name="connsiteY10-22" fmla="*/ 4786905 h 4786905"/>
              <a:gd name="connsiteX11-23" fmla="*/ 3459736 w 7804115"/>
              <a:gd name="connsiteY11-24" fmla="*/ 4786905 h 4786905"/>
              <a:gd name="connsiteX12-25" fmla="*/ 3459736 w 7804115"/>
              <a:gd name="connsiteY12-26" fmla="*/ 0 h 4786905"/>
              <a:gd name="connsiteX0-27" fmla="*/ 36326 w 7804115"/>
              <a:gd name="connsiteY0-28" fmla="*/ 864574 h 4786905"/>
              <a:gd name="connsiteX1-29" fmla="*/ 2589152 w 7804115"/>
              <a:gd name="connsiteY1-30" fmla="*/ 3922330 h 4786905"/>
              <a:gd name="connsiteX2-31" fmla="*/ 0 w 7804115"/>
              <a:gd name="connsiteY2-32" fmla="*/ 3922330 h 4786905"/>
              <a:gd name="connsiteX3-33" fmla="*/ 0 w 7804115"/>
              <a:gd name="connsiteY3-34" fmla="*/ 900900 h 4786905"/>
              <a:gd name="connsiteX4-35" fmla="*/ 36326 w 7804115"/>
              <a:gd name="connsiteY4-36" fmla="*/ 864574 h 4786905"/>
              <a:gd name="connsiteX5-37" fmla="*/ 3459736 w 7804115"/>
              <a:gd name="connsiteY5-38" fmla="*/ 0 h 4786905"/>
              <a:gd name="connsiteX6-39" fmla="*/ 7786607 w 7804115"/>
              <a:gd name="connsiteY6-40" fmla="*/ 0 h 4786905"/>
              <a:gd name="connsiteX7-41" fmla="*/ 7804115 w 7804115"/>
              <a:gd name="connsiteY7-42" fmla="*/ 17508 h 4786905"/>
              <a:gd name="connsiteX8-43" fmla="*/ 7804115 w 7804115"/>
              <a:gd name="connsiteY8-44" fmla="*/ 4769397 h 4786905"/>
              <a:gd name="connsiteX9-45" fmla="*/ 7786607 w 7804115"/>
              <a:gd name="connsiteY9-46" fmla="*/ 4786905 h 4786905"/>
              <a:gd name="connsiteX10-47" fmla="*/ 3459736 w 7804115"/>
              <a:gd name="connsiteY10-48" fmla="*/ 4786905 h 4786905"/>
              <a:gd name="connsiteX11-49" fmla="*/ 3459736 w 7804115"/>
              <a:gd name="connsiteY11-50" fmla="*/ 0 h 4786905"/>
              <a:gd name="connsiteX0-51" fmla="*/ 36326 w 7804115"/>
              <a:gd name="connsiteY0-52" fmla="*/ 864574 h 4786905"/>
              <a:gd name="connsiteX1-53" fmla="*/ 0 w 7804115"/>
              <a:gd name="connsiteY1-54" fmla="*/ 3922330 h 4786905"/>
              <a:gd name="connsiteX2-55" fmla="*/ 0 w 7804115"/>
              <a:gd name="connsiteY2-56" fmla="*/ 900900 h 4786905"/>
              <a:gd name="connsiteX3-57" fmla="*/ 36326 w 7804115"/>
              <a:gd name="connsiteY3-58" fmla="*/ 864574 h 4786905"/>
              <a:gd name="connsiteX4-59" fmla="*/ 3459736 w 7804115"/>
              <a:gd name="connsiteY4-60" fmla="*/ 0 h 4786905"/>
              <a:gd name="connsiteX5-61" fmla="*/ 7786607 w 7804115"/>
              <a:gd name="connsiteY5-62" fmla="*/ 0 h 4786905"/>
              <a:gd name="connsiteX6-63" fmla="*/ 7804115 w 7804115"/>
              <a:gd name="connsiteY6-64" fmla="*/ 17508 h 4786905"/>
              <a:gd name="connsiteX7-65" fmla="*/ 7804115 w 7804115"/>
              <a:gd name="connsiteY7-66" fmla="*/ 4769397 h 4786905"/>
              <a:gd name="connsiteX8-67" fmla="*/ 7786607 w 7804115"/>
              <a:gd name="connsiteY8-68" fmla="*/ 4786905 h 4786905"/>
              <a:gd name="connsiteX9-69" fmla="*/ 3459736 w 7804115"/>
              <a:gd name="connsiteY9-70" fmla="*/ 4786905 h 4786905"/>
              <a:gd name="connsiteX10-71" fmla="*/ 3459736 w 7804115"/>
              <a:gd name="connsiteY10-72" fmla="*/ 0 h 4786905"/>
              <a:gd name="connsiteX0-73" fmla="*/ 36326 w 7804115"/>
              <a:gd name="connsiteY0-74" fmla="*/ 864574 h 4786905"/>
              <a:gd name="connsiteX1-75" fmla="*/ 0 w 7804115"/>
              <a:gd name="connsiteY1-76" fmla="*/ 900900 h 4786905"/>
              <a:gd name="connsiteX2-77" fmla="*/ 36326 w 7804115"/>
              <a:gd name="connsiteY2-78" fmla="*/ 864574 h 4786905"/>
              <a:gd name="connsiteX3-79" fmla="*/ 3459736 w 7804115"/>
              <a:gd name="connsiteY3-80" fmla="*/ 0 h 4786905"/>
              <a:gd name="connsiteX4-81" fmla="*/ 7786607 w 7804115"/>
              <a:gd name="connsiteY4-82" fmla="*/ 0 h 4786905"/>
              <a:gd name="connsiteX5-83" fmla="*/ 7804115 w 7804115"/>
              <a:gd name="connsiteY5-84" fmla="*/ 17508 h 4786905"/>
              <a:gd name="connsiteX6-85" fmla="*/ 7804115 w 7804115"/>
              <a:gd name="connsiteY6-86" fmla="*/ 4769397 h 4786905"/>
              <a:gd name="connsiteX7-87" fmla="*/ 7786607 w 7804115"/>
              <a:gd name="connsiteY7-88" fmla="*/ 4786905 h 4786905"/>
              <a:gd name="connsiteX8-89" fmla="*/ 3459736 w 7804115"/>
              <a:gd name="connsiteY8-90" fmla="*/ 4786905 h 4786905"/>
              <a:gd name="connsiteX9-91" fmla="*/ 3459736 w 7804115"/>
              <a:gd name="connsiteY9-92" fmla="*/ 0 h 4786905"/>
              <a:gd name="connsiteX0-93" fmla="*/ 0 w 4344379"/>
              <a:gd name="connsiteY0-94" fmla="*/ 0 h 4786905"/>
              <a:gd name="connsiteX1-95" fmla="*/ 4326871 w 4344379"/>
              <a:gd name="connsiteY1-96" fmla="*/ 0 h 4786905"/>
              <a:gd name="connsiteX2-97" fmla="*/ 4344379 w 4344379"/>
              <a:gd name="connsiteY2-98" fmla="*/ 17508 h 4786905"/>
              <a:gd name="connsiteX3-99" fmla="*/ 4344379 w 4344379"/>
              <a:gd name="connsiteY3-100" fmla="*/ 4769397 h 4786905"/>
              <a:gd name="connsiteX4-101" fmla="*/ 4326871 w 4344379"/>
              <a:gd name="connsiteY4-102" fmla="*/ 4786905 h 4786905"/>
              <a:gd name="connsiteX5-103" fmla="*/ 0 w 4344379"/>
              <a:gd name="connsiteY5-104" fmla="*/ 4786905 h 4786905"/>
              <a:gd name="connsiteX6-105" fmla="*/ 0 w 4344379"/>
              <a:gd name="connsiteY6-106" fmla="*/ 0 h 47869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344379" h="4786905">
                <a:moveTo>
                  <a:pt x="0" y="0"/>
                </a:moveTo>
                <a:lnTo>
                  <a:pt x="4326871" y="0"/>
                </a:lnTo>
                <a:cubicBezTo>
                  <a:pt x="4336540" y="0"/>
                  <a:pt x="4344379" y="7839"/>
                  <a:pt x="4344379" y="17508"/>
                </a:cubicBezTo>
                <a:lnTo>
                  <a:pt x="4344379" y="4769397"/>
                </a:lnTo>
                <a:cubicBezTo>
                  <a:pt x="4344379" y="4779066"/>
                  <a:pt x="4336540" y="4786905"/>
                  <a:pt x="4326871" y="4786905"/>
                </a:cubicBezTo>
                <a:lnTo>
                  <a:pt x="0" y="4786905"/>
                </a:lnTo>
                <a:lnTo>
                  <a:pt x="0" y="0"/>
                </a:ln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11" name="Picture Placeholder 10"/>
          <p:cNvSpPr>
            <a:spLocks noGrp="1"/>
          </p:cNvSpPr>
          <p:nvPr>
            <p:ph type="pic" sz="quarter" idx="13" hasCustomPrompt="1"/>
          </p:nvPr>
        </p:nvSpPr>
        <p:spPr>
          <a:xfrm>
            <a:off x="4613963" y="2564109"/>
            <a:ext cx="3777330" cy="1929833"/>
          </a:xfrm>
          <a:custGeom>
            <a:avLst/>
            <a:gdLst>
              <a:gd name="connsiteX0" fmla="*/ 0 w 5036440"/>
              <a:gd name="connsiteY0" fmla="*/ 0 h 2573111"/>
              <a:gd name="connsiteX1" fmla="*/ 5036440 w 5036440"/>
              <a:gd name="connsiteY1" fmla="*/ 0 h 2573111"/>
              <a:gd name="connsiteX2" fmla="*/ 5036440 w 5036440"/>
              <a:gd name="connsiteY2" fmla="*/ 2539969 h 2573111"/>
              <a:gd name="connsiteX3" fmla="*/ 5003298 w 5036440"/>
              <a:gd name="connsiteY3" fmla="*/ 2573111 h 2573111"/>
              <a:gd name="connsiteX4" fmla="*/ 0 w 5036440"/>
              <a:gd name="connsiteY4" fmla="*/ 2573111 h 2573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6440" h="2573111">
                <a:moveTo>
                  <a:pt x="0" y="0"/>
                </a:moveTo>
                <a:lnTo>
                  <a:pt x="5036440" y="0"/>
                </a:lnTo>
                <a:lnTo>
                  <a:pt x="5036440" y="2539969"/>
                </a:lnTo>
                <a:cubicBezTo>
                  <a:pt x="5036440" y="2558273"/>
                  <a:pt x="5021602" y="2573111"/>
                  <a:pt x="5003298" y="2573111"/>
                </a:cubicBezTo>
                <a:lnTo>
                  <a:pt x="0" y="2573111"/>
                </a:ln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9" name="Picture Placeholder 8"/>
          <p:cNvSpPr>
            <a:spLocks noGrp="1"/>
          </p:cNvSpPr>
          <p:nvPr>
            <p:ph type="pic" sz="quarter" idx="12" hasCustomPrompt="1"/>
          </p:nvPr>
        </p:nvSpPr>
        <p:spPr>
          <a:xfrm>
            <a:off x="836632" y="614742"/>
            <a:ext cx="3777330" cy="1949364"/>
          </a:xfrm>
          <a:custGeom>
            <a:avLst/>
            <a:gdLst>
              <a:gd name="connsiteX0" fmla="*/ 33477 w 5036440"/>
              <a:gd name="connsiteY0" fmla="*/ 0 h 2599152"/>
              <a:gd name="connsiteX1" fmla="*/ 5036440 w 5036440"/>
              <a:gd name="connsiteY1" fmla="*/ 0 h 2599152"/>
              <a:gd name="connsiteX2" fmla="*/ 5036440 w 5036440"/>
              <a:gd name="connsiteY2" fmla="*/ 2599152 h 2599152"/>
              <a:gd name="connsiteX3" fmla="*/ 0 w 5036440"/>
              <a:gd name="connsiteY3" fmla="*/ 2599152 h 2599152"/>
              <a:gd name="connsiteX4" fmla="*/ 0 w 5036440"/>
              <a:gd name="connsiteY4" fmla="*/ 33477 h 2599152"/>
              <a:gd name="connsiteX5" fmla="*/ 33477 w 5036440"/>
              <a:gd name="connsiteY5" fmla="*/ 0 h 259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6440" h="2599152">
                <a:moveTo>
                  <a:pt x="33477" y="0"/>
                </a:moveTo>
                <a:lnTo>
                  <a:pt x="5036440" y="0"/>
                </a:lnTo>
                <a:lnTo>
                  <a:pt x="5036440" y="2599152"/>
                </a:lnTo>
                <a:lnTo>
                  <a:pt x="0" y="2599152"/>
                </a:lnTo>
                <a:lnTo>
                  <a:pt x="0" y="33477"/>
                </a:lnTo>
                <a:cubicBezTo>
                  <a:pt x="0" y="14988"/>
                  <a:pt x="14988" y="0"/>
                  <a:pt x="3347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72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71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4" name="Picture Placeholder 2"/>
          <p:cNvSpPr>
            <a:spLocks noGrp="1"/>
          </p:cNvSpPr>
          <p:nvPr>
            <p:ph type="pic" sz="quarter" idx="11" hasCustomPrompt="1"/>
          </p:nvPr>
        </p:nvSpPr>
        <p:spPr>
          <a:xfrm>
            <a:off x="3138678" y="1138429"/>
            <a:ext cx="2866644" cy="2866644"/>
          </a:xfrm>
          <a:prstGeom prst="donut">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67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10" name="Picture Placeholder 2"/>
          <p:cNvSpPr>
            <a:spLocks noGrp="1"/>
          </p:cNvSpPr>
          <p:nvPr>
            <p:ph type="pic" sz="quarter" idx="11" hasCustomPrompt="1"/>
          </p:nvPr>
        </p:nvSpPr>
        <p:spPr>
          <a:xfrm>
            <a:off x="502414" y="436292"/>
            <a:ext cx="1371600" cy="1371600"/>
          </a:xfrm>
          <a:prstGeom prst="roundRect">
            <a:avLst>
              <a:gd name="adj" fmla="val 2576"/>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1" name="Picture Placeholder 2"/>
          <p:cNvSpPr>
            <a:spLocks noGrp="1"/>
          </p:cNvSpPr>
          <p:nvPr>
            <p:ph type="pic" sz="quarter" idx="12" hasCustomPrompt="1"/>
          </p:nvPr>
        </p:nvSpPr>
        <p:spPr>
          <a:xfrm>
            <a:off x="1937409" y="436292"/>
            <a:ext cx="1371600" cy="1371600"/>
          </a:xfrm>
          <a:prstGeom prst="roundRect">
            <a:avLst>
              <a:gd name="adj" fmla="val 2576"/>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6" name="Picture Placeholder 15"/>
          <p:cNvSpPr>
            <a:spLocks noGrp="1"/>
          </p:cNvSpPr>
          <p:nvPr>
            <p:ph type="pic" sz="quarter" idx="13" hasCustomPrompt="1"/>
          </p:nvPr>
        </p:nvSpPr>
        <p:spPr>
          <a:xfrm>
            <a:off x="502415" y="1879929"/>
            <a:ext cx="4241588" cy="2815239"/>
          </a:xfrm>
          <a:custGeom>
            <a:avLst/>
            <a:gdLst>
              <a:gd name="connsiteX0" fmla="*/ 3873761 w 5655451"/>
              <a:gd name="connsiteY0" fmla="*/ 0 h 3753651"/>
              <a:gd name="connsiteX1" fmla="*/ 5608341 w 5655451"/>
              <a:gd name="connsiteY1" fmla="*/ 0 h 3753651"/>
              <a:gd name="connsiteX2" fmla="*/ 5655451 w 5655451"/>
              <a:gd name="connsiteY2" fmla="*/ 47110 h 3753651"/>
              <a:gd name="connsiteX3" fmla="*/ 5655451 w 5655451"/>
              <a:gd name="connsiteY3" fmla="*/ 3706541 h 3753651"/>
              <a:gd name="connsiteX4" fmla="*/ 5608341 w 5655451"/>
              <a:gd name="connsiteY4" fmla="*/ 3753651 h 3753651"/>
              <a:gd name="connsiteX5" fmla="*/ 3873761 w 5655451"/>
              <a:gd name="connsiteY5" fmla="*/ 3753651 h 3753651"/>
              <a:gd name="connsiteX6" fmla="*/ 3826651 w 5655451"/>
              <a:gd name="connsiteY6" fmla="*/ 3706541 h 3753651"/>
              <a:gd name="connsiteX7" fmla="*/ 3826651 w 5655451"/>
              <a:gd name="connsiteY7" fmla="*/ 47110 h 3753651"/>
              <a:gd name="connsiteX8" fmla="*/ 3873761 w 5655451"/>
              <a:gd name="connsiteY8" fmla="*/ 0 h 3753651"/>
              <a:gd name="connsiteX9" fmla="*/ 47110 w 5655451"/>
              <a:gd name="connsiteY9" fmla="*/ 0 h 3753651"/>
              <a:gd name="connsiteX10" fmla="*/ 3695016 w 5655451"/>
              <a:gd name="connsiteY10" fmla="*/ 0 h 3753651"/>
              <a:gd name="connsiteX11" fmla="*/ 3742126 w 5655451"/>
              <a:gd name="connsiteY11" fmla="*/ 47110 h 3753651"/>
              <a:gd name="connsiteX12" fmla="*/ 3742126 w 5655451"/>
              <a:gd name="connsiteY12" fmla="*/ 1781690 h 3753651"/>
              <a:gd name="connsiteX13" fmla="*/ 3695016 w 5655451"/>
              <a:gd name="connsiteY13" fmla="*/ 1828800 h 3753651"/>
              <a:gd name="connsiteX14" fmla="*/ 47110 w 5655451"/>
              <a:gd name="connsiteY14" fmla="*/ 1828800 h 3753651"/>
              <a:gd name="connsiteX15" fmla="*/ 0 w 5655451"/>
              <a:gd name="connsiteY15" fmla="*/ 1781690 h 3753651"/>
              <a:gd name="connsiteX16" fmla="*/ 0 w 5655451"/>
              <a:gd name="connsiteY16" fmla="*/ 47110 h 3753651"/>
              <a:gd name="connsiteX17" fmla="*/ 47110 w 5655451"/>
              <a:gd name="connsiteY17" fmla="*/ 0 h 37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55451" h="3753651">
                <a:moveTo>
                  <a:pt x="3873761" y="0"/>
                </a:moveTo>
                <a:lnTo>
                  <a:pt x="5608341" y="0"/>
                </a:lnTo>
                <a:cubicBezTo>
                  <a:pt x="5634359" y="0"/>
                  <a:pt x="5655451" y="21092"/>
                  <a:pt x="5655451" y="47110"/>
                </a:cubicBezTo>
                <a:lnTo>
                  <a:pt x="5655451" y="3706541"/>
                </a:lnTo>
                <a:cubicBezTo>
                  <a:pt x="5655451" y="3732559"/>
                  <a:pt x="5634359" y="3753651"/>
                  <a:pt x="5608341" y="3753651"/>
                </a:cubicBezTo>
                <a:lnTo>
                  <a:pt x="3873761" y="3753651"/>
                </a:lnTo>
                <a:cubicBezTo>
                  <a:pt x="3847743" y="3753651"/>
                  <a:pt x="3826651" y="3732559"/>
                  <a:pt x="3826651" y="3706541"/>
                </a:cubicBezTo>
                <a:lnTo>
                  <a:pt x="3826651" y="47110"/>
                </a:lnTo>
                <a:cubicBezTo>
                  <a:pt x="3826651" y="21092"/>
                  <a:pt x="3847743" y="0"/>
                  <a:pt x="3873761" y="0"/>
                </a:cubicBezTo>
                <a:close/>
                <a:moveTo>
                  <a:pt x="47110" y="0"/>
                </a:moveTo>
                <a:lnTo>
                  <a:pt x="3695016" y="0"/>
                </a:lnTo>
                <a:cubicBezTo>
                  <a:pt x="3721034" y="0"/>
                  <a:pt x="3742126" y="21092"/>
                  <a:pt x="3742126" y="47110"/>
                </a:cubicBezTo>
                <a:lnTo>
                  <a:pt x="3742126" y="1781690"/>
                </a:lnTo>
                <a:cubicBezTo>
                  <a:pt x="3742126" y="1807708"/>
                  <a:pt x="3721034" y="1828800"/>
                  <a:pt x="3695016" y="1828800"/>
                </a:cubicBezTo>
                <a:lnTo>
                  <a:pt x="47110" y="1828800"/>
                </a:lnTo>
                <a:cubicBezTo>
                  <a:pt x="21092" y="1828800"/>
                  <a:pt x="0" y="1807708"/>
                  <a:pt x="0" y="1781690"/>
                </a:cubicBezTo>
                <a:lnTo>
                  <a:pt x="0" y="47110"/>
                </a:lnTo>
                <a:cubicBezTo>
                  <a:pt x="0" y="21092"/>
                  <a:pt x="21092" y="0"/>
                  <a:pt x="47110" y="0"/>
                </a:cubicBezTo>
                <a:close/>
              </a:path>
            </a:pathLst>
          </a:cu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3" name="Picture Placeholder 2"/>
          <p:cNvSpPr>
            <a:spLocks noGrp="1"/>
          </p:cNvSpPr>
          <p:nvPr>
            <p:ph type="pic" sz="quarter" idx="14" hasCustomPrompt="1"/>
          </p:nvPr>
        </p:nvSpPr>
        <p:spPr>
          <a:xfrm>
            <a:off x="502414" y="3323568"/>
            <a:ext cx="1371600" cy="1371600"/>
          </a:xfrm>
          <a:prstGeom prst="roundRect">
            <a:avLst>
              <a:gd name="adj" fmla="val 2576"/>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5" hasCustomPrompt="1"/>
          </p:nvPr>
        </p:nvSpPr>
        <p:spPr>
          <a:xfrm>
            <a:off x="1937409" y="3323568"/>
            <a:ext cx="1371600" cy="1371600"/>
          </a:xfrm>
          <a:prstGeom prst="roundRect">
            <a:avLst>
              <a:gd name="adj" fmla="val 2576"/>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with text right">
    <p:spTree>
      <p:nvGrpSpPr>
        <p:cNvPr id="1" name=""/>
        <p:cNvGrpSpPr/>
        <p:nvPr/>
      </p:nvGrpSpPr>
      <p:grpSpPr>
        <a:xfrm>
          <a:off x="0" y="0"/>
          <a:ext cx="0" cy="0"/>
          <a:chOff x="0" y="0"/>
          <a:chExt cx="0" cy="0"/>
        </a:xfrm>
      </p:grpSpPr>
      <p:sp>
        <p:nvSpPr>
          <p:cNvPr id="5" name="Title 3"/>
          <p:cNvSpPr>
            <a:spLocks noGrp="1"/>
          </p:cNvSpPr>
          <p:nvPr>
            <p:ph type="title" hasCustomPrompt="1"/>
          </p:nvPr>
        </p:nvSpPr>
        <p:spPr>
          <a:xfrm>
            <a:off x="5579534" y="785938"/>
            <a:ext cx="2717800" cy="1398476"/>
          </a:xfrm>
          <a:prstGeom prst="rect">
            <a:avLst/>
          </a:prstGeom>
        </p:spPr>
        <p:txBody>
          <a:bodyPr lIns="68580" tIns="34290" rIns="68580" bIns="34290">
            <a:no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
        <p:nvSpPr>
          <p:cNvPr id="6" name="Text Placeholder 5"/>
          <p:cNvSpPr>
            <a:spLocks noGrp="1"/>
          </p:cNvSpPr>
          <p:nvPr>
            <p:ph type="body" sz="quarter" idx="10" hasCustomPrompt="1"/>
          </p:nvPr>
        </p:nvSpPr>
        <p:spPr>
          <a:xfrm>
            <a:off x="5579533" y="3122284"/>
            <a:ext cx="2717800" cy="213595"/>
          </a:xfrm>
          <a:prstGeom prst="rect">
            <a:avLst/>
          </a:prstGeom>
        </p:spPr>
        <p:txBody>
          <a:bodyPr lIns="68580" tIns="34290" rIns="68580" bIns="34290">
            <a:noAutofit/>
          </a:bodyPr>
          <a:lstStyle>
            <a:lvl1pPr marL="0" indent="0" algn="l">
              <a:buNone/>
              <a:defRPr sz="900" cap="all">
                <a:solidFill>
                  <a:schemeClr val="tx1">
                    <a:lumMod val="75000"/>
                    <a:lumOff val="25000"/>
                  </a:schemeClr>
                </a:solidFill>
                <a:latin typeface="Lato Black"/>
                <a:cs typeface="Lato Black"/>
              </a:defRPr>
            </a:lvl1pPr>
          </a:lstStyle>
          <a:p>
            <a:pPr lvl="0"/>
            <a:r>
              <a:rPr lang="en-US" dirty="0" err="1"/>
              <a:t>Subitle</a:t>
            </a:r>
            <a:r>
              <a:rPr lang="en-US" dirty="0"/>
              <a:t> Example here</a:t>
            </a:r>
          </a:p>
        </p:txBody>
      </p:sp>
      <p:sp>
        <p:nvSpPr>
          <p:cNvPr id="7" name="Text Placeholder 5"/>
          <p:cNvSpPr>
            <a:spLocks noGrp="1"/>
          </p:cNvSpPr>
          <p:nvPr>
            <p:ph type="body" sz="quarter" idx="14" hasCustomPrompt="1"/>
          </p:nvPr>
        </p:nvSpPr>
        <p:spPr>
          <a:xfrm>
            <a:off x="5579533" y="3427082"/>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
        <p:nvSpPr>
          <p:cNvPr id="8" name="Text Placeholder 5"/>
          <p:cNvSpPr>
            <a:spLocks noGrp="1"/>
          </p:cNvSpPr>
          <p:nvPr>
            <p:ph type="body" sz="quarter" idx="15" hasCustomPrompt="1"/>
          </p:nvPr>
        </p:nvSpPr>
        <p:spPr>
          <a:xfrm>
            <a:off x="5579533" y="2190949"/>
            <a:ext cx="2717800" cy="79779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600"/>
                                        <p:tgtEl>
                                          <p:spTgt spid="5"/>
                                        </p:tgtEl>
                                      </p:cBhvr>
                                    </p:animEffect>
                                    <p:anim calcmode="lin" valueType="num">
                                      <p:cBhvr>
                                        <p:cTn id="8" dur="600" fill="hold"/>
                                        <p:tgtEl>
                                          <p:spTgt spid="5"/>
                                        </p:tgtEl>
                                        <p:attrNameLst>
                                          <p:attrName>ppt_x</p:attrName>
                                        </p:attrNameLst>
                                      </p:cBhvr>
                                      <p:tavLst>
                                        <p:tav tm="0">
                                          <p:val>
                                            <p:strVal val="#ppt_x"/>
                                          </p:val>
                                        </p:tav>
                                        <p:tav tm="100000">
                                          <p:val>
                                            <p:strVal val="#ppt_x"/>
                                          </p:val>
                                        </p:tav>
                                      </p:tavLst>
                                    </p:anim>
                                    <p:anim calcmode="lin" valueType="num">
                                      <p:cBhvr>
                                        <p:cTn id="9" dur="540" decel="100000" fill="hold"/>
                                        <p:tgtEl>
                                          <p:spTgt spid="5"/>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600"/>
                                        <p:tgtEl>
                                          <p:spTgt spid="6">
                                            <p:txEl>
                                              <p:pRg st="0" end="0"/>
                                            </p:txEl>
                                          </p:spTgt>
                                        </p:tgtEl>
                                      </p:cBhvr>
                                    </p:animEffect>
                                    <p:anim calcmode="lin" valueType="num">
                                      <p:cBhvr>
                                        <p:cTn id="14" dur="6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6">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600"/>
                                        <p:tgtEl>
                                          <p:spTgt spid="7">
                                            <p:txEl>
                                              <p:pRg st="0" end="0"/>
                                            </p:txEl>
                                          </p:spTgt>
                                        </p:tgtEl>
                                      </p:cBhvr>
                                    </p:animEffect>
                                    <p:anim calcmode="lin" valueType="num">
                                      <p:cBhvr>
                                        <p:cTn id="20" dur="6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7">
                                            <p:txEl>
                                              <p:pRg st="0" end="0"/>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30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fade">
                                      <p:cBhvr>
                                        <p:cTn id="25" dur="600"/>
                                        <p:tgtEl>
                                          <p:spTgt spid="8">
                                            <p:txEl>
                                              <p:pRg st="0" end="0"/>
                                            </p:txEl>
                                          </p:spTgt>
                                        </p:tgtEl>
                                      </p:cBhvr>
                                    </p:animEffect>
                                    <p:anim calcmode="lin" valueType="num">
                                      <p:cBhvr>
                                        <p:cTn id="26" dur="6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7" dur="540" decel="100000" fill="hold"/>
                                        <p:tgtEl>
                                          <p:spTgt spid="8">
                                            <p:txEl>
                                              <p:pRg st="0" end="0"/>
                                            </p:txEl>
                                          </p:spTgt>
                                        </p:tgtEl>
                                        <p:attrNameLst>
                                          <p:attrName>ppt_y</p:attrName>
                                        </p:attrNameLst>
                                      </p:cBhvr>
                                      <p:tavLst>
                                        <p:tav tm="0">
                                          <p:val>
                                            <p:strVal val="#ppt_y+1"/>
                                          </p:val>
                                        </p:tav>
                                        <p:tav tm="100000">
                                          <p:val>
                                            <p:strVal val="#ppt_y-.03"/>
                                          </p:val>
                                        </p:tav>
                                      </p:tavLst>
                                    </p:anim>
                                    <p:anim calcmode="lin" valueType="num">
                                      <p:cBhvr>
                                        <p:cTn id="28" dur="60" accel="100000" fill="hold">
                                          <p:stCondLst>
                                            <p:cond delay="540"/>
                                          </p:stCondLst>
                                        </p:cTn>
                                        <p:tgtEl>
                                          <p:spTgt spid="8">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37" presetClass="entr" presetSubtype="0" fill="hold" nodeType="withEffect">
                  <p:stCondLst>
                    <p:cond delay="300"/>
                  </p:stCondLst>
                  <p:childTnLst>
                    <p:set>
                      <p:cBhvr>
                        <p:cTn dur="1" fill="hold">
                          <p:stCondLst>
                            <p:cond delay="0"/>
                          </p:stCondLst>
                        </p:cTn>
                        <p:tgtEl>
                          <p:spTgt spid="6"/>
                        </p:tgtEl>
                        <p:attrNameLst>
                          <p:attrName>style.visibility</p:attrName>
                        </p:attrNameLst>
                      </p:cBhvr>
                      <p:to>
                        <p:strVal val="visible"/>
                      </p:to>
                    </p:set>
                    <p:animEffect transition="in" filter="fade">
                      <p:cBhvr>
                        <p:cTn dur="600"/>
                        <p:tgtEl>
                          <p:spTgt spid="6"/>
                        </p:tgtEl>
                      </p:cBhvr>
                    </p:animEffect>
                    <p:anim calcmode="lin" valueType="num">
                      <p:cBhvr>
                        <p:cTn dur="600" fill="hold"/>
                        <p:tgtEl>
                          <p:spTgt spid="6"/>
                        </p:tgtEl>
                        <p:attrNameLst>
                          <p:attrName>ppt_x</p:attrName>
                        </p:attrNameLst>
                      </p:cBhvr>
                      <p:tavLst>
                        <p:tav tm="0">
                          <p:val>
                            <p:strVal val="#ppt_x"/>
                          </p:val>
                        </p:tav>
                        <p:tav tm="100000">
                          <p:val>
                            <p:strVal val="#ppt_x"/>
                          </p:val>
                        </p:tav>
                      </p:tavLst>
                    </p:anim>
                    <p:anim calcmode="lin" valueType="num">
                      <p:cBhvr>
                        <p:cTn dur="540" decel="100000" fill="hold"/>
                        <p:tgtEl>
                          <p:spTgt spid="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tnLst>
          </p:tmpl>
        </p:tmplLst>
      </p:bldP>
      <p:bldP spid="7" grpId="0" build="p">
        <p:tmplLst>
          <p:tmpl lvl="1">
            <p:tnLst>
              <p:par>
                <p:cTn presetID="37" presetClass="entr" presetSubtype="0" fill="hold" nodeType="withEffect" nodePh="1">
                  <p:stCondLst>
                    <p:cond delay="300"/>
                  </p:stCondLst>
                  <p:childTnLst>
                    <p:set>
                      <p:cBhvr>
                        <p:cTn dur="1" fill="hold">
                          <p:stCondLst>
                            <p:cond delay="0"/>
                          </p:stCondLst>
                        </p:cTn>
                        <p:tgtEl>
                          <p:spTgt spid="7"/>
                        </p:tgtEl>
                        <p:attrNameLst>
                          <p:attrName>style.visibility</p:attrName>
                        </p:attrNameLst>
                      </p:cBhvr>
                      <p:to>
                        <p:strVal val="visible"/>
                      </p:to>
                    </p:set>
                    <p:animEffect transition="in" filter="fade">
                      <p:cBhvr>
                        <p:cTn dur="600"/>
                        <p:tgtEl>
                          <p:spTgt spid="7"/>
                        </p:tgtEl>
                      </p:cBhvr>
                    </p:animEffect>
                    <p:anim calcmode="lin" valueType="num">
                      <p:cBhvr>
                        <p:cTn dur="600" fill="hold"/>
                        <p:tgtEl>
                          <p:spTgt spid="7"/>
                        </p:tgtEl>
                        <p:attrNameLst>
                          <p:attrName>ppt_x</p:attrName>
                        </p:attrNameLst>
                      </p:cBhvr>
                      <p:tavLst>
                        <p:tav tm="0">
                          <p:val>
                            <p:strVal val="#ppt_x"/>
                          </p:val>
                        </p:tav>
                        <p:tav tm="100000">
                          <p:val>
                            <p:strVal val="#ppt_x"/>
                          </p:val>
                        </p:tav>
                      </p:tavLst>
                    </p:anim>
                    <p:anim calcmode="lin" valueType="num">
                      <p:cBhvr>
                        <p:cTn dur="540" decel="100000" fill="hold"/>
                        <p:tgtEl>
                          <p:spTgt spid="7"/>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7"/>
                        </p:tgtEl>
                        <p:attrNameLst>
                          <p:attrName>ppt_y</p:attrName>
                        </p:attrNameLst>
                      </p:cBhvr>
                      <p:tavLst>
                        <p:tav tm="0">
                          <p:val>
                            <p:strVal val="#ppt_y-.03"/>
                          </p:val>
                        </p:tav>
                        <p:tav tm="100000">
                          <p:val>
                            <p:strVal val="#ppt_y"/>
                          </p:val>
                        </p:tav>
                      </p:tavLst>
                    </p:anim>
                  </p:childTnLst>
                </p:cTn>
              </p:par>
            </p:tnLst>
          </p:tmpl>
        </p:tmplLst>
      </p:bldP>
      <p:bldP spid="8" grpId="0" build="p">
        <p:tmplLst>
          <p:tmpl lvl="1">
            <p:tnLst>
              <p:par>
                <p:cTn presetID="37" presetClass="entr" presetSubtype="0" fill="hold" nodeType="withEffect" nodePh="1">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600"/>
                        <p:tgtEl>
                          <p:spTgt spid="8"/>
                        </p:tgtEl>
                      </p:cBhvr>
                    </p:animEffect>
                    <p:anim calcmode="lin" valueType="num">
                      <p:cBhvr>
                        <p:cTn dur="600" fill="hold"/>
                        <p:tgtEl>
                          <p:spTgt spid="8"/>
                        </p:tgtEl>
                        <p:attrNameLst>
                          <p:attrName>ppt_x</p:attrName>
                        </p:attrNameLst>
                      </p:cBhvr>
                      <p:tavLst>
                        <p:tav tm="0">
                          <p:val>
                            <p:strVal val="#ppt_x"/>
                          </p:val>
                        </p:tav>
                        <p:tav tm="100000">
                          <p:val>
                            <p:strVal val="#ppt_x"/>
                          </p:val>
                        </p:tav>
                      </p:tavLst>
                    </p:anim>
                    <p:anim calcmode="lin" valueType="num">
                      <p:cBhvr>
                        <p:cTn dur="540" decel="100000" fill="hold"/>
                        <p:tgtEl>
                          <p:spTgt spid="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8"/>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45119" y="365288"/>
            <a:ext cx="3061607" cy="4250826"/>
          </a:xfrm>
          <a:prstGeom prst="rect">
            <a:avLst/>
          </a:prstGeom>
          <a:effectLst>
            <a:outerShdw blurRad="127000" dist="38100" dir="5400000" algn="t" rotWithShape="0">
              <a:prstClr val="black">
                <a:alpha val="9000"/>
              </a:prstClr>
            </a:outerShdw>
          </a:effectLst>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02254" y="1577341"/>
            <a:ext cx="1514990" cy="3088650"/>
          </a:xfrm>
          <a:prstGeom prst="rect">
            <a:avLst/>
          </a:prstGeom>
          <a:effectLst>
            <a:outerShdw blurRad="482600" dist="152400" dir="5400000" sx="102000" sy="102000" algn="t" rotWithShape="0">
              <a:prstClr val="black">
                <a:alpha val="20000"/>
              </a:prstClr>
            </a:outerShdw>
          </a:effectLst>
        </p:spPr>
      </p:pic>
      <p:sp>
        <p:nvSpPr>
          <p:cNvPr id="5" name="Picture Placeholder 2"/>
          <p:cNvSpPr>
            <a:spLocks noGrp="1"/>
          </p:cNvSpPr>
          <p:nvPr>
            <p:ph type="pic" sz="quarter" idx="13" hasCustomPrompt="1"/>
          </p:nvPr>
        </p:nvSpPr>
        <p:spPr>
          <a:xfrm>
            <a:off x="4410191" y="1971714"/>
            <a:ext cx="1305363" cy="2317653"/>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6" name="Picture Placeholder 2"/>
          <p:cNvSpPr>
            <a:spLocks noGrp="1"/>
          </p:cNvSpPr>
          <p:nvPr>
            <p:ph type="pic" sz="quarter" idx="14" hasCustomPrompt="1"/>
          </p:nvPr>
        </p:nvSpPr>
        <p:spPr>
          <a:xfrm>
            <a:off x="5860887" y="874434"/>
            <a:ext cx="2424784" cy="323174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6" name="Picture Placeholder 5"/>
          <p:cNvSpPr>
            <a:spLocks noGrp="1"/>
          </p:cNvSpPr>
          <p:nvPr>
            <p:ph type="pic" sz="quarter" idx="11" hasCustomPrompt="1"/>
          </p:nvPr>
        </p:nvSpPr>
        <p:spPr>
          <a:xfrm>
            <a:off x="937118" y="545023"/>
            <a:ext cx="3203525" cy="4174629"/>
          </a:xfrm>
          <a:custGeom>
            <a:avLst/>
            <a:gdLst/>
            <a:ahLst/>
            <a:cxnLst/>
            <a:rect l="l" t="t" r="r" b="b"/>
            <a:pathLst>
              <a:path w="4271367" h="5566172">
                <a:moveTo>
                  <a:pt x="2247305" y="0"/>
                </a:moveTo>
                <a:cubicBezTo>
                  <a:pt x="2542480" y="0"/>
                  <a:pt x="2814092" y="39688"/>
                  <a:pt x="3062139" y="119063"/>
                </a:cubicBezTo>
                <a:cubicBezTo>
                  <a:pt x="3310186" y="198438"/>
                  <a:pt x="3523506" y="311299"/>
                  <a:pt x="3702100" y="457647"/>
                </a:cubicBezTo>
                <a:cubicBezTo>
                  <a:pt x="3880694" y="603995"/>
                  <a:pt x="4020220" y="780728"/>
                  <a:pt x="4120679" y="987847"/>
                </a:cubicBezTo>
                <a:cubicBezTo>
                  <a:pt x="4221138" y="1194966"/>
                  <a:pt x="4271367" y="1426270"/>
                  <a:pt x="4271367" y="1681758"/>
                </a:cubicBezTo>
                <a:lnTo>
                  <a:pt x="2969121" y="1681758"/>
                </a:lnTo>
                <a:cubicBezTo>
                  <a:pt x="2969121" y="1580059"/>
                  <a:pt x="2953618" y="1486421"/>
                  <a:pt x="2922612" y="1400845"/>
                </a:cubicBezTo>
                <a:cubicBezTo>
                  <a:pt x="2891607" y="1315269"/>
                  <a:pt x="2844478" y="1242095"/>
                  <a:pt x="2781226" y="1181323"/>
                </a:cubicBezTo>
                <a:cubicBezTo>
                  <a:pt x="2717974" y="1120552"/>
                  <a:pt x="2639839" y="1072803"/>
                  <a:pt x="2546821" y="1038076"/>
                </a:cubicBezTo>
                <a:cubicBezTo>
                  <a:pt x="2453804" y="1003350"/>
                  <a:pt x="2344043" y="985987"/>
                  <a:pt x="2217539" y="985987"/>
                </a:cubicBezTo>
                <a:cubicBezTo>
                  <a:pt x="2093516" y="985987"/>
                  <a:pt x="1984375" y="1000249"/>
                  <a:pt x="1890118" y="1028775"/>
                </a:cubicBezTo>
                <a:cubicBezTo>
                  <a:pt x="1795860" y="1057300"/>
                  <a:pt x="1717105" y="1096988"/>
                  <a:pt x="1653853" y="1147837"/>
                </a:cubicBezTo>
                <a:cubicBezTo>
                  <a:pt x="1590601" y="1198687"/>
                  <a:pt x="1542852" y="1256978"/>
                  <a:pt x="1510606" y="1322710"/>
                </a:cubicBezTo>
                <a:cubicBezTo>
                  <a:pt x="1478360" y="1388442"/>
                  <a:pt x="1462237" y="1458516"/>
                  <a:pt x="1462237" y="1532930"/>
                </a:cubicBezTo>
                <a:cubicBezTo>
                  <a:pt x="1462237" y="1614785"/>
                  <a:pt x="1485181" y="1688579"/>
                  <a:pt x="1531070" y="1754312"/>
                </a:cubicBezTo>
                <a:cubicBezTo>
                  <a:pt x="1576958" y="1820044"/>
                  <a:pt x="1642691" y="1882056"/>
                  <a:pt x="1728267" y="1940347"/>
                </a:cubicBezTo>
                <a:cubicBezTo>
                  <a:pt x="1813843" y="1998638"/>
                  <a:pt x="1918023" y="2053208"/>
                  <a:pt x="2040806" y="2104058"/>
                </a:cubicBezTo>
                <a:cubicBezTo>
                  <a:pt x="2163589" y="2154908"/>
                  <a:pt x="2301875" y="2205137"/>
                  <a:pt x="2455664" y="2254746"/>
                </a:cubicBezTo>
                <a:cubicBezTo>
                  <a:pt x="2743398" y="2346524"/>
                  <a:pt x="3000127" y="2448223"/>
                  <a:pt x="3225850" y="2559844"/>
                </a:cubicBezTo>
                <a:cubicBezTo>
                  <a:pt x="3451573" y="2671465"/>
                  <a:pt x="3641948" y="2799209"/>
                  <a:pt x="3796978" y="2943076"/>
                </a:cubicBezTo>
                <a:cubicBezTo>
                  <a:pt x="3952007" y="3086944"/>
                  <a:pt x="4069830" y="3249414"/>
                  <a:pt x="4150445" y="3430489"/>
                </a:cubicBezTo>
                <a:cubicBezTo>
                  <a:pt x="4231060" y="3611563"/>
                  <a:pt x="4271367" y="3816202"/>
                  <a:pt x="4271367" y="4044405"/>
                </a:cubicBezTo>
                <a:cubicBezTo>
                  <a:pt x="4271367" y="4287491"/>
                  <a:pt x="4223618" y="4503911"/>
                  <a:pt x="4128120" y="4693667"/>
                </a:cubicBezTo>
                <a:cubicBezTo>
                  <a:pt x="4032622" y="4883423"/>
                  <a:pt x="3897437" y="5042794"/>
                  <a:pt x="3722564" y="5171778"/>
                </a:cubicBezTo>
                <a:cubicBezTo>
                  <a:pt x="3547691" y="5300762"/>
                  <a:pt x="3336851" y="5398741"/>
                  <a:pt x="3090044" y="5465713"/>
                </a:cubicBezTo>
                <a:cubicBezTo>
                  <a:pt x="2843238" y="5532686"/>
                  <a:pt x="2568525" y="5566172"/>
                  <a:pt x="2265908" y="5566172"/>
                </a:cubicBezTo>
                <a:cubicBezTo>
                  <a:pt x="2079873" y="5566172"/>
                  <a:pt x="1895078" y="5550669"/>
                  <a:pt x="1711524" y="5519663"/>
                </a:cubicBezTo>
                <a:cubicBezTo>
                  <a:pt x="1527969" y="5488658"/>
                  <a:pt x="1352476" y="5440909"/>
                  <a:pt x="1185044" y="5376416"/>
                </a:cubicBezTo>
                <a:cubicBezTo>
                  <a:pt x="1017613" y="5311924"/>
                  <a:pt x="861343" y="5230689"/>
                  <a:pt x="716235" y="5132710"/>
                </a:cubicBezTo>
                <a:cubicBezTo>
                  <a:pt x="571128" y="5034732"/>
                  <a:pt x="445864" y="4917530"/>
                  <a:pt x="340444" y="4781104"/>
                </a:cubicBezTo>
                <a:cubicBezTo>
                  <a:pt x="235025" y="4644678"/>
                  <a:pt x="151929" y="4489649"/>
                  <a:pt x="91157" y="4316016"/>
                </a:cubicBezTo>
                <a:cubicBezTo>
                  <a:pt x="30386" y="4142384"/>
                  <a:pt x="0" y="3948907"/>
                  <a:pt x="0" y="3735586"/>
                </a:cubicBezTo>
                <a:lnTo>
                  <a:pt x="1309688" y="3735586"/>
                </a:lnTo>
                <a:cubicBezTo>
                  <a:pt x="1309688" y="3894336"/>
                  <a:pt x="1330772" y="4027661"/>
                  <a:pt x="1372940" y="4135562"/>
                </a:cubicBezTo>
                <a:cubicBezTo>
                  <a:pt x="1415108" y="4243462"/>
                  <a:pt x="1477120" y="4330899"/>
                  <a:pt x="1558975" y="4397871"/>
                </a:cubicBezTo>
                <a:cubicBezTo>
                  <a:pt x="1640830" y="4464844"/>
                  <a:pt x="1740669" y="4512593"/>
                  <a:pt x="1858491" y="4541118"/>
                </a:cubicBezTo>
                <a:cubicBezTo>
                  <a:pt x="1976314" y="4569644"/>
                  <a:pt x="2112120" y="4583907"/>
                  <a:pt x="2265908" y="4583907"/>
                </a:cubicBezTo>
                <a:cubicBezTo>
                  <a:pt x="2389932" y="4583907"/>
                  <a:pt x="2495972" y="4569644"/>
                  <a:pt x="2584029" y="4541118"/>
                </a:cubicBezTo>
                <a:cubicBezTo>
                  <a:pt x="2672085" y="4512593"/>
                  <a:pt x="2744639" y="4474146"/>
                  <a:pt x="2801690" y="4425777"/>
                </a:cubicBezTo>
                <a:cubicBezTo>
                  <a:pt x="2858740" y="4377408"/>
                  <a:pt x="2900288" y="4320977"/>
                  <a:pt x="2926333" y="4256485"/>
                </a:cubicBezTo>
                <a:cubicBezTo>
                  <a:pt x="2952378" y="4191993"/>
                  <a:pt x="2965401" y="4123780"/>
                  <a:pt x="2965401" y="4051846"/>
                </a:cubicBezTo>
                <a:cubicBezTo>
                  <a:pt x="2965401" y="3967510"/>
                  <a:pt x="2953618" y="3891236"/>
                  <a:pt x="2930054" y="3823023"/>
                </a:cubicBezTo>
                <a:cubicBezTo>
                  <a:pt x="2906490" y="3754810"/>
                  <a:pt x="2859981" y="3690318"/>
                  <a:pt x="2790528" y="3629546"/>
                </a:cubicBezTo>
                <a:cubicBezTo>
                  <a:pt x="2721074" y="3568775"/>
                  <a:pt x="2623716" y="3508623"/>
                  <a:pt x="2498452" y="3449092"/>
                </a:cubicBezTo>
                <a:cubicBezTo>
                  <a:pt x="2373188" y="3389561"/>
                  <a:pt x="2208858" y="3326309"/>
                  <a:pt x="2005459" y="3259336"/>
                </a:cubicBezTo>
                <a:cubicBezTo>
                  <a:pt x="1767334" y="3179961"/>
                  <a:pt x="1537891" y="3090665"/>
                  <a:pt x="1317129" y="2991446"/>
                </a:cubicBezTo>
                <a:cubicBezTo>
                  <a:pt x="1096367" y="2892227"/>
                  <a:pt x="900410" y="2774405"/>
                  <a:pt x="729258" y="2637979"/>
                </a:cubicBezTo>
                <a:cubicBezTo>
                  <a:pt x="558106" y="2501553"/>
                  <a:pt x="421060" y="2342183"/>
                  <a:pt x="318120" y="2159868"/>
                </a:cubicBezTo>
                <a:cubicBezTo>
                  <a:pt x="215181" y="1977554"/>
                  <a:pt x="163711" y="1764854"/>
                  <a:pt x="163711" y="1521768"/>
                </a:cubicBezTo>
                <a:cubicBezTo>
                  <a:pt x="163711" y="1288604"/>
                  <a:pt x="215801" y="1078384"/>
                  <a:pt x="319981" y="891109"/>
                </a:cubicBezTo>
                <a:cubicBezTo>
                  <a:pt x="424160" y="703833"/>
                  <a:pt x="569268" y="544464"/>
                  <a:pt x="755303" y="412998"/>
                </a:cubicBezTo>
                <a:cubicBezTo>
                  <a:pt x="941338" y="281533"/>
                  <a:pt x="1161480" y="179835"/>
                  <a:pt x="1415728" y="107901"/>
                </a:cubicBezTo>
                <a:cubicBezTo>
                  <a:pt x="1669976" y="35967"/>
                  <a:pt x="1947168" y="0"/>
                  <a:pt x="2247305" y="0"/>
                </a:cubicBezTo>
                <a:close/>
              </a:path>
            </a:pathLst>
          </a:cu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dirty="0"/>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13" name="Picture Placeholder 12"/>
          <p:cNvSpPr>
            <a:spLocks noGrp="1"/>
          </p:cNvSpPr>
          <p:nvPr>
            <p:ph type="pic" sz="quarter" idx="11" hasCustomPrompt="1"/>
          </p:nvPr>
        </p:nvSpPr>
        <p:spPr>
          <a:xfrm>
            <a:off x="288153" y="600835"/>
            <a:ext cx="4833193" cy="4063008"/>
          </a:xfrm>
          <a:custGeom>
            <a:avLst/>
            <a:gdLst/>
            <a:ahLst/>
            <a:cxnLst/>
            <a:rect l="l" t="t" r="r" b="b"/>
            <a:pathLst>
              <a:path w="6444258" h="5417344">
                <a:moveTo>
                  <a:pt x="0" y="0"/>
                </a:moveTo>
                <a:lnTo>
                  <a:pt x="1298526" y="0"/>
                </a:lnTo>
                <a:lnTo>
                  <a:pt x="1919883" y="3397002"/>
                </a:lnTo>
                <a:lnTo>
                  <a:pt x="2664024" y="0"/>
                </a:lnTo>
                <a:lnTo>
                  <a:pt x="3772793" y="0"/>
                </a:lnTo>
                <a:lnTo>
                  <a:pt x="4528096" y="3397002"/>
                </a:lnTo>
                <a:lnTo>
                  <a:pt x="5149453" y="0"/>
                </a:lnTo>
                <a:lnTo>
                  <a:pt x="6444258" y="0"/>
                </a:lnTo>
                <a:lnTo>
                  <a:pt x="5294560" y="5417344"/>
                </a:lnTo>
                <a:lnTo>
                  <a:pt x="3940225" y="5417344"/>
                </a:lnTo>
                <a:lnTo>
                  <a:pt x="3214688" y="2329161"/>
                </a:lnTo>
                <a:lnTo>
                  <a:pt x="2504033" y="5417344"/>
                </a:lnTo>
                <a:lnTo>
                  <a:pt x="1153418" y="5417344"/>
                </a:lnTo>
                <a:close/>
              </a:path>
            </a:pathLst>
          </a:cu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6" name="Picture Placeholder 5"/>
          <p:cNvSpPr>
            <a:spLocks noGrp="1"/>
          </p:cNvSpPr>
          <p:nvPr>
            <p:ph type="pic" sz="quarter" idx="11" hasCustomPrompt="1"/>
          </p:nvPr>
        </p:nvSpPr>
        <p:spPr>
          <a:xfrm>
            <a:off x="951072" y="545023"/>
            <a:ext cx="3555131" cy="4174629"/>
          </a:xfrm>
          <a:custGeom>
            <a:avLst/>
            <a:gdLst/>
            <a:ahLst/>
            <a:cxnLst/>
            <a:rect l="l" t="t" r="r" b="b"/>
            <a:pathLst>
              <a:path w="4740175" h="5566172">
                <a:moveTo>
                  <a:pt x="2370088" y="1023194"/>
                </a:moveTo>
                <a:cubicBezTo>
                  <a:pt x="2020341" y="1023194"/>
                  <a:pt x="1759272" y="1162720"/>
                  <a:pt x="1586880" y="1441773"/>
                </a:cubicBezTo>
                <a:cubicBezTo>
                  <a:pt x="1414487" y="1720825"/>
                  <a:pt x="1328291" y="2129482"/>
                  <a:pt x="1328291" y="2667744"/>
                </a:cubicBezTo>
                <a:lnTo>
                  <a:pt x="1328291" y="2894707"/>
                </a:lnTo>
                <a:cubicBezTo>
                  <a:pt x="1328291" y="3425528"/>
                  <a:pt x="1416347" y="3833565"/>
                  <a:pt x="1592461" y="4118819"/>
                </a:cubicBezTo>
                <a:cubicBezTo>
                  <a:pt x="1768574" y="4404073"/>
                  <a:pt x="2030263" y="4546700"/>
                  <a:pt x="2377529" y="4546700"/>
                </a:cubicBezTo>
                <a:cubicBezTo>
                  <a:pt x="2709912" y="4546700"/>
                  <a:pt x="2965400" y="4404693"/>
                  <a:pt x="3143994" y="4120679"/>
                </a:cubicBezTo>
                <a:cubicBezTo>
                  <a:pt x="3322588" y="3836666"/>
                  <a:pt x="3411884" y="3428008"/>
                  <a:pt x="3411884" y="2894707"/>
                </a:cubicBezTo>
                <a:lnTo>
                  <a:pt x="3411884" y="2667744"/>
                </a:lnTo>
                <a:cubicBezTo>
                  <a:pt x="3411884" y="2129482"/>
                  <a:pt x="3321967" y="1720825"/>
                  <a:pt x="3142133" y="1441773"/>
                </a:cubicBezTo>
                <a:cubicBezTo>
                  <a:pt x="2962300" y="1162720"/>
                  <a:pt x="2704951" y="1023194"/>
                  <a:pt x="2370088" y="1023194"/>
                </a:cubicBezTo>
                <a:close/>
                <a:moveTo>
                  <a:pt x="2370088" y="0"/>
                </a:moveTo>
                <a:cubicBezTo>
                  <a:pt x="2714873" y="0"/>
                  <a:pt x="3032373" y="62012"/>
                  <a:pt x="3322588" y="186035"/>
                </a:cubicBezTo>
                <a:cubicBezTo>
                  <a:pt x="3612802" y="310059"/>
                  <a:pt x="3862710" y="487412"/>
                  <a:pt x="4072309" y="718096"/>
                </a:cubicBezTo>
                <a:cubicBezTo>
                  <a:pt x="4281909" y="948779"/>
                  <a:pt x="4445620" y="1229073"/>
                  <a:pt x="4563442" y="1558975"/>
                </a:cubicBezTo>
                <a:cubicBezTo>
                  <a:pt x="4681264" y="1888877"/>
                  <a:pt x="4740175" y="2260948"/>
                  <a:pt x="4740175" y="2675186"/>
                </a:cubicBezTo>
                <a:lnTo>
                  <a:pt x="4740175" y="2894707"/>
                </a:lnTo>
                <a:cubicBezTo>
                  <a:pt x="4740175" y="3308945"/>
                  <a:pt x="4681885" y="3681016"/>
                  <a:pt x="4565302" y="4010918"/>
                </a:cubicBezTo>
                <a:cubicBezTo>
                  <a:pt x="4448720" y="4340821"/>
                  <a:pt x="4285630" y="4621114"/>
                  <a:pt x="4076030" y="4851797"/>
                </a:cubicBezTo>
                <a:cubicBezTo>
                  <a:pt x="3866430" y="5082481"/>
                  <a:pt x="3617143" y="5259214"/>
                  <a:pt x="3328169" y="5381997"/>
                </a:cubicBezTo>
                <a:cubicBezTo>
                  <a:pt x="3039194" y="5504781"/>
                  <a:pt x="2722314" y="5566172"/>
                  <a:pt x="2377529" y="5566172"/>
                </a:cubicBezTo>
                <a:cubicBezTo>
                  <a:pt x="2027783" y="5566172"/>
                  <a:pt x="1707182" y="5504781"/>
                  <a:pt x="1415727" y="5381997"/>
                </a:cubicBezTo>
                <a:cubicBezTo>
                  <a:pt x="1124272" y="5259214"/>
                  <a:pt x="873745" y="5082481"/>
                  <a:pt x="664145" y="4851797"/>
                </a:cubicBezTo>
                <a:cubicBezTo>
                  <a:pt x="454546" y="4621114"/>
                  <a:pt x="291455" y="4340821"/>
                  <a:pt x="174873" y="4010918"/>
                </a:cubicBezTo>
                <a:cubicBezTo>
                  <a:pt x="58291" y="3681016"/>
                  <a:pt x="0" y="3308945"/>
                  <a:pt x="0" y="2894707"/>
                </a:cubicBezTo>
                <a:lnTo>
                  <a:pt x="0" y="2675186"/>
                </a:lnTo>
                <a:cubicBezTo>
                  <a:pt x="0" y="2260948"/>
                  <a:pt x="57671" y="1888877"/>
                  <a:pt x="173012" y="1558975"/>
                </a:cubicBezTo>
                <a:cubicBezTo>
                  <a:pt x="288354" y="1229073"/>
                  <a:pt x="450825" y="948779"/>
                  <a:pt x="660425" y="718096"/>
                </a:cubicBezTo>
                <a:cubicBezTo>
                  <a:pt x="870024" y="487412"/>
                  <a:pt x="1119931" y="310059"/>
                  <a:pt x="1410146" y="186035"/>
                </a:cubicBezTo>
                <a:cubicBezTo>
                  <a:pt x="1700361" y="62012"/>
                  <a:pt x="2020341" y="0"/>
                  <a:pt x="2370088" y="0"/>
                </a:cubicBezTo>
                <a:close/>
              </a:path>
            </a:pathLst>
          </a:cu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dirty="0"/>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6" name="Picture Placeholder 5"/>
          <p:cNvSpPr>
            <a:spLocks noGrp="1"/>
          </p:cNvSpPr>
          <p:nvPr>
            <p:ph type="pic" sz="quarter" idx="11" hasCustomPrompt="1"/>
          </p:nvPr>
        </p:nvSpPr>
        <p:spPr>
          <a:xfrm>
            <a:off x="858984" y="600835"/>
            <a:ext cx="3396071" cy="4063008"/>
          </a:xfrm>
          <a:custGeom>
            <a:avLst/>
            <a:gdLst/>
            <a:ahLst/>
            <a:cxnLst/>
            <a:rect l="l" t="t" r="r" b="b"/>
            <a:pathLst>
              <a:path w="4528095" h="5417344">
                <a:moveTo>
                  <a:pt x="0" y="0"/>
                </a:moveTo>
                <a:lnTo>
                  <a:pt x="4528095" y="0"/>
                </a:lnTo>
                <a:lnTo>
                  <a:pt x="4528095" y="1008311"/>
                </a:lnTo>
                <a:lnTo>
                  <a:pt x="2902148" y="1008311"/>
                </a:lnTo>
                <a:lnTo>
                  <a:pt x="2902148" y="5417344"/>
                </a:lnTo>
                <a:lnTo>
                  <a:pt x="1596181" y="5417344"/>
                </a:lnTo>
                <a:lnTo>
                  <a:pt x="1596181" y="1008311"/>
                </a:lnTo>
                <a:lnTo>
                  <a:pt x="0" y="1008311"/>
                </a:lnTo>
                <a:close/>
              </a:path>
            </a:pathLst>
          </a:cu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52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12" name="Picture Placeholder 11"/>
          <p:cNvSpPr>
            <a:spLocks noGrp="1"/>
          </p:cNvSpPr>
          <p:nvPr>
            <p:ph type="pic" sz="quarter" idx="11" hasCustomPrompt="1"/>
          </p:nvPr>
        </p:nvSpPr>
        <p:spPr>
          <a:xfrm>
            <a:off x="4183383" y="182881"/>
            <a:ext cx="4960619" cy="4960620"/>
          </a:xfrm>
          <a:custGeom>
            <a:avLst/>
            <a:gdLst>
              <a:gd name="connsiteX0" fmla="*/ 6614159 w 6614159"/>
              <a:gd name="connsiteY0" fmla="*/ 0 h 6614160"/>
              <a:gd name="connsiteX1" fmla="*/ 6614159 w 6614159"/>
              <a:gd name="connsiteY1" fmla="*/ 3418065 h 6614160"/>
              <a:gd name="connsiteX2" fmla="*/ 3418064 w 6614159"/>
              <a:gd name="connsiteY2" fmla="*/ 6614160 h 6614160"/>
              <a:gd name="connsiteX3" fmla="*/ 0 w 6614159"/>
              <a:gd name="connsiteY3" fmla="*/ 6614160 h 6614160"/>
              <a:gd name="connsiteX4" fmla="*/ 6614159 w 6614159"/>
              <a:gd name="connsiteY4" fmla="*/ 0 h 661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4159" h="6614160">
                <a:moveTo>
                  <a:pt x="6614159" y="0"/>
                </a:moveTo>
                <a:lnTo>
                  <a:pt x="6614159" y="3418065"/>
                </a:lnTo>
                <a:cubicBezTo>
                  <a:pt x="4849004" y="3418065"/>
                  <a:pt x="3418064" y="4849006"/>
                  <a:pt x="3418064" y="6614160"/>
                </a:cubicBezTo>
                <a:lnTo>
                  <a:pt x="0" y="6614160"/>
                </a:lnTo>
                <a:cubicBezTo>
                  <a:pt x="0" y="2961260"/>
                  <a:pt x="2961259" y="0"/>
                  <a:pt x="6614159" y="0"/>
                </a:cubicBezTo>
                <a:close/>
              </a:path>
            </a:pathLst>
          </a:cu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55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9" name="Picture Placeholder 8"/>
          <p:cNvSpPr>
            <a:spLocks noGrp="1"/>
          </p:cNvSpPr>
          <p:nvPr>
            <p:ph type="pic" sz="quarter" idx="11" hasCustomPrompt="1"/>
          </p:nvPr>
        </p:nvSpPr>
        <p:spPr>
          <a:xfrm>
            <a:off x="0" y="182881"/>
            <a:ext cx="4960620" cy="4960620"/>
          </a:xfrm>
          <a:custGeom>
            <a:avLst/>
            <a:gdLst>
              <a:gd name="connsiteX0" fmla="*/ 0 w 6614160"/>
              <a:gd name="connsiteY0" fmla="*/ 0 h 6614160"/>
              <a:gd name="connsiteX1" fmla="*/ 6614160 w 6614160"/>
              <a:gd name="connsiteY1" fmla="*/ 6614160 h 6614160"/>
              <a:gd name="connsiteX2" fmla="*/ 3196095 w 6614160"/>
              <a:gd name="connsiteY2" fmla="*/ 6614160 h 6614160"/>
              <a:gd name="connsiteX3" fmla="*/ 0 w 6614160"/>
              <a:gd name="connsiteY3" fmla="*/ 3418065 h 6614160"/>
            </a:gdLst>
            <a:ahLst/>
            <a:cxnLst>
              <a:cxn ang="0">
                <a:pos x="connsiteX0" y="connsiteY0"/>
              </a:cxn>
              <a:cxn ang="0">
                <a:pos x="connsiteX1" y="connsiteY1"/>
              </a:cxn>
              <a:cxn ang="0">
                <a:pos x="connsiteX2" y="connsiteY2"/>
              </a:cxn>
              <a:cxn ang="0">
                <a:pos x="connsiteX3" y="connsiteY3"/>
              </a:cxn>
            </a:cxnLst>
            <a:rect l="l" t="t" r="r" b="b"/>
            <a:pathLst>
              <a:path w="6614160" h="6614160">
                <a:moveTo>
                  <a:pt x="0" y="0"/>
                </a:moveTo>
                <a:cubicBezTo>
                  <a:pt x="3652900" y="0"/>
                  <a:pt x="6614160" y="2961260"/>
                  <a:pt x="6614160" y="6614160"/>
                </a:cubicBezTo>
                <a:lnTo>
                  <a:pt x="3196095" y="6614160"/>
                </a:lnTo>
                <a:cubicBezTo>
                  <a:pt x="3196095" y="4849006"/>
                  <a:pt x="1765155" y="3418065"/>
                  <a:pt x="0" y="3418065"/>
                </a:cubicBezTo>
                <a:close/>
              </a:path>
            </a:pathLst>
          </a:cu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53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9" name="Picture Placeholder 8"/>
          <p:cNvSpPr>
            <a:spLocks noGrp="1"/>
          </p:cNvSpPr>
          <p:nvPr>
            <p:ph type="pic" sz="quarter" idx="11" hasCustomPrompt="1"/>
          </p:nvPr>
        </p:nvSpPr>
        <p:spPr>
          <a:xfrm>
            <a:off x="0" y="2"/>
            <a:ext cx="4960620" cy="4960619"/>
          </a:xfrm>
          <a:custGeom>
            <a:avLst/>
            <a:gdLst>
              <a:gd name="connsiteX0" fmla="*/ 3196095 w 6614160"/>
              <a:gd name="connsiteY0" fmla="*/ 0 h 6614159"/>
              <a:gd name="connsiteX1" fmla="*/ 6614160 w 6614160"/>
              <a:gd name="connsiteY1" fmla="*/ 0 h 6614159"/>
              <a:gd name="connsiteX2" fmla="*/ 0 w 6614160"/>
              <a:gd name="connsiteY2" fmla="*/ 6614159 h 6614159"/>
              <a:gd name="connsiteX3" fmla="*/ 0 w 6614160"/>
              <a:gd name="connsiteY3" fmla="*/ 3196094 h 6614159"/>
              <a:gd name="connsiteX4" fmla="*/ 3196095 w 6614160"/>
              <a:gd name="connsiteY4" fmla="*/ 0 h 6614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4160" h="6614159">
                <a:moveTo>
                  <a:pt x="3196095" y="0"/>
                </a:moveTo>
                <a:lnTo>
                  <a:pt x="6614160" y="0"/>
                </a:lnTo>
                <a:cubicBezTo>
                  <a:pt x="6614160" y="3652899"/>
                  <a:pt x="3652900" y="6614159"/>
                  <a:pt x="0" y="6614159"/>
                </a:cubicBezTo>
                <a:lnTo>
                  <a:pt x="0" y="3196094"/>
                </a:lnTo>
                <a:cubicBezTo>
                  <a:pt x="1765155" y="3196094"/>
                  <a:pt x="3196095" y="1765154"/>
                  <a:pt x="3196095" y="0"/>
                </a:cubicBezTo>
                <a:close/>
              </a:path>
            </a:pathLst>
          </a:cu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54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9" name="Picture Placeholder 8"/>
          <p:cNvSpPr>
            <a:spLocks noGrp="1"/>
          </p:cNvSpPr>
          <p:nvPr>
            <p:ph type="pic" sz="quarter" idx="11" hasCustomPrompt="1"/>
          </p:nvPr>
        </p:nvSpPr>
        <p:spPr>
          <a:xfrm>
            <a:off x="4183383" y="2"/>
            <a:ext cx="4960619" cy="4960619"/>
          </a:xfrm>
          <a:custGeom>
            <a:avLst/>
            <a:gdLst>
              <a:gd name="connsiteX0" fmla="*/ 0 w 6614159"/>
              <a:gd name="connsiteY0" fmla="*/ 0 h 6614159"/>
              <a:gd name="connsiteX1" fmla="*/ 3418064 w 6614159"/>
              <a:gd name="connsiteY1" fmla="*/ 0 h 6614159"/>
              <a:gd name="connsiteX2" fmla="*/ 6614159 w 6614159"/>
              <a:gd name="connsiteY2" fmla="*/ 3196094 h 6614159"/>
              <a:gd name="connsiteX3" fmla="*/ 6614159 w 6614159"/>
              <a:gd name="connsiteY3" fmla="*/ 6614159 h 6614159"/>
              <a:gd name="connsiteX4" fmla="*/ 0 w 6614159"/>
              <a:gd name="connsiteY4" fmla="*/ 0 h 6614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4159" h="6614159">
                <a:moveTo>
                  <a:pt x="0" y="0"/>
                </a:moveTo>
                <a:lnTo>
                  <a:pt x="3418064" y="0"/>
                </a:lnTo>
                <a:cubicBezTo>
                  <a:pt x="3418064" y="1765154"/>
                  <a:pt x="4849004" y="3196094"/>
                  <a:pt x="6614159" y="3196094"/>
                </a:cubicBezTo>
                <a:lnTo>
                  <a:pt x="6614159" y="6614159"/>
                </a:lnTo>
                <a:cubicBezTo>
                  <a:pt x="2961259" y="6614159"/>
                  <a:pt x="0" y="3652899"/>
                  <a:pt x="0" y="0"/>
                </a:cubicBezTo>
                <a:close/>
              </a:path>
            </a:pathLst>
          </a:cu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8" name="Picture Placeholder 2"/>
          <p:cNvSpPr>
            <a:spLocks noGrp="1"/>
          </p:cNvSpPr>
          <p:nvPr>
            <p:ph type="pic" sz="quarter" idx="11" hasCustomPrompt="1"/>
          </p:nvPr>
        </p:nvSpPr>
        <p:spPr>
          <a:xfrm>
            <a:off x="996296" y="828442"/>
            <a:ext cx="1941864" cy="2293317"/>
          </a:xfrm>
          <a:prstGeom prst="round2SameRect">
            <a:avLst>
              <a:gd name="adj1" fmla="val 1403"/>
              <a:gd name="adj2" fmla="val 0"/>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9" name="Picture Placeholder 2"/>
          <p:cNvSpPr>
            <a:spLocks noGrp="1"/>
          </p:cNvSpPr>
          <p:nvPr>
            <p:ph type="pic" sz="quarter" idx="12" hasCustomPrompt="1"/>
          </p:nvPr>
        </p:nvSpPr>
        <p:spPr>
          <a:xfrm>
            <a:off x="3590881" y="828442"/>
            <a:ext cx="1941864" cy="2293317"/>
          </a:xfrm>
          <a:prstGeom prst="round2SameRect">
            <a:avLst>
              <a:gd name="adj1" fmla="val 1403"/>
              <a:gd name="adj2" fmla="val 0"/>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0" name="Picture Placeholder 2"/>
          <p:cNvSpPr>
            <a:spLocks noGrp="1"/>
          </p:cNvSpPr>
          <p:nvPr>
            <p:ph type="pic" sz="quarter" idx="13" hasCustomPrompt="1"/>
          </p:nvPr>
        </p:nvSpPr>
        <p:spPr>
          <a:xfrm>
            <a:off x="6185467" y="828442"/>
            <a:ext cx="1941864" cy="2293317"/>
          </a:xfrm>
          <a:prstGeom prst="round2SameRect">
            <a:avLst>
              <a:gd name="adj1" fmla="val 1403"/>
              <a:gd name="adj2" fmla="val 0"/>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with text left">
    <p:spTree>
      <p:nvGrpSpPr>
        <p:cNvPr id="1" name=""/>
        <p:cNvGrpSpPr/>
        <p:nvPr/>
      </p:nvGrpSpPr>
      <p:grpSpPr>
        <a:xfrm>
          <a:off x="0" y="0"/>
          <a:ext cx="0" cy="0"/>
          <a:chOff x="0" y="0"/>
          <a:chExt cx="0" cy="0"/>
        </a:xfrm>
      </p:grpSpPr>
      <p:sp>
        <p:nvSpPr>
          <p:cNvPr id="5" name="Title 3"/>
          <p:cNvSpPr>
            <a:spLocks noGrp="1"/>
          </p:cNvSpPr>
          <p:nvPr>
            <p:ph type="title" hasCustomPrompt="1"/>
          </p:nvPr>
        </p:nvSpPr>
        <p:spPr>
          <a:xfrm>
            <a:off x="719668" y="1192324"/>
            <a:ext cx="2717800" cy="340143"/>
          </a:xfrm>
          <a:prstGeom prst="rect">
            <a:avLst/>
          </a:prstGeom>
        </p:spPr>
        <p:txBody>
          <a:bodyPr lIns="68580" tIns="34290" rIns="68580" bIns="34290">
            <a:noAutofit/>
          </a:bodyPr>
          <a:lstStyle>
            <a:lvl1pPr algn="l">
              <a:defRPr sz="2000" cap="all">
                <a:solidFill>
                  <a:schemeClr val="tx1">
                    <a:lumMod val="75000"/>
                    <a:lumOff val="25000"/>
                  </a:schemeClr>
                </a:solidFill>
                <a:latin typeface="Lemon/Milk"/>
                <a:cs typeface="Lemon/Milk"/>
              </a:defRPr>
            </a:lvl1pPr>
          </a:lstStyle>
          <a:p>
            <a:r>
              <a:rPr lang="en-US" dirty="0"/>
              <a:t>title example here</a:t>
            </a:r>
          </a:p>
        </p:txBody>
      </p:sp>
      <p:sp>
        <p:nvSpPr>
          <p:cNvPr id="6" name="Text Placeholder 5"/>
          <p:cNvSpPr>
            <a:spLocks noGrp="1"/>
          </p:cNvSpPr>
          <p:nvPr>
            <p:ph type="body" sz="quarter" idx="10" hasCustomPrompt="1"/>
          </p:nvPr>
        </p:nvSpPr>
        <p:spPr>
          <a:xfrm>
            <a:off x="719667" y="2969878"/>
            <a:ext cx="2717800" cy="213595"/>
          </a:xfrm>
          <a:prstGeom prst="rect">
            <a:avLst/>
          </a:prstGeom>
        </p:spPr>
        <p:txBody>
          <a:bodyPr lIns="68580" tIns="34290" rIns="68580" bIns="34290">
            <a:noAutofit/>
          </a:bodyPr>
          <a:lstStyle>
            <a:lvl1pPr marL="0" indent="0" algn="l">
              <a:buNone/>
              <a:defRPr sz="900" cap="all">
                <a:solidFill>
                  <a:schemeClr val="tx1">
                    <a:lumMod val="75000"/>
                    <a:lumOff val="25000"/>
                  </a:schemeClr>
                </a:solidFill>
                <a:latin typeface="Lato Black"/>
                <a:cs typeface="Lato Black"/>
              </a:defRPr>
            </a:lvl1pPr>
          </a:lstStyle>
          <a:p>
            <a:pPr lvl="0"/>
            <a:r>
              <a:rPr lang="en-US" dirty="0" err="1"/>
              <a:t>Subitle</a:t>
            </a:r>
            <a:r>
              <a:rPr lang="en-US" dirty="0"/>
              <a:t> Example here</a:t>
            </a:r>
          </a:p>
        </p:txBody>
      </p:sp>
      <p:sp>
        <p:nvSpPr>
          <p:cNvPr id="7" name="Text Placeholder 5"/>
          <p:cNvSpPr>
            <a:spLocks noGrp="1"/>
          </p:cNvSpPr>
          <p:nvPr>
            <p:ph type="body" sz="quarter" idx="14" hasCustomPrompt="1"/>
          </p:nvPr>
        </p:nvSpPr>
        <p:spPr>
          <a:xfrm>
            <a:off x="719667" y="3274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
        <p:nvSpPr>
          <p:cNvPr id="8" name="Text Placeholder 5"/>
          <p:cNvSpPr>
            <a:spLocks noGrp="1"/>
          </p:cNvSpPr>
          <p:nvPr>
            <p:ph type="body" sz="quarter" idx="15" hasCustomPrompt="1"/>
          </p:nvPr>
        </p:nvSpPr>
        <p:spPr>
          <a:xfrm>
            <a:off x="719667" y="1623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600"/>
                                        <p:tgtEl>
                                          <p:spTgt spid="5"/>
                                        </p:tgtEl>
                                      </p:cBhvr>
                                    </p:animEffect>
                                    <p:anim calcmode="lin" valueType="num">
                                      <p:cBhvr>
                                        <p:cTn id="8" dur="600" fill="hold"/>
                                        <p:tgtEl>
                                          <p:spTgt spid="5"/>
                                        </p:tgtEl>
                                        <p:attrNameLst>
                                          <p:attrName>ppt_x</p:attrName>
                                        </p:attrNameLst>
                                      </p:cBhvr>
                                      <p:tavLst>
                                        <p:tav tm="0">
                                          <p:val>
                                            <p:strVal val="#ppt_x"/>
                                          </p:val>
                                        </p:tav>
                                        <p:tav tm="100000">
                                          <p:val>
                                            <p:strVal val="#ppt_x"/>
                                          </p:val>
                                        </p:tav>
                                      </p:tavLst>
                                    </p:anim>
                                    <p:anim calcmode="lin" valueType="num">
                                      <p:cBhvr>
                                        <p:cTn id="9" dur="540" decel="100000" fill="hold"/>
                                        <p:tgtEl>
                                          <p:spTgt spid="5"/>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600"/>
                                        <p:tgtEl>
                                          <p:spTgt spid="6">
                                            <p:txEl>
                                              <p:pRg st="0" end="0"/>
                                            </p:txEl>
                                          </p:spTgt>
                                        </p:tgtEl>
                                      </p:cBhvr>
                                    </p:animEffect>
                                    <p:anim calcmode="lin" valueType="num">
                                      <p:cBhvr>
                                        <p:cTn id="14" dur="6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6">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600"/>
                                        <p:tgtEl>
                                          <p:spTgt spid="7">
                                            <p:txEl>
                                              <p:pRg st="0" end="0"/>
                                            </p:txEl>
                                          </p:spTgt>
                                        </p:tgtEl>
                                      </p:cBhvr>
                                    </p:animEffect>
                                    <p:anim calcmode="lin" valueType="num">
                                      <p:cBhvr>
                                        <p:cTn id="20" dur="6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7">
                                            <p:txEl>
                                              <p:pRg st="0" end="0"/>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30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fade">
                                      <p:cBhvr>
                                        <p:cTn id="25" dur="600"/>
                                        <p:tgtEl>
                                          <p:spTgt spid="8">
                                            <p:txEl>
                                              <p:pRg st="0" end="0"/>
                                            </p:txEl>
                                          </p:spTgt>
                                        </p:tgtEl>
                                      </p:cBhvr>
                                    </p:animEffect>
                                    <p:anim calcmode="lin" valueType="num">
                                      <p:cBhvr>
                                        <p:cTn id="26" dur="6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7" dur="540" decel="100000" fill="hold"/>
                                        <p:tgtEl>
                                          <p:spTgt spid="8">
                                            <p:txEl>
                                              <p:pRg st="0" end="0"/>
                                            </p:txEl>
                                          </p:spTgt>
                                        </p:tgtEl>
                                        <p:attrNameLst>
                                          <p:attrName>ppt_y</p:attrName>
                                        </p:attrNameLst>
                                      </p:cBhvr>
                                      <p:tavLst>
                                        <p:tav tm="0">
                                          <p:val>
                                            <p:strVal val="#ppt_y+1"/>
                                          </p:val>
                                        </p:tav>
                                        <p:tav tm="100000">
                                          <p:val>
                                            <p:strVal val="#ppt_y-.03"/>
                                          </p:val>
                                        </p:tav>
                                      </p:tavLst>
                                    </p:anim>
                                    <p:anim calcmode="lin" valueType="num">
                                      <p:cBhvr>
                                        <p:cTn id="28" dur="60" accel="100000" fill="hold">
                                          <p:stCondLst>
                                            <p:cond delay="540"/>
                                          </p:stCondLst>
                                        </p:cTn>
                                        <p:tgtEl>
                                          <p:spTgt spid="8">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37" presetClass="entr" presetSubtype="0" fill="hold" nodeType="withEffect">
                  <p:stCondLst>
                    <p:cond delay="300"/>
                  </p:stCondLst>
                  <p:childTnLst>
                    <p:set>
                      <p:cBhvr>
                        <p:cTn dur="1" fill="hold">
                          <p:stCondLst>
                            <p:cond delay="0"/>
                          </p:stCondLst>
                        </p:cTn>
                        <p:tgtEl>
                          <p:spTgt spid="6"/>
                        </p:tgtEl>
                        <p:attrNameLst>
                          <p:attrName>style.visibility</p:attrName>
                        </p:attrNameLst>
                      </p:cBhvr>
                      <p:to>
                        <p:strVal val="visible"/>
                      </p:to>
                    </p:set>
                    <p:animEffect transition="in" filter="fade">
                      <p:cBhvr>
                        <p:cTn dur="600"/>
                        <p:tgtEl>
                          <p:spTgt spid="6"/>
                        </p:tgtEl>
                      </p:cBhvr>
                    </p:animEffect>
                    <p:anim calcmode="lin" valueType="num">
                      <p:cBhvr>
                        <p:cTn dur="600" fill="hold"/>
                        <p:tgtEl>
                          <p:spTgt spid="6"/>
                        </p:tgtEl>
                        <p:attrNameLst>
                          <p:attrName>ppt_x</p:attrName>
                        </p:attrNameLst>
                      </p:cBhvr>
                      <p:tavLst>
                        <p:tav tm="0">
                          <p:val>
                            <p:strVal val="#ppt_x"/>
                          </p:val>
                        </p:tav>
                        <p:tav tm="100000">
                          <p:val>
                            <p:strVal val="#ppt_x"/>
                          </p:val>
                        </p:tav>
                      </p:tavLst>
                    </p:anim>
                    <p:anim calcmode="lin" valueType="num">
                      <p:cBhvr>
                        <p:cTn dur="540" decel="100000" fill="hold"/>
                        <p:tgtEl>
                          <p:spTgt spid="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tnLst>
          </p:tmpl>
        </p:tmplLst>
      </p:bldP>
      <p:bldP spid="7" grpId="0" build="p">
        <p:tmplLst>
          <p:tmpl lvl="1">
            <p:tnLst>
              <p:par>
                <p:cTn presetID="37" presetClass="entr" presetSubtype="0" fill="hold" nodeType="withEffect" nodePh="1">
                  <p:stCondLst>
                    <p:cond delay="300"/>
                  </p:stCondLst>
                  <p:childTnLst>
                    <p:set>
                      <p:cBhvr>
                        <p:cTn dur="1" fill="hold">
                          <p:stCondLst>
                            <p:cond delay="0"/>
                          </p:stCondLst>
                        </p:cTn>
                        <p:tgtEl>
                          <p:spTgt spid="7"/>
                        </p:tgtEl>
                        <p:attrNameLst>
                          <p:attrName>style.visibility</p:attrName>
                        </p:attrNameLst>
                      </p:cBhvr>
                      <p:to>
                        <p:strVal val="visible"/>
                      </p:to>
                    </p:set>
                    <p:animEffect transition="in" filter="fade">
                      <p:cBhvr>
                        <p:cTn dur="600"/>
                        <p:tgtEl>
                          <p:spTgt spid="7"/>
                        </p:tgtEl>
                      </p:cBhvr>
                    </p:animEffect>
                    <p:anim calcmode="lin" valueType="num">
                      <p:cBhvr>
                        <p:cTn dur="600" fill="hold"/>
                        <p:tgtEl>
                          <p:spTgt spid="7"/>
                        </p:tgtEl>
                        <p:attrNameLst>
                          <p:attrName>ppt_x</p:attrName>
                        </p:attrNameLst>
                      </p:cBhvr>
                      <p:tavLst>
                        <p:tav tm="0">
                          <p:val>
                            <p:strVal val="#ppt_x"/>
                          </p:val>
                        </p:tav>
                        <p:tav tm="100000">
                          <p:val>
                            <p:strVal val="#ppt_x"/>
                          </p:val>
                        </p:tav>
                      </p:tavLst>
                    </p:anim>
                    <p:anim calcmode="lin" valueType="num">
                      <p:cBhvr>
                        <p:cTn dur="540" decel="100000" fill="hold"/>
                        <p:tgtEl>
                          <p:spTgt spid="7"/>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7"/>
                        </p:tgtEl>
                        <p:attrNameLst>
                          <p:attrName>ppt_y</p:attrName>
                        </p:attrNameLst>
                      </p:cBhvr>
                      <p:tavLst>
                        <p:tav tm="0">
                          <p:val>
                            <p:strVal val="#ppt_y-.03"/>
                          </p:val>
                        </p:tav>
                        <p:tav tm="100000">
                          <p:val>
                            <p:strVal val="#ppt_y"/>
                          </p:val>
                        </p:tav>
                      </p:tavLst>
                    </p:anim>
                  </p:childTnLst>
                </p:cTn>
              </p:par>
            </p:tnLst>
          </p:tmpl>
        </p:tmplLst>
      </p:bldP>
      <p:bldP spid="8" grpId="0" build="p">
        <p:tmplLst>
          <p:tmpl lvl="1">
            <p:tnLst>
              <p:par>
                <p:cTn presetID="37" presetClass="entr" presetSubtype="0" fill="hold" nodeType="withEffect" nodePh="1">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600"/>
                        <p:tgtEl>
                          <p:spTgt spid="8"/>
                        </p:tgtEl>
                      </p:cBhvr>
                    </p:animEffect>
                    <p:anim calcmode="lin" valueType="num">
                      <p:cBhvr>
                        <p:cTn dur="600" fill="hold"/>
                        <p:tgtEl>
                          <p:spTgt spid="8"/>
                        </p:tgtEl>
                        <p:attrNameLst>
                          <p:attrName>ppt_x</p:attrName>
                        </p:attrNameLst>
                      </p:cBhvr>
                      <p:tavLst>
                        <p:tav tm="0">
                          <p:val>
                            <p:strVal val="#ppt_x"/>
                          </p:val>
                        </p:tav>
                        <p:tav tm="100000">
                          <p:val>
                            <p:strVal val="#ppt_x"/>
                          </p:val>
                        </p:tav>
                      </p:tavLst>
                    </p:anim>
                    <p:anim calcmode="lin" valueType="num">
                      <p:cBhvr>
                        <p:cTn dur="540" decel="100000" fill="hold"/>
                        <p:tgtEl>
                          <p:spTgt spid="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8"/>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17" name="Picture Placeholder 16"/>
          <p:cNvSpPr>
            <a:spLocks noGrp="1"/>
          </p:cNvSpPr>
          <p:nvPr>
            <p:ph type="pic" sz="quarter" idx="11" hasCustomPrompt="1"/>
          </p:nvPr>
        </p:nvSpPr>
        <p:spPr>
          <a:xfrm>
            <a:off x="3434832" y="0"/>
            <a:ext cx="5260105" cy="5143500"/>
          </a:xfrm>
          <a:custGeom>
            <a:avLst/>
            <a:gdLst>
              <a:gd name="connsiteX0" fmla="*/ 6604205 w 7013473"/>
              <a:gd name="connsiteY0" fmla="*/ 3576483 h 6858000"/>
              <a:gd name="connsiteX1" fmla="*/ 7013473 w 7013473"/>
              <a:gd name="connsiteY1" fmla="*/ 3985751 h 6858000"/>
              <a:gd name="connsiteX2" fmla="*/ 7013472 w 7013473"/>
              <a:gd name="connsiteY2" fmla="*/ 4988642 h 6858000"/>
              <a:gd name="connsiteX3" fmla="*/ 6604204 w 7013473"/>
              <a:gd name="connsiteY3" fmla="*/ 5397910 h 6858000"/>
              <a:gd name="connsiteX4" fmla="*/ 6604205 w 7013473"/>
              <a:gd name="connsiteY4" fmla="*/ 5397909 h 6858000"/>
              <a:gd name="connsiteX5" fmla="*/ 6194937 w 7013473"/>
              <a:gd name="connsiteY5" fmla="*/ 4988641 h 6858000"/>
              <a:gd name="connsiteX6" fmla="*/ 6194937 w 7013473"/>
              <a:gd name="connsiteY6" fmla="*/ 3985751 h 6858000"/>
              <a:gd name="connsiteX7" fmla="*/ 6604205 w 7013473"/>
              <a:gd name="connsiteY7" fmla="*/ 3576483 h 6858000"/>
              <a:gd name="connsiteX8" fmla="*/ 409268 w 7013473"/>
              <a:gd name="connsiteY8" fmla="*/ 3060290 h 6858000"/>
              <a:gd name="connsiteX9" fmla="*/ 818536 w 7013473"/>
              <a:gd name="connsiteY9" fmla="*/ 3469558 h 6858000"/>
              <a:gd name="connsiteX10" fmla="*/ 818535 w 7013473"/>
              <a:gd name="connsiteY10" fmla="*/ 5504836 h 6858000"/>
              <a:gd name="connsiteX11" fmla="*/ 409267 w 7013473"/>
              <a:gd name="connsiteY11" fmla="*/ 5914104 h 6858000"/>
              <a:gd name="connsiteX12" fmla="*/ 409268 w 7013473"/>
              <a:gd name="connsiteY12" fmla="*/ 5914103 h 6858000"/>
              <a:gd name="connsiteX13" fmla="*/ 0 w 7013473"/>
              <a:gd name="connsiteY13" fmla="*/ 5504835 h 6858000"/>
              <a:gd name="connsiteX14" fmla="*/ 0 w 7013473"/>
              <a:gd name="connsiteY14" fmla="*/ 3469558 h 6858000"/>
              <a:gd name="connsiteX15" fmla="*/ 409268 w 7013473"/>
              <a:gd name="connsiteY15" fmla="*/ 3060290 h 6858000"/>
              <a:gd name="connsiteX16" fmla="*/ 1441757 w 7013473"/>
              <a:gd name="connsiteY16" fmla="*/ 2566219 h 6858000"/>
              <a:gd name="connsiteX17" fmla="*/ 1851025 w 7013473"/>
              <a:gd name="connsiteY17" fmla="*/ 2975487 h 6858000"/>
              <a:gd name="connsiteX18" fmla="*/ 1851024 w 7013473"/>
              <a:gd name="connsiteY18" fmla="*/ 6858000 h 6858000"/>
              <a:gd name="connsiteX19" fmla="*/ 1032489 w 7013473"/>
              <a:gd name="connsiteY19" fmla="*/ 6858000 h 6858000"/>
              <a:gd name="connsiteX20" fmla="*/ 1032489 w 7013473"/>
              <a:gd name="connsiteY20" fmla="*/ 2975487 h 6858000"/>
              <a:gd name="connsiteX21" fmla="*/ 1441757 w 7013473"/>
              <a:gd name="connsiteY21" fmla="*/ 2566219 h 6858000"/>
              <a:gd name="connsiteX22" fmla="*/ 5571713 w 7013473"/>
              <a:gd name="connsiteY22" fmla="*/ 1836175 h 6858000"/>
              <a:gd name="connsiteX23" fmla="*/ 5980981 w 7013473"/>
              <a:gd name="connsiteY23" fmla="*/ 2245443 h 6858000"/>
              <a:gd name="connsiteX24" fmla="*/ 5980980 w 7013473"/>
              <a:gd name="connsiteY24" fmla="*/ 4214354 h 6858000"/>
              <a:gd name="connsiteX25" fmla="*/ 5571712 w 7013473"/>
              <a:gd name="connsiteY25" fmla="*/ 4623622 h 6858000"/>
              <a:gd name="connsiteX26" fmla="*/ 5571713 w 7013473"/>
              <a:gd name="connsiteY26" fmla="*/ 4623621 h 6858000"/>
              <a:gd name="connsiteX27" fmla="*/ 5162445 w 7013473"/>
              <a:gd name="connsiteY27" fmla="*/ 4214353 h 6858000"/>
              <a:gd name="connsiteX28" fmla="*/ 5162445 w 7013473"/>
              <a:gd name="connsiteY28" fmla="*/ 2245443 h 6858000"/>
              <a:gd name="connsiteX29" fmla="*/ 5571713 w 7013473"/>
              <a:gd name="connsiteY29" fmla="*/ 1836175 h 6858000"/>
              <a:gd name="connsiteX30" fmla="*/ 4539224 w 7013473"/>
              <a:gd name="connsiteY30" fmla="*/ 1091380 h 6858000"/>
              <a:gd name="connsiteX31" fmla="*/ 4948492 w 7013473"/>
              <a:gd name="connsiteY31" fmla="*/ 1500648 h 6858000"/>
              <a:gd name="connsiteX32" fmla="*/ 4948491 w 7013473"/>
              <a:gd name="connsiteY32" fmla="*/ 5110384 h 6858000"/>
              <a:gd name="connsiteX33" fmla="*/ 4539223 w 7013473"/>
              <a:gd name="connsiteY33" fmla="*/ 5519652 h 6858000"/>
              <a:gd name="connsiteX34" fmla="*/ 4539224 w 7013473"/>
              <a:gd name="connsiteY34" fmla="*/ 5519651 h 6858000"/>
              <a:gd name="connsiteX35" fmla="*/ 4129956 w 7013473"/>
              <a:gd name="connsiteY35" fmla="*/ 5110383 h 6858000"/>
              <a:gd name="connsiteX36" fmla="*/ 4129956 w 7013473"/>
              <a:gd name="connsiteY36" fmla="*/ 1500648 h 6858000"/>
              <a:gd name="connsiteX37" fmla="*/ 4539224 w 7013473"/>
              <a:gd name="connsiteY37" fmla="*/ 1091380 h 6858000"/>
              <a:gd name="connsiteX38" fmla="*/ 2474246 w 7013473"/>
              <a:gd name="connsiteY38" fmla="*/ 774290 h 6858000"/>
              <a:gd name="connsiteX39" fmla="*/ 2883514 w 7013473"/>
              <a:gd name="connsiteY39" fmla="*/ 1183558 h 6858000"/>
              <a:gd name="connsiteX40" fmla="*/ 2883513 w 7013473"/>
              <a:gd name="connsiteY40" fmla="*/ 5334828 h 6858000"/>
              <a:gd name="connsiteX41" fmla="*/ 2474245 w 7013473"/>
              <a:gd name="connsiteY41" fmla="*/ 5744096 h 6858000"/>
              <a:gd name="connsiteX42" fmla="*/ 2474246 w 7013473"/>
              <a:gd name="connsiteY42" fmla="*/ 5744095 h 6858000"/>
              <a:gd name="connsiteX43" fmla="*/ 2064978 w 7013473"/>
              <a:gd name="connsiteY43" fmla="*/ 5334827 h 6858000"/>
              <a:gd name="connsiteX44" fmla="*/ 2064978 w 7013473"/>
              <a:gd name="connsiteY44" fmla="*/ 1183558 h 6858000"/>
              <a:gd name="connsiteX45" fmla="*/ 2474246 w 7013473"/>
              <a:gd name="connsiteY45" fmla="*/ 774290 h 6858000"/>
              <a:gd name="connsiteX46" fmla="*/ 3097467 w 7013473"/>
              <a:gd name="connsiteY46" fmla="*/ 0 h 6858000"/>
              <a:gd name="connsiteX47" fmla="*/ 3916003 w 7013473"/>
              <a:gd name="connsiteY47" fmla="*/ 0 h 6858000"/>
              <a:gd name="connsiteX48" fmla="*/ 3916002 w 7013473"/>
              <a:gd name="connsiteY48" fmla="*/ 5711314 h 6858000"/>
              <a:gd name="connsiteX49" fmla="*/ 3506734 w 7013473"/>
              <a:gd name="connsiteY49" fmla="*/ 6120582 h 6858000"/>
              <a:gd name="connsiteX50" fmla="*/ 3506735 w 7013473"/>
              <a:gd name="connsiteY50" fmla="*/ 6120581 h 6858000"/>
              <a:gd name="connsiteX51" fmla="*/ 3097467 w 7013473"/>
              <a:gd name="connsiteY51" fmla="*/ 57113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13473" h="6858000">
                <a:moveTo>
                  <a:pt x="6604205" y="3576483"/>
                </a:moveTo>
                <a:cubicBezTo>
                  <a:pt x="6830237" y="3576483"/>
                  <a:pt x="7013473" y="3759719"/>
                  <a:pt x="7013473" y="3985751"/>
                </a:cubicBezTo>
                <a:cubicBezTo>
                  <a:pt x="7013473" y="4320048"/>
                  <a:pt x="7013472" y="4654345"/>
                  <a:pt x="7013472" y="4988642"/>
                </a:cubicBezTo>
                <a:cubicBezTo>
                  <a:pt x="7013472" y="5214674"/>
                  <a:pt x="6830236" y="5397910"/>
                  <a:pt x="6604204" y="5397910"/>
                </a:cubicBezTo>
                <a:lnTo>
                  <a:pt x="6604205" y="5397909"/>
                </a:lnTo>
                <a:cubicBezTo>
                  <a:pt x="6378173" y="5397909"/>
                  <a:pt x="6194937" y="5214673"/>
                  <a:pt x="6194937" y="4988641"/>
                </a:cubicBezTo>
                <a:lnTo>
                  <a:pt x="6194937" y="3985751"/>
                </a:lnTo>
                <a:cubicBezTo>
                  <a:pt x="6194937" y="3759719"/>
                  <a:pt x="6378173" y="3576483"/>
                  <a:pt x="6604205" y="3576483"/>
                </a:cubicBezTo>
                <a:close/>
                <a:moveTo>
                  <a:pt x="409268" y="3060290"/>
                </a:moveTo>
                <a:cubicBezTo>
                  <a:pt x="635300" y="3060290"/>
                  <a:pt x="818536" y="3243526"/>
                  <a:pt x="818536" y="3469558"/>
                </a:cubicBezTo>
                <a:cubicBezTo>
                  <a:pt x="818536" y="4147984"/>
                  <a:pt x="818535" y="4826410"/>
                  <a:pt x="818535" y="5504836"/>
                </a:cubicBezTo>
                <a:cubicBezTo>
                  <a:pt x="818535" y="5730868"/>
                  <a:pt x="635299" y="5914104"/>
                  <a:pt x="409267" y="5914104"/>
                </a:cubicBezTo>
                <a:lnTo>
                  <a:pt x="409268" y="5914103"/>
                </a:lnTo>
                <a:cubicBezTo>
                  <a:pt x="183236" y="5914103"/>
                  <a:pt x="0" y="5730867"/>
                  <a:pt x="0" y="5504835"/>
                </a:cubicBezTo>
                <a:lnTo>
                  <a:pt x="0" y="3469558"/>
                </a:lnTo>
                <a:cubicBezTo>
                  <a:pt x="0" y="3243526"/>
                  <a:pt x="183236" y="3060290"/>
                  <a:pt x="409268" y="3060290"/>
                </a:cubicBezTo>
                <a:close/>
                <a:moveTo>
                  <a:pt x="1441757" y="2566219"/>
                </a:moveTo>
                <a:cubicBezTo>
                  <a:pt x="1667789" y="2566219"/>
                  <a:pt x="1851025" y="2749455"/>
                  <a:pt x="1851025" y="2975487"/>
                </a:cubicBezTo>
                <a:lnTo>
                  <a:pt x="1851024" y="6858000"/>
                </a:lnTo>
                <a:lnTo>
                  <a:pt x="1032489" y="6858000"/>
                </a:lnTo>
                <a:lnTo>
                  <a:pt x="1032489" y="2975487"/>
                </a:lnTo>
                <a:cubicBezTo>
                  <a:pt x="1032489" y="2749455"/>
                  <a:pt x="1215725" y="2566219"/>
                  <a:pt x="1441757" y="2566219"/>
                </a:cubicBezTo>
                <a:close/>
                <a:moveTo>
                  <a:pt x="5571713" y="1836175"/>
                </a:moveTo>
                <a:cubicBezTo>
                  <a:pt x="5797745" y="1836175"/>
                  <a:pt x="5980981" y="2019412"/>
                  <a:pt x="5980981" y="2245443"/>
                </a:cubicBezTo>
                <a:cubicBezTo>
                  <a:pt x="5980981" y="2901747"/>
                  <a:pt x="5980980" y="3558050"/>
                  <a:pt x="5980980" y="4214354"/>
                </a:cubicBezTo>
                <a:cubicBezTo>
                  <a:pt x="5980980" y="4440386"/>
                  <a:pt x="5797744" y="4623622"/>
                  <a:pt x="5571712" y="4623622"/>
                </a:cubicBezTo>
                <a:lnTo>
                  <a:pt x="5571713" y="4623621"/>
                </a:lnTo>
                <a:cubicBezTo>
                  <a:pt x="5345681" y="4623621"/>
                  <a:pt x="5162445" y="4440385"/>
                  <a:pt x="5162445" y="4214353"/>
                </a:cubicBezTo>
                <a:lnTo>
                  <a:pt x="5162445" y="2245443"/>
                </a:lnTo>
                <a:cubicBezTo>
                  <a:pt x="5162445" y="2019412"/>
                  <a:pt x="5345681" y="1836175"/>
                  <a:pt x="5571713" y="1836175"/>
                </a:cubicBezTo>
                <a:close/>
                <a:moveTo>
                  <a:pt x="4539224" y="1091380"/>
                </a:moveTo>
                <a:cubicBezTo>
                  <a:pt x="4765256" y="1091380"/>
                  <a:pt x="4948492" y="1274616"/>
                  <a:pt x="4948492" y="1500648"/>
                </a:cubicBezTo>
                <a:cubicBezTo>
                  <a:pt x="4948492" y="2703893"/>
                  <a:pt x="4948491" y="3907139"/>
                  <a:pt x="4948491" y="5110384"/>
                </a:cubicBezTo>
                <a:cubicBezTo>
                  <a:pt x="4948491" y="5336416"/>
                  <a:pt x="4765255" y="5519652"/>
                  <a:pt x="4539223" y="5519652"/>
                </a:cubicBezTo>
                <a:lnTo>
                  <a:pt x="4539224" y="5519651"/>
                </a:lnTo>
                <a:cubicBezTo>
                  <a:pt x="4313192" y="5519651"/>
                  <a:pt x="4129956" y="5336415"/>
                  <a:pt x="4129956" y="5110383"/>
                </a:cubicBezTo>
                <a:lnTo>
                  <a:pt x="4129956" y="1500648"/>
                </a:lnTo>
                <a:cubicBezTo>
                  <a:pt x="4129956" y="1274616"/>
                  <a:pt x="4313192" y="1091380"/>
                  <a:pt x="4539224" y="1091380"/>
                </a:cubicBezTo>
                <a:close/>
                <a:moveTo>
                  <a:pt x="2474246" y="774290"/>
                </a:moveTo>
                <a:cubicBezTo>
                  <a:pt x="2700278" y="774290"/>
                  <a:pt x="2883514" y="957526"/>
                  <a:pt x="2883514" y="1183558"/>
                </a:cubicBezTo>
                <a:cubicBezTo>
                  <a:pt x="2883514" y="2567315"/>
                  <a:pt x="2883513" y="3951071"/>
                  <a:pt x="2883513" y="5334828"/>
                </a:cubicBezTo>
                <a:cubicBezTo>
                  <a:pt x="2883513" y="5560860"/>
                  <a:pt x="2700277" y="5744096"/>
                  <a:pt x="2474245" y="5744096"/>
                </a:cubicBezTo>
                <a:lnTo>
                  <a:pt x="2474246" y="5744095"/>
                </a:lnTo>
                <a:cubicBezTo>
                  <a:pt x="2248214" y="5744095"/>
                  <a:pt x="2064978" y="5560859"/>
                  <a:pt x="2064978" y="5334827"/>
                </a:cubicBezTo>
                <a:lnTo>
                  <a:pt x="2064978" y="1183558"/>
                </a:lnTo>
                <a:cubicBezTo>
                  <a:pt x="2064978" y="957526"/>
                  <a:pt x="2248214" y="774290"/>
                  <a:pt x="2474246" y="774290"/>
                </a:cubicBezTo>
                <a:close/>
                <a:moveTo>
                  <a:pt x="3097467" y="0"/>
                </a:moveTo>
                <a:lnTo>
                  <a:pt x="3916003" y="0"/>
                </a:lnTo>
                <a:lnTo>
                  <a:pt x="3916002" y="5711314"/>
                </a:lnTo>
                <a:cubicBezTo>
                  <a:pt x="3916002" y="5937346"/>
                  <a:pt x="3732766" y="6120582"/>
                  <a:pt x="3506734" y="6120582"/>
                </a:cubicBezTo>
                <a:lnTo>
                  <a:pt x="3506735" y="6120581"/>
                </a:lnTo>
                <a:cubicBezTo>
                  <a:pt x="3280703" y="6120581"/>
                  <a:pt x="3097467" y="5937345"/>
                  <a:pt x="3097467" y="5711313"/>
                </a:cubicBezTo>
                <a:close/>
              </a:path>
            </a:pathLst>
          </a:custGeom>
          <a:pattFill prst="pct5">
            <a:fgClr>
              <a:schemeClr val="tx1"/>
            </a:fgClr>
            <a:bgClr>
              <a:schemeClr val="bg1">
                <a:lumMod val="85000"/>
              </a:schemeClr>
            </a:bgClr>
          </a:pattFill>
          <a:effectLst>
            <a:outerShdw blurRad="241300" dist="38100" dir="5400000" algn="t" rotWithShape="0">
              <a:prstClr val="black">
                <a:alpha val="17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gradFill>
            <a:gsLst>
              <a:gs pos="0">
                <a:srgbClr val="222222">
                  <a:alpha val="0"/>
                </a:srgbClr>
              </a:gs>
              <a:gs pos="100000">
                <a:srgbClr val="222222">
                  <a:alpha val="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11" name="Slide Number Placeholder 5"/>
          <p:cNvSpPr txBox="1"/>
          <p:nvPr userDrawn="1"/>
        </p:nvSpPr>
        <p:spPr>
          <a:xfrm>
            <a:off x="382631" y="3166069"/>
            <a:ext cx="1955326" cy="1023546"/>
          </a:xfrm>
          <a:prstGeom prst="rect">
            <a:avLst/>
          </a:prstGeom>
        </p:spPr>
        <p:txBody>
          <a:bodyPr vert="horz" wrap="none" lIns="91435" tIns="45717" rIns="91435" bIns="4571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1"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5" name="Picture Placeholder 2"/>
          <p:cNvSpPr>
            <a:spLocks noGrp="1"/>
          </p:cNvSpPr>
          <p:nvPr>
            <p:ph type="pic" sz="quarter" idx="11" hasCustomPrompt="1"/>
          </p:nvPr>
        </p:nvSpPr>
        <p:spPr>
          <a:xfrm>
            <a:off x="3349930" y="0"/>
            <a:ext cx="2605260"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11" name="Slide Number Placeholder 5"/>
          <p:cNvSpPr txBox="1"/>
          <p:nvPr userDrawn="1"/>
        </p:nvSpPr>
        <p:spPr>
          <a:xfrm>
            <a:off x="382631" y="3166069"/>
            <a:ext cx="1955326" cy="1023546"/>
          </a:xfrm>
          <a:prstGeom prst="rect">
            <a:avLst/>
          </a:prstGeom>
        </p:spPr>
        <p:txBody>
          <a:bodyPr vert="horz" wrap="none" lIns="91435" tIns="45717" rIns="91435" bIns="4571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1"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8" name="Picture Placeholder 2"/>
          <p:cNvSpPr>
            <a:spLocks noGrp="1"/>
          </p:cNvSpPr>
          <p:nvPr>
            <p:ph type="pic" sz="quarter" idx="11" hasCustomPrompt="1"/>
          </p:nvPr>
        </p:nvSpPr>
        <p:spPr>
          <a:xfrm>
            <a:off x="4040766" y="1024809"/>
            <a:ext cx="1941864" cy="2721158"/>
          </a:xfrm>
          <a:prstGeom prst="round2SameRect">
            <a:avLst>
              <a:gd name="adj1" fmla="val 1403"/>
              <a:gd name="adj2" fmla="val 0"/>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0" name="Picture Placeholder 2"/>
          <p:cNvSpPr>
            <a:spLocks noGrp="1"/>
          </p:cNvSpPr>
          <p:nvPr>
            <p:ph type="pic" sz="quarter" idx="12" hasCustomPrompt="1"/>
          </p:nvPr>
        </p:nvSpPr>
        <p:spPr>
          <a:xfrm>
            <a:off x="6276820" y="1024809"/>
            <a:ext cx="1941864" cy="2721158"/>
          </a:xfrm>
          <a:prstGeom prst="round2SameRect">
            <a:avLst>
              <a:gd name="adj1" fmla="val 1403"/>
              <a:gd name="adj2" fmla="val 0"/>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11" name="Slide Number Placeholder 5"/>
          <p:cNvSpPr txBox="1"/>
          <p:nvPr userDrawn="1"/>
        </p:nvSpPr>
        <p:spPr>
          <a:xfrm>
            <a:off x="382631" y="3166069"/>
            <a:ext cx="1955326" cy="1023546"/>
          </a:xfrm>
          <a:prstGeom prst="rect">
            <a:avLst/>
          </a:prstGeom>
        </p:spPr>
        <p:txBody>
          <a:bodyPr vert="horz" wrap="none" lIns="91435" tIns="45717" rIns="91435" bIns="4571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1"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8" name="Picture Placeholder 2"/>
          <p:cNvSpPr>
            <a:spLocks noGrp="1"/>
          </p:cNvSpPr>
          <p:nvPr>
            <p:ph type="pic" sz="quarter" idx="10" hasCustomPrompt="1"/>
          </p:nvPr>
        </p:nvSpPr>
        <p:spPr>
          <a:xfrm>
            <a:off x="4695517" y="1452591"/>
            <a:ext cx="481166" cy="481166"/>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0" name="Picture Placeholder 2"/>
          <p:cNvSpPr>
            <a:spLocks noGrp="1"/>
          </p:cNvSpPr>
          <p:nvPr>
            <p:ph type="pic" sz="quarter" idx="11" hasCustomPrompt="1"/>
          </p:nvPr>
        </p:nvSpPr>
        <p:spPr>
          <a:xfrm>
            <a:off x="6888495" y="1452591"/>
            <a:ext cx="481166" cy="481166"/>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7" name="Rectangle 6"/>
          <p:cNvSpPr/>
          <p:nvPr userDrawn="1"/>
        </p:nvSpPr>
        <p:spPr>
          <a:xfrm>
            <a:off x="-1"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11" name="Slide Number Placeholder 5"/>
          <p:cNvSpPr txBox="1"/>
          <p:nvPr userDrawn="1"/>
        </p:nvSpPr>
        <p:spPr>
          <a:xfrm>
            <a:off x="382631" y="3166069"/>
            <a:ext cx="1955326" cy="1023546"/>
          </a:xfrm>
          <a:prstGeom prst="rect">
            <a:avLst/>
          </a:prstGeom>
        </p:spPr>
        <p:txBody>
          <a:bodyPr vert="horz" wrap="none" lIns="91435" tIns="45717" rIns="91435" bIns="4571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1"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5" name="Picture Placeholder 2"/>
          <p:cNvSpPr>
            <a:spLocks noGrp="1"/>
          </p:cNvSpPr>
          <p:nvPr>
            <p:ph type="pic" sz="quarter" idx="11" hasCustomPrompt="1"/>
          </p:nvPr>
        </p:nvSpPr>
        <p:spPr>
          <a:xfrm>
            <a:off x="3503816" y="0"/>
            <a:ext cx="5640184"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65_Title Slide">
    <p:spTree>
      <p:nvGrpSpPr>
        <p:cNvPr id="1" name=""/>
        <p:cNvGrpSpPr/>
        <p:nvPr/>
      </p:nvGrpSpPr>
      <p:grpSpPr>
        <a:xfrm>
          <a:off x="0" y="0"/>
          <a:ext cx="0" cy="0"/>
          <a:chOff x="0" y="0"/>
          <a:chExt cx="0" cy="0"/>
        </a:xfrm>
      </p:grpSpPr>
      <p:sp>
        <p:nvSpPr>
          <p:cNvPr id="7" name="Rectangle 6"/>
          <p:cNvSpPr/>
          <p:nvPr userDrawn="1"/>
        </p:nvSpPr>
        <p:spPr>
          <a:xfrm>
            <a:off x="-1"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11" name="Slide Number Placeholder 5"/>
          <p:cNvSpPr txBox="1"/>
          <p:nvPr userDrawn="1"/>
        </p:nvSpPr>
        <p:spPr>
          <a:xfrm>
            <a:off x="382631" y="510152"/>
            <a:ext cx="1955326" cy="1023546"/>
          </a:xfrm>
          <a:prstGeom prst="rect">
            <a:avLst/>
          </a:prstGeom>
        </p:spPr>
        <p:txBody>
          <a:bodyPr vert="horz" wrap="none" lIns="91435" tIns="45717" rIns="91435" bIns="4571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937564"/>
            <a:ext cx="2557355" cy="994172"/>
          </a:xfrm>
          <a:prstGeom prst="rect">
            <a:avLst/>
          </a:prstGeom>
        </p:spPr>
        <p:txBody>
          <a:bodyPr/>
          <a:lstStyle>
            <a:lvl1pPr>
              <a:lnSpc>
                <a:spcPct val="70000"/>
              </a:lnSpc>
              <a:defRPr sz="45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5" name="Picture Placeholder 2"/>
          <p:cNvSpPr>
            <a:spLocks noGrp="1"/>
          </p:cNvSpPr>
          <p:nvPr>
            <p:ph type="pic" sz="quarter" idx="11" hasCustomPrompt="1"/>
          </p:nvPr>
        </p:nvSpPr>
        <p:spPr>
          <a:xfrm>
            <a:off x="3503816" y="0"/>
            <a:ext cx="5640184"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7" name="Rectangle 6"/>
          <p:cNvSpPr/>
          <p:nvPr userDrawn="1"/>
        </p:nvSpPr>
        <p:spPr>
          <a:xfrm>
            <a:off x="-1"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5" name="Picture Placeholder 2"/>
          <p:cNvSpPr>
            <a:spLocks noGrp="1"/>
          </p:cNvSpPr>
          <p:nvPr>
            <p:ph type="pic" sz="quarter" idx="11" hasCustomPrompt="1"/>
          </p:nvPr>
        </p:nvSpPr>
        <p:spPr>
          <a:xfrm>
            <a:off x="0" y="0"/>
            <a:ext cx="5172075"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9" name="Title 8"/>
          <p:cNvSpPr>
            <a:spLocks noGrp="1"/>
          </p:cNvSpPr>
          <p:nvPr>
            <p:ph type="title"/>
          </p:nvPr>
        </p:nvSpPr>
        <p:spPr>
          <a:xfrm>
            <a:off x="946461" y="3593481"/>
            <a:ext cx="2465814" cy="994172"/>
          </a:xfrm>
          <a:prstGeom prst="rect">
            <a:avLst/>
          </a:prstGeom>
        </p:spPr>
        <p:txBody>
          <a:bodyPr/>
          <a:lstStyle>
            <a:lvl1pPr>
              <a:lnSpc>
                <a:spcPct val="70000"/>
              </a:lnSpc>
              <a:defRPr sz="2700" b="1" i="0">
                <a:solidFill>
                  <a:srgbClr val="FFFFFF"/>
                </a:solidFill>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70_Title Slide">
    <p:spTree>
      <p:nvGrpSpPr>
        <p:cNvPr id="1" name=""/>
        <p:cNvGrpSpPr/>
        <p:nvPr/>
      </p:nvGrpSpPr>
      <p:grpSpPr>
        <a:xfrm>
          <a:off x="0" y="0"/>
          <a:ext cx="0" cy="0"/>
          <a:chOff x="0" y="0"/>
          <a:chExt cx="0" cy="0"/>
        </a:xfrm>
      </p:grpSpPr>
      <p:sp>
        <p:nvSpPr>
          <p:cNvPr id="7" name="Rectangle 6"/>
          <p:cNvSpPr/>
          <p:nvPr userDrawn="1"/>
        </p:nvSpPr>
        <p:spPr>
          <a:xfrm>
            <a:off x="-1"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5" name="Picture Placeholder 2"/>
          <p:cNvSpPr>
            <a:spLocks noGrp="1"/>
          </p:cNvSpPr>
          <p:nvPr>
            <p:ph type="pic" sz="quarter" idx="11" hasCustomPrompt="1"/>
          </p:nvPr>
        </p:nvSpPr>
        <p:spPr>
          <a:xfrm>
            <a:off x="0" y="0"/>
            <a:ext cx="4613564"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9" name="Title 8"/>
          <p:cNvSpPr>
            <a:spLocks noGrp="1"/>
          </p:cNvSpPr>
          <p:nvPr>
            <p:ph type="title"/>
          </p:nvPr>
        </p:nvSpPr>
        <p:spPr>
          <a:xfrm>
            <a:off x="946461" y="3593481"/>
            <a:ext cx="2465814" cy="994172"/>
          </a:xfrm>
          <a:prstGeom prst="rect">
            <a:avLst/>
          </a:prstGeom>
        </p:spPr>
        <p:txBody>
          <a:bodyPr/>
          <a:lstStyle>
            <a:lvl1pPr>
              <a:lnSpc>
                <a:spcPct val="70000"/>
              </a:lnSpc>
              <a:defRPr sz="2700" b="1" i="0">
                <a:solidFill>
                  <a:srgbClr val="FFFFFF"/>
                </a:solidFill>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56_Title Slide">
    <p:spTree>
      <p:nvGrpSpPr>
        <p:cNvPr id="1" name=""/>
        <p:cNvGrpSpPr/>
        <p:nvPr/>
      </p:nvGrpSpPr>
      <p:grpSpPr>
        <a:xfrm>
          <a:off x="0" y="0"/>
          <a:ext cx="0" cy="0"/>
          <a:chOff x="0" y="0"/>
          <a:chExt cx="0" cy="0"/>
        </a:xfrm>
      </p:grpSpPr>
      <p:sp>
        <p:nvSpPr>
          <p:cNvPr id="7" name="Rectangle 6"/>
          <p:cNvSpPr/>
          <p:nvPr userDrawn="1"/>
        </p:nvSpPr>
        <p:spPr>
          <a:xfrm>
            <a:off x="-1"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5" name="Picture Placeholder 2"/>
          <p:cNvSpPr>
            <a:spLocks noGrp="1"/>
          </p:cNvSpPr>
          <p:nvPr>
            <p:ph type="pic" sz="quarter" idx="11" hasCustomPrompt="1"/>
          </p:nvPr>
        </p:nvSpPr>
        <p:spPr>
          <a:xfrm>
            <a:off x="0" y="1"/>
            <a:ext cx="9143999" cy="2793076"/>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with text left 2">
    <p:spTree>
      <p:nvGrpSpPr>
        <p:cNvPr id="1" name=""/>
        <p:cNvGrpSpPr/>
        <p:nvPr/>
      </p:nvGrpSpPr>
      <p:grpSpPr>
        <a:xfrm>
          <a:off x="0" y="0"/>
          <a:ext cx="0" cy="0"/>
          <a:chOff x="0" y="0"/>
          <a:chExt cx="0" cy="0"/>
        </a:xfrm>
      </p:grpSpPr>
      <p:sp>
        <p:nvSpPr>
          <p:cNvPr id="5" name="Title 3"/>
          <p:cNvSpPr>
            <a:spLocks noGrp="1"/>
          </p:cNvSpPr>
          <p:nvPr>
            <p:ph type="title" hasCustomPrompt="1"/>
          </p:nvPr>
        </p:nvSpPr>
        <p:spPr>
          <a:xfrm>
            <a:off x="719668" y="677329"/>
            <a:ext cx="2717800" cy="1507067"/>
          </a:xfrm>
          <a:prstGeom prst="rect">
            <a:avLst/>
          </a:prstGeom>
        </p:spPr>
        <p:txBody>
          <a:bodyPr lIns="68580" tIns="34290" rIns="68580" bIns="34290">
            <a:no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
        <p:nvSpPr>
          <p:cNvPr id="8" name="Text Placeholder 5"/>
          <p:cNvSpPr>
            <a:spLocks noGrp="1"/>
          </p:cNvSpPr>
          <p:nvPr>
            <p:ph type="body" sz="quarter" idx="15" hasCustomPrompt="1"/>
          </p:nvPr>
        </p:nvSpPr>
        <p:spPr>
          <a:xfrm>
            <a:off x="719667" y="2250203"/>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cxnSp>
        <p:nvCxnSpPr>
          <p:cNvPr id="4" name="Straight Connector 3"/>
          <p:cNvCxnSpPr/>
          <p:nvPr userDrawn="1"/>
        </p:nvCxnSpPr>
        <p:spPr>
          <a:xfrm>
            <a:off x="711201" y="2201306"/>
            <a:ext cx="2717800"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600"/>
                                        <p:tgtEl>
                                          <p:spTgt spid="5"/>
                                        </p:tgtEl>
                                      </p:cBhvr>
                                    </p:animEffect>
                                    <p:anim calcmode="lin" valueType="num">
                                      <p:cBhvr>
                                        <p:cTn id="8" dur="600" fill="hold"/>
                                        <p:tgtEl>
                                          <p:spTgt spid="5"/>
                                        </p:tgtEl>
                                        <p:attrNameLst>
                                          <p:attrName>ppt_x</p:attrName>
                                        </p:attrNameLst>
                                      </p:cBhvr>
                                      <p:tavLst>
                                        <p:tav tm="0">
                                          <p:val>
                                            <p:strVal val="#ppt_x"/>
                                          </p:val>
                                        </p:tav>
                                        <p:tav tm="100000">
                                          <p:val>
                                            <p:strVal val="#ppt_x"/>
                                          </p:val>
                                        </p:tav>
                                      </p:tavLst>
                                    </p:anim>
                                    <p:anim calcmode="lin" valueType="num">
                                      <p:cBhvr>
                                        <p:cTn id="9" dur="540" decel="100000" fill="hold"/>
                                        <p:tgtEl>
                                          <p:spTgt spid="5"/>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600"/>
                                        <p:tgtEl>
                                          <p:spTgt spid="8">
                                            <p:txEl>
                                              <p:pRg st="0" end="0"/>
                                            </p:txEl>
                                          </p:spTgt>
                                        </p:tgtEl>
                                      </p:cBhvr>
                                    </p:animEffect>
                                    <p:anim calcmode="lin" valueType="num">
                                      <p:cBhvr>
                                        <p:cTn id="14" dur="6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8">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8">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build="p">
        <p:tmplLst>
          <p:tmpl lvl="1">
            <p:tnLst>
              <p:par>
                <p:cTn presetID="37" presetClass="entr" presetSubtype="0" fill="hold" nodeType="withEffect" nodePh="1">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600"/>
                        <p:tgtEl>
                          <p:spTgt spid="8"/>
                        </p:tgtEl>
                      </p:cBhvr>
                    </p:animEffect>
                    <p:anim calcmode="lin" valueType="num">
                      <p:cBhvr>
                        <p:cTn dur="600" fill="hold"/>
                        <p:tgtEl>
                          <p:spTgt spid="8"/>
                        </p:tgtEl>
                        <p:attrNameLst>
                          <p:attrName>ppt_x</p:attrName>
                        </p:attrNameLst>
                      </p:cBhvr>
                      <p:tavLst>
                        <p:tav tm="0">
                          <p:val>
                            <p:strVal val="#ppt_x"/>
                          </p:val>
                        </p:tav>
                        <p:tav tm="100000">
                          <p:val>
                            <p:strVal val="#ppt_x"/>
                          </p:val>
                        </p:tav>
                      </p:tavLst>
                    </p:anim>
                    <p:anim calcmode="lin" valueType="num">
                      <p:cBhvr>
                        <p:cTn dur="540" decel="100000" fill="hold"/>
                        <p:tgtEl>
                          <p:spTgt spid="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8"/>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7" name="Rectangle 6"/>
          <p:cNvSpPr/>
          <p:nvPr userDrawn="1"/>
        </p:nvSpPr>
        <p:spPr>
          <a:xfrm>
            <a:off x="-1"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5" name="Picture Placeholder 2"/>
          <p:cNvSpPr>
            <a:spLocks noGrp="1"/>
          </p:cNvSpPr>
          <p:nvPr>
            <p:ph type="pic" sz="quarter" idx="11" hasCustomPrompt="1"/>
          </p:nvPr>
        </p:nvSpPr>
        <p:spPr>
          <a:xfrm>
            <a:off x="1" y="0"/>
            <a:ext cx="3412274"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9" name="Title 8"/>
          <p:cNvSpPr>
            <a:spLocks noGrp="1"/>
          </p:cNvSpPr>
          <p:nvPr>
            <p:ph type="title"/>
          </p:nvPr>
        </p:nvSpPr>
        <p:spPr>
          <a:xfrm>
            <a:off x="946461" y="3593481"/>
            <a:ext cx="2465814" cy="994172"/>
          </a:xfrm>
          <a:prstGeom prst="rect">
            <a:avLst/>
          </a:prstGeom>
        </p:spPr>
        <p:txBody>
          <a:bodyPr/>
          <a:lstStyle>
            <a:lvl1pPr>
              <a:lnSpc>
                <a:spcPct val="70000"/>
              </a:lnSpc>
              <a:defRPr sz="2700" b="1" i="0">
                <a:solidFill>
                  <a:srgbClr val="FFFFFF"/>
                </a:solidFill>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11" name="Slide Number Placeholder 5"/>
          <p:cNvSpPr txBox="1"/>
          <p:nvPr userDrawn="1"/>
        </p:nvSpPr>
        <p:spPr>
          <a:xfrm>
            <a:off x="382631" y="3166069"/>
            <a:ext cx="1955326" cy="1023546"/>
          </a:xfrm>
          <a:prstGeom prst="rect">
            <a:avLst/>
          </a:prstGeom>
        </p:spPr>
        <p:txBody>
          <a:bodyPr vert="horz" wrap="none" lIns="91435" tIns="45717" rIns="91435" bIns="4571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1"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6" name="Picture Placeholder 2"/>
          <p:cNvSpPr>
            <a:spLocks noGrp="1"/>
          </p:cNvSpPr>
          <p:nvPr>
            <p:ph type="pic" sz="quarter" idx="11" hasCustomPrompt="1"/>
          </p:nvPr>
        </p:nvSpPr>
        <p:spPr>
          <a:xfrm>
            <a:off x="-24159" y="-18703"/>
            <a:ext cx="9211345" cy="5193069"/>
          </a:xfrm>
          <a:custGeom>
            <a:avLst/>
            <a:gdLst>
              <a:gd name="connsiteX0" fmla="*/ 0 w 2589153"/>
              <a:gd name="connsiteY0" fmla="*/ 0 h 2348970"/>
              <a:gd name="connsiteX1" fmla="*/ 2589153 w 2589153"/>
              <a:gd name="connsiteY1" fmla="*/ 0 h 2348970"/>
              <a:gd name="connsiteX2" fmla="*/ 2589153 w 2589153"/>
              <a:gd name="connsiteY2" fmla="*/ 2348970 h 2348970"/>
              <a:gd name="connsiteX3" fmla="*/ 0 w 2589153"/>
              <a:gd name="connsiteY3" fmla="*/ 2348970 h 2348970"/>
              <a:gd name="connsiteX4" fmla="*/ 0 w 2589153"/>
              <a:gd name="connsiteY4" fmla="*/ 0 h 2348970"/>
              <a:gd name="connsiteX0-1" fmla="*/ 0 w 8009051"/>
              <a:gd name="connsiteY0-2" fmla="*/ 0 h 3296621"/>
              <a:gd name="connsiteX1-3" fmla="*/ 8009051 w 8009051"/>
              <a:gd name="connsiteY1-4" fmla="*/ 947651 h 3296621"/>
              <a:gd name="connsiteX2-5" fmla="*/ 8009051 w 8009051"/>
              <a:gd name="connsiteY2-6" fmla="*/ 3296621 h 3296621"/>
              <a:gd name="connsiteX3-7" fmla="*/ 5419898 w 8009051"/>
              <a:gd name="connsiteY3-8" fmla="*/ 3296621 h 3296621"/>
              <a:gd name="connsiteX4-9" fmla="*/ 0 w 8009051"/>
              <a:gd name="connsiteY4-10" fmla="*/ 0 h 3296621"/>
              <a:gd name="connsiteX0-11" fmla="*/ 0 w 10773295"/>
              <a:gd name="connsiteY0-12" fmla="*/ 0 h 6480395"/>
              <a:gd name="connsiteX1-13" fmla="*/ 8009051 w 10773295"/>
              <a:gd name="connsiteY1-14" fmla="*/ 947651 h 6480395"/>
              <a:gd name="connsiteX2-15" fmla="*/ 8009051 w 10773295"/>
              <a:gd name="connsiteY2-16" fmla="*/ 3296621 h 6480395"/>
              <a:gd name="connsiteX3-17" fmla="*/ 10773295 w 10773295"/>
              <a:gd name="connsiteY3-18" fmla="*/ 6480395 h 6480395"/>
              <a:gd name="connsiteX4-19" fmla="*/ 0 w 10773295"/>
              <a:gd name="connsiteY4-20" fmla="*/ 0 h 6480395"/>
              <a:gd name="connsiteX0-21" fmla="*/ 0 w 12281793"/>
              <a:gd name="connsiteY0-22" fmla="*/ 0 h 6480395"/>
              <a:gd name="connsiteX1-23" fmla="*/ 8009051 w 12281793"/>
              <a:gd name="connsiteY1-24" fmla="*/ 947651 h 6480395"/>
              <a:gd name="connsiteX2-25" fmla="*/ 12281793 w 12281793"/>
              <a:gd name="connsiteY2-26" fmla="*/ 5366490 h 6480395"/>
              <a:gd name="connsiteX3-27" fmla="*/ 10773295 w 12281793"/>
              <a:gd name="connsiteY3-28" fmla="*/ 6480395 h 6480395"/>
              <a:gd name="connsiteX4-29" fmla="*/ 0 w 12281793"/>
              <a:gd name="connsiteY4-30" fmla="*/ 0 h 6480395"/>
              <a:gd name="connsiteX0-31" fmla="*/ 0 w 12281793"/>
              <a:gd name="connsiteY0-32" fmla="*/ 432262 h 6912657"/>
              <a:gd name="connsiteX1-33" fmla="*/ 8624193 w 12281793"/>
              <a:gd name="connsiteY1-34" fmla="*/ 0 h 6912657"/>
              <a:gd name="connsiteX2-35" fmla="*/ 12281793 w 12281793"/>
              <a:gd name="connsiteY2-36" fmla="*/ 5798752 h 6912657"/>
              <a:gd name="connsiteX3-37" fmla="*/ 10773295 w 12281793"/>
              <a:gd name="connsiteY3-38" fmla="*/ 6912657 h 6912657"/>
              <a:gd name="connsiteX4-39" fmla="*/ 0 w 12281793"/>
              <a:gd name="connsiteY4-40" fmla="*/ 432262 h 6912657"/>
              <a:gd name="connsiteX0-41" fmla="*/ 0 w 12281793"/>
              <a:gd name="connsiteY0-42" fmla="*/ 432262 h 6912657"/>
              <a:gd name="connsiteX1-43" fmla="*/ 381348 w 12281793"/>
              <a:gd name="connsiteY1-44" fmla="*/ 412514 h 6912657"/>
              <a:gd name="connsiteX2-45" fmla="*/ 8624193 w 12281793"/>
              <a:gd name="connsiteY2-46" fmla="*/ 0 h 6912657"/>
              <a:gd name="connsiteX3-47" fmla="*/ 12281793 w 12281793"/>
              <a:gd name="connsiteY3-48" fmla="*/ 5798752 h 6912657"/>
              <a:gd name="connsiteX4-49" fmla="*/ 10773295 w 12281793"/>
              <a:gd name="connsiteY4-50" fmla="*/ 6912657 h 6912657"/>
              <a:gd name="connsiteX5" fmla="*/ 0 w 12281793"/>
              <a:gd name="connsiteY5" fmla="*/ 432262 h 6912657"/>
              <a:gd name="connsiteX0-51" fmla="*/ 0 w 12281793"/>
              <a:gd name="connsiteY0-52" fmla="*/ 443697 h 6924092"/>
              <a:gd name="connsiteX1-53" fmla="*/ 32214 w 12281793"/>
              <a:gd name="connsiteY1-54" fmla="*/ 0 h 6924092"/>
              <a:gd name="connsiteX2-55" fmla="*/ 8624193 w 12281793"/>
              <a:gd name="connsiteY2-56" fmla="*/ 11435 h 6924092"/>
              <a:gd name="connsiteX3-57" fmla="*/ 12281793 w 12281793"/>
              <a:gd name="connsiteY3-58" fmla="*/ 5810187 h 6924092"/>
              <a:gd name="connsiteX4-59" fmla="*/ 10773295 w 12281793"/>
              <a:gd name="connsiteY4-60" fmla="*/ 6924092 h 6924092"/>
              <a:gd name="connsiteX5-61" fmla="*/ 0 w 12281793"/>
              <a:gd name="connsiteY5-62" fmla="*/ 443697 h 6924092"/>
              <a:gd name="connsiteX0-63" fmla="*/ 0 w 12281793"/>
              <a:gd name="connsiteY0-64" fmla="*/ 443697 h 6924092"/>
              <a:gd name="connsiteX1-65" fmla="*/ 32214 w 12281793"/>
              <a:gd name="connsiteY1-66" fmla="*/ 0 h 6924092"/>
              <a:gd name="connsiteX2-67" fmla="*/ 8624193 w 12281793"/>
              <a:gd name="connsiteY2-68" fmla="*/ 11435 h 6924092"/>
              <a:gd name="connsiteX3-69" fmla="*/ 12281793 w 12281793"/>
              <a:gd name="connsiteY3-70" fmla="*/ 5810187 h 6924092"/>
              <a:gd name="connsiteX4-71" fmla="*/ 11478838 w 12281793"/>
              <a:gd name="connsiteY4-72" fmla="*/ 6392487 h 6924092"/>
              <a:gd name="connsiteX5-73" fmla="*/ 10773295 w 12281793"/>
              <a:gd name="connsiteY5-74" fmla="*/ 6924092 h 6924092"/>
              <a:gd name="connsiteX6" fmla="*/ 0 w 12281793"/>
              <a:gd name="connsiteY6" fmla="*/ 443697 h 6924092"/>
              <a:gd name="connsiteX0-75" fmla="*/ 0 w 12281793"/>
              <a:gd name="connsiteY0-76" fmla="*/ 443697 h 6924092"/>
              <a:gd name="connsiteX1-77" fmla="*/ 32214 w 12281793"/>
              <a:gd name="connsiteY1-78" fmla="*/ 0 h 6924092"/>
              <a:gd name="connsiteX2-79" fmla="*/ 8624193 w 12281793"/>
              <a:gd name="connsiteY2-80" fmla="*/ 11435 h 6924092"/>
              <a:gd name="connsiteX3-81" fmla="*/ 12281793 w 12281793"/>
              <a:gd name="connsiteY3-82" fmla="*/ 5810187 h 6924092"/>
              <a:gd name="connsiteX4-83" fmla="*/ 12243609 w 12281793"/>
              <a:gd name="connsiteY4-84" fmla="*/ 6907876 h 6924092"/>
              <a:gd name="connsiteX5-85" fmla="*/ 10773295 w 12281793"/>
              <a:gd name="connsiteY5-86" fmla="*/ 6924092 h 6924092"/>
              <a:gd name="connsiteX6-87" fmla="*/ 0 w 12281793"/>
              <a:gd name="connsiteY6-88" fmla="*/ 443697 h 692409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61" y="connsiteY5-62"/>
              </a:cxn>
              <a:cxn ang="0">
                <a:pos x="connsiteX6-87" y="connsiteY6-88"/>
              </a:cxn>
            </a:cxnLst>
            <a:rect l="l" t="t" r="r" b="b"/>
            <a:pathLst>
              <a:path w="12281793" h="6924092">
                <a:moveTo>
                  <a:pt x="0" y="443697"/>
                </a:moveTo>
                <a:lnTo>
                  <a:pt x="32214" y="0"/>
                </a:lnTo>
                <a:lnTo>
                  <a:pt x="8624193" y="11435"/>
                </a:lnTo>
                <a:lnTo>
                  <a:pt x="12281793" y="5810187"/>
                </a:lnTo>
                <a:lnTo>
                  <a:pt x="12243609" y="6907876"/>
                </a:lnTo>
                <a:lnTo>
                  <a:pt x="10773295" y="6924092"/>
                </a:lnTo>
                <a:lnTo>
                  <a:pt x="0" y="443697"/>
                </a:lnTo>
                <a:close/>
              </a:path>
            </a:pathLst>
          </a:cu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11" name="Slide Number Placeholder 5"/>
          <p:cNvSpPr txBox="1"/>
          <p:nvPr userDrawn="1"/>
        </p:nvSpPr>
        <p:spPr>
          <a:xfrm>
            <a:off x="382631" y="3166069"/>
            <a:ext cx="1955326" cy="1023546"/>
          </a:xfrm>
          <a:prstGeom prst="rect">
            <a:avLst/>
          </a:prstGeom>
        </p:spPr>
        <p:txBody>
          <a:bodyPr vert="horz" wrap="none" lIns="91435" tIns="45717" rIns="91435" bIns="4571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1"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17" name="Picture Placeholder 2"/>
          <p:cNvSpPr>
            <a:spLocks noGrp="1"/>
          </p:cNvSpPr>
          <p:nvPr>
            <p:ph type="pic" sz="quarter" idx="11" hasCustomPrompt="1"/>
          </p:nvPr>
        </p:nvSpPr>
        <p:spPr>
          <a:xfrm>
            <a:off x="3010830" y="436292"/>
            <a:ext cx="1371600" cy="1371600"/>
          </a:xfrm>
          <a:prstGeom prst="round2SameRect">
            <a:avLst>
              <a:gd name="adj1" fmla="val 1475"/>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8" name="Picture Placeholder 2"/>
          <p:cNvSpPr>
            <a:spLocks noGrp="1"/>
          </p:cNvSpPr>
          <p:nvPr>
            <p:ph type="pic" sz="quarter" idx="12" hasCustomPrompt="1"/>
          </p:nvPr>
        </p:nvSpPr>
        <p:spPr>
          <a:xfrm>
            <a:off x="4427035" y="436292"/>
            <a:ext cx="1371600" cy="1371600"/>
          </a:xfrm>
          <a:prstGeom prst="round2SameRect">
            <a:avLst>
              <a:gd name="adj1" fmla="val 1475"/>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9" name="Picture Placeholder 2"/>
          <p:cNvSpPr>
            <a:spLocks noGrp="1"/>
          </p:cNvSpPr>
          <p:nvPr>
            <p:ph type="pic" sz="quarter" idx="13" hasCustomPrompt="1"/>
          </p:nvPr>
        </p:nvSpPr>
        <p:spPr>
          <a:xfrm>
            <a:off x="5843240" y="436292"/>
            <a:ext cx="1371600" cy="1371600"/>
          </a:xfrm>
          <a:prstGeom prst="round2SameRect">
            <a:avLst>
              <a:gd name="adj1" fmla="val 1475"/>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0" name="Picture Placeholder 2"/>
          <p:cNvSpPr>
            <a:spLocks noGrp="1"/>
          </p:cNvSpPr>
          <p:nvPr>
            <p:ph type="pic" sz="quarter" idx="14" hasCustomPrompt="1"/>
          </p:nvPr>
        </p:nvSpPr>
        <p:spPr>
          <a:xfrm>
            <a:off x="7259444" y="436292"/>
            <a:ext cx="1371600" cy="1371600"/>
          </a:xfrm>
          <a:prstGeom prst="round2SameRect">
            <a:avLst>
              <a:gd name="adj1" fmla="val 1475"/>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1" name="Picture Placeholder 2"/>
          <p:cNvSpPr>
            <a:spLocks noGrp="1"/>
          </p:cNvSpPr>
          <p:nvPr>
            <p:ph type="pic" sz="quarter" idx="15" hasCustomPrompt="1"/>
          </p:nvPr>
        </p:nvSpPr>
        <p:spPr>
          <a:xfrm>
            <a:off x="4427035" y="1852496"/>
            <a:ext cx="1371600" cy="1371600"/>
          </a:xfrm>
          <a:prstGeom prst="round2SameRect">
            <a:avLst>
              <a:gd name="adj1" fmla="val 1475"/>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3" name="Picture Placeholder 2"/>
          <p:cNvSpPr>
            <a:spLocks noGrp="1"/>
          </p:cNvSpPr>
          <p:nvPr>
            <p:ph type="pic" sz="quarter" idx="17" hasCustomPrompt="1"/>
          </p:nvPr>
        </p:nvSpPr>
        <p:spPr>
          <a:xfrm>
            <a:off x="7259444" y="1852496"/>
            <a:ext cx="1371600" cy="1371600"/>
          </a:xfrm>
          <a:prstGeom prst="round2SameRect">
            <a:avLst>
              <a:gd name="adj1" fmla="val 1475"/>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4" name="Picture Placeholder 2"/>
          <p:cNvSpPr>
            <a:spLocks noGrp="1"/>
          </p:cNvSpPr>
          <p:nvPr>
            <p:ph type="pic" sz="quarter" idx="18" hasCustomPrompt="1"/>
          </p:nvPr>
        </p:nvSpPr>
        <p:spPr>
          <a:xfrm>
            <a:off x="5843240" y="3268700"/>
            <a:ext cx="1371600" cy="1371600"/>
          </a:xfrm>
          <a:prstGeom prst="round2SameRect">
            <a:avLst>
              <a:gd name="adj1" fmla="val 1475"/>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5" name="Picture Placeholder 2"/>
          <p:cNvSpPr>
            <a:spLocks noGrp="1"/>
          </p:cNvSpPr>
          <p:nvPr>
            <p:ph type="pic" sz="quarter" idx="19" hasCustomPrompt="1"/>
          </p:nvPr>
        </p:nvSpPr>
        <p:spPr>
          <a:xfrm>
            <a:off x="7259444" y="3268700"/>
            <a:ext cx="1371600" cy="1371600"/>
          </a:xfrm>
          <a:prstGeom prst="round2SameRect">
            <a:avLst>
              <a:gd name="adj1" fmla="val 1475"/>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2" name="Picture Placeholder 2"/>
          <p:cNvSpPr>
            <a:spLocks noGrp="1"/>
          </p:cNvSpPr>
          <p:nvPr>
            <p:ph type="pic" sz="quarter" idx="16" hasCustomPrompt="1"/>
          </p:nvPr>
        </p:nvSpPr>
        <p:spPr>
          <a:xfrm>
            <a:off x="5731728" y="1740984"/>
            <a:ext cx="1594623" cy="1594623"/>
          </a:xfrm>
          <a:prstGeom prst="round2SameRect">
            <a:avLst>
              <a:gd name="adj1" fmla="val 1475"/>
              <a:gd name="adj2" fmla="val 0"/>
            </a:avLst>
          </a:prstGeom>
          <a:pattFill prst="pct5">
            <a:fgClr>
              <a:schemeClr val="tx1"/>
            </a:fgClr>
            <a:bgClr>
              <a:schemeClr val="bg1">
                <a:lumMod val="85000"/>
              </a:schemeClr>
            </a:bgClr>
          </a:pattFill>
          <a:effectLst>
            <a:outerShdw blurRad="317500" dist="25400" dir="5400000" sx="105000" sy="105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childTnLst>
                                </p:cTn>
                              </p:par>
                              <p:par>
                                <p:cTn id="20" presetID="10" presetClass="entr" presetSubtype="0" fill="hold" grpId="0" nodeType="withEffect">
                                  <p:stCondLst>
                                    <p:cond delay="30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childTnLst>
                                </p:cTn>
                              </p:par>
                              <p:par>
                                <p:cTn id="23" presetID="10" presetClass="entr" presetSubtype="0" fill="hold" grpId="0" nodeType="withEffect">
                                  <p:stCondLst>
                                    <p:cond delay="200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3" grpId="0" animBg="1"/>
      <p:bldP spid="24" grpId="0" animBg="1"/>
      <p:bldP spid="25" grpId="0" animBg="1"/>
      <p:bldP spid="22" grpId="0" animBg="1"/>
    </p:bld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11" name="Slide Number Placeholder 5"/>
          <p:cNvSpPr txBox="1"/>
          <p:nvPr userDrawn="1"/>
        </p:nvSpPr>
        <p:spPr>
          <a:xfrm>
            <a:off x="382631" y="3166069"/>
            <a:ext cx="1955326" cy="1023546"/>
          </a:xfrm>
          <a:prstGeom prst="rect">
            <a:avLst/>
          </a:prstGeom>
        </p:spPr>
        <p:txBody>
          <a:bodyPr vert="horz" wrap="none" lIns="91435" tIns="45717" rIns="91435" bIns="4571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1"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8" name="Picture Placeholder 2"/>
          <p:cNvSpPr>
            <a:spLocks noGrp="1"/>
          </p:cNvSpPr>
          <p:nvPr>
            <p:ph type="pic" sz="quarter" idx="11" hasCustomPrompt="1"/>
          </p:nvPr>
        </p:nvSpPr>
        <p:spPr>
          <a:xfrm>
            <a:off x="4040765" y="1024809"/>
            <a:ext cx="1941865" cy="1761727"/>
          </a:xfrm>
          <a:prstGeom prst="round2SameRect">
            <a:avLst>
              <a:gd name="adj1" fmla="val 1159"/>
              <a:gd name="adj2" fmla="val 0"/>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0" name="Picture Placeholder 2"/>
          <p:cNvSpPr>
            <a:spLocks noGrp="1"/>
          </p:cNvSpPr>
          <p:nvPr>
            <p:ph type="pic" sz="quarter" idx="12" hasCustomPrompt="1"/>
          </p:nvPr>
        </p:nvSpPr>
        <p:spPr>
          <a:xfrm>
            <a:off x="6248706" y="1024809"/>
            <a:ext cx="1941865" cy="1761727"/>
          </a:xfrm>
          <a:prstGeom prst="round2SameRect">
            <a:avLst>
              <a:gd name="adj1" fmla="val 1159"/>
              <a:gd name="adj2" fmla="val 0"/>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11" name="Slide Number Placeholder 5"/>
          <p:cNvSpPr txBox="1"/>
          <p:nvPr userDrawn="1"/>
        </p:nvSpPr>
        <p:spPr>
          <a:xfrm>
            <a:off x="382631" y="3166069"/>
            <a:ext cx="1955326" cy="1023546"/>
          </a:xfrm>
          <a:prstGeom prst="rect">
            <a:avLst/>
          </a:prstGeom>
        </p:spPr>
        <p:txBody>
          <a:bodyPr vert="horz" wrap="none" lIns="91435" tIns="45717" rIns="91435" bIns="4571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1"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10" name="Picture Placeholder 2"/>
          <p:cNvSpPr>
            <a:spLocks noGrp="1"/>
          </p:cNvSpPr>
          <p:nvPr>
            <p:ph type="pic" sz="quarter" idx="11" hasCustomPrompt="1"/>
          </p:nvPr>
        </p:nvSpPr>
        <p:spPr>
          <a:xfrm>
            <a:off x="1025913" y="458595"/>
            <a:ext cx="4248615" cy="1371600"/>
          </a:xfrm>
          <a:custGeom>
            <a:avLst/>
            <a:gdLst>
              <a:gd name="connsiteX0" fmla="*/ 0 w 3526221"/>
              <a:gd name="connsiteY0" fmla="*/ 47392 h 4946526"/>
              <a:gd name="connsiteX1" fmla="*/ 47392 w 3526221"/>
              <a:gd name="connsiteY1" fmla="*/ 0 h 4946526"/>
              <a:gd name="connsiteX2" fmla="*/ 3478829 w 3526221"/>
              <a:gd name="connsiteY2" fmla="*/ 0 h 4946526"/>
              <a:gd name="connsiteX3" fmla="*/ 3526221 w 3526221"/>
              <a:gd name="connsiteY3" fmla="*/ 47392 h 4946526"/>
              <a:gd name="connsiteX4" fmla="*/ 3526221 w 3526221"/>
              <a:gd name="connsiteY4" fmla="*/ 4899134 h 4946526"/>
              <a:gd name="connsiteX5" fmla="*/ 3478829 w 3526221"/>
              <a:gd name="connsiteY5" fmla="*/ 4946526 h 4946526"/>
              <a:gd name="connsiteX6" fmla="*/ 47392 w 3526221"/>
              <a:gd name="connsiteY6" fmla="*/ 4946526 h 4946526"/>
              <a:gd name="connsiteX7" fmla="*/ 0 w 3526221"/>
              <a:gd name="connsiteY7" fmla="*/ 4899134 h 4946526"/>
              <a:gd name="connsiteX8" fmla="*/ 0 w 3526221"/>
              <a:gd name="connsiteY8" fmla="*/ 47392 h 4946526"/>
              <a:gd name="connsiteX0-1" fmla="*/ 0 w 3749408"/>
              <a:gd name="connsiteY0-2" fmla="*/ 47392 h 4946526"/>
              <a:gd name="connsiteX1-3" fmla="*/ 47392 w 3749408"/>
              <a:gd name="connsiteY1-4" fmla="*/ 0 h 4946526"/>
              <a:gd name="connsiteX2-5" fmla="*/ 3478829 w 3749408"/>
              <a:gd name="connsiteY2-6" fmla="*/ 0 h 4946526"/>
              <a:gd name="connsiteX3-7" fmla="*/ 3526221 w 3749408"/>
              <a:gd name="connsiteY3-8" fmla="*/ 4899134 h 4946526"/>
              <a:gd name="connsiteX4-9" fmla="*/ 3478829 w 3749408"/>
              <a:gd name="connsiteY4-10" fmla="*/ 4946526 h 4946526"/>
              <a:gd name="connsiteX5-11" fmla="*/ 47392 w 3749408"/>
              <a:gd name="connsiteY5-12" fmla="*/ 4946526 h 4946526"/>
              <a:gd name="connsiteX6-13" fmla="*/ 0 w 3749408"/>
              <a:gd name="connsiteY6-14" fmla="*/ 4899134 h 4946526"/>
              <a:gd name="connsiteX7-15" fmla="*/ 0 w 3749408"/>
              <a:gd name="connsiteY7-16" fmla="*/ 47392 h 4946526"/>
              <a:gd name="connsiteX0-17" fmla="*/ 0 w 3907758"/>
              <a:gd name="connsiteY0-18" fmla="*/ 47392 h 4946526"/>
              <a:gd name="connsiteX1-19" fmla="*/ 47392 w 3907758"/>
              <a:gd name="connsiteY1-20" fmla="*/ 0 h 4946526"/>
              <a:gd name="connsiteX2-21" fmla="*/ 3478829 w 3907758"/>
              <a:gd name="connsiteY2-22" fmla="*/ 0 h 4946526"/>
              <a:gd name="connsiteX3-23" fmla="*/ 3478829 w 3907758"/>
              <a:gd name="connsiteY3-24" fmla="*/ 4946526 h 4946526"/>
              <a:gd name="connsiteX4-25" fmla="*/ 47392 w 3907758"/>
              <a:gd name="connsiteY4-26" fmla="*/ 4946526 h 4946526"/>
              <a:gd name="connsiteX5-27" fmla="*/ 0 w 3907758"/>
              <a:gd name="connsiteY5-28" fmla="*/ 4899134 h 4946526"/>
              <a:gd name="connsiteX6-29" fmla="*/ 0 w 3907758"/>
              <a:gd name="connsiteY6-30" fmla="*/ 47392 h 4946526"/>
              <a:gd name="connsiteX0-31" fmla="*/ 0 w 3478829"/>
              <a:gd name="connsiteY0-32" fmla="*/ 47392 h 4946526"/>
              <a:gd name="connsiteX1-33" fmla="*/ 47392 w 3478829"/>
              <a:gd name="connsiteY1-34" fmla="*/ 0 h 4946526"/>
              <a:gd name="connsiteX2-35" fmla="*/ 3478829 w 3478829"/>
              <a:gd name="connsiteY2-36" fmla="*/ 0 h 4946526"/>
              <a:gd name="connsiteX3-37" fmla="*/ 3478829 w 3478829"/>
              <a:gd name="connsiteY3-38" fmla="*/ 4946526 h 4946526"/>
              <a:gd name="connsiteX4-39" fmla="*/ 47392 w 3478829"/>
              <a:gd name="connsiteY4-40" fmla="*/ 4946526 h 4946526"/>
              <a:gd name="connsiteX5-41" fmla="*/ 0 w 3478829"/>
              <a:gd name="connsiteY5-42" fmla="*/ 4899134 h 4946526"/>
              <a:gd name="connsiteX6-43" fmla="*/ 0 w 3478829"/>
              <a:gd name="connsiteY6-44" fmla="*/ 47392 h 494652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478829" h="4946526">
                <a:moveTo>
                  <a:pt x="0" y="47392"/>
                </a:moveTo>
                <a:cubicBezTo>
                  <a:pt x="0" y="21218"/>
                  <a:pt x="21218" y="0"/>
                  <a:pt x="47392" y="0"/>
                </a:cubicBezTo>
                <a:lnTo>
                  <a:pt x="3478829" y="0"/>
                </a:lnTo>
                <a:lnTo>
                  <a:pt x="3478829" y="4946526"/>
                </a:lnTo>
                <a:lnTo>
                  <a:pt x="47392" y="4946526"/>
                </a:lnTo>
                <a:cubicBezTo>
                  <a:pt x="21218" y="4946526"/>
                  <a:pt x="0" y="4925308"/>
                  <a:pt x="0" y="4899134"/>
                </a:cubicBezTo>
                <a:lnTo>
                  <a:pt x="0" y="47392"/>
                </a:lnTo>
                <a:close/>
              </a:path>
            </a:pathLst>
          </a:cu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2" name="Picture Placeholder 2"/>
          <p:cNvSpPr>
            <a:spLocks noGrp="1"/>
          </p:cNvSpPr>
          <p:nvPr>
            <p:ph type="pic" sz="quarter" idx="12" hasCustomPrompt="1"/>
          </p:nvPr>
        </p:nvSpPr>
        <p:spPr>
          <a:xfrm>
            <a:off x="3412275" y="1897102"/>
            <a:ext cx="4248615" cy="1371600"/>
          </a:xfrm>
          <a:custGeom>
            <a:avLst/>
            <a:gdLst>
              <a:gd name="connsiteX0" fmla="*/ 0 w 3526221"/>
              <a:gd name="connsiteY0" fmla="*/ 47392 h 4946526"/>
              <a:gd name="connsiteX1" fmla="*/ 47392 w 3526221"/>
              <a:gd name="connsiteY1" fmla="*/ 0 h 4946526"/>
              <a:gd name="connsiteX2" fmla="*/ 3478829 w 3526221"/>
              <a:gd name="connsiteY2" fmla="*/ 0 h 4946526"/>
              <a:gd name="connsiteX3" fmla="*/ 3526221 w 3526221"/>
              <a:gd name="connsiteY3" fmla="*/ 47392 h 4946526"/>
              <a:gd name="connsiteX4" fmla="*/ 3526221 w 3526221"/>
              <a:gd name="connsiteY4" fmla="*/ 4899134 h 4946526"/>
              <a:gd name="connsiteX5" fmla="*/ 3478829 w 3526221"/>
              <a:gd name="connsiteY5" fmla="*/ 4946526 h 4946526"/>
              <a:gd name="connsiteX6" fmla="*/ 47392 w 3526221"/>
              <a:gd name="connsiteY6" fmla="*/ 4946526 h 4946526"/>
              <a:gd name="connsiteX7" fmla="*/ 0 w 3526221"/>
              <a:gd name="connsiteY7" fmla="*/ 4899134 h 4946526"/>
              <a:gd name="connsiteX8" fmla="*/ 0 w 3526221"/>
              <a:gd name="connsiteY8" fmla="*/ 47392 h 4946526"/>
              <a:gd name="connsiteX0-1" fmla="*/ 0 w 3749408"/>
              <a:gd name="connsiteY0-2" fmla="*/ 47392 h 4946526"/>
              <a:gd name="connsiteX1-3" fmla="*/ 47392 w 3749408"/>
              <a:gd name="connsiteY1-4" fmla="*/ 0 h 4946526"/>
              <a:gd name="connsiteX2-5" fmla="*/ 3478829 w 3749408"/>
              <a:gd name="connsiteY2-6" fmla="*/ 0 h 4946526"/>
              <a:gd name="connsiteX3-7" fmla="*/ 3526221 w 3749408"/>
              <a:gd name="connsiteY3-8" fmla="*/ 4899134 h 4946526"/>
              <a:gd name="connsiteX4-9" fmla="*/ 3478829 w 3749408"/>
              <a:gd name="connsiteY4-10" fmla="*/ 4946526 h 4946526"/>
              <a:gd name="connsiteX5-11" fmla="*/ 47392 w 3749408"/>
              <a:gd name="connsiteY5-12" fmla="*/ 4946526 h 4946526"/>
              <a:gd name="connsiteX6-13" fmla="*/ 0 w 3749408"/>
              <a:gd name="connsiteY6-14" fmla="*/ 4899134 h 4946526"/>
              <a:gd name="connsiteX7-15" fmla="*/ 0 w 3749408"/>
              <a:gd name="connsiteY7-16" fmla="*/ 47392 h 4946526"/>
              <a:gd name="connsiteX0-17" fmla="*/ 0 w 3907758"/>
              <a:gd name="connsiteY0-18" fmla="*/ 47392 h 4946526"/>
              <a:gd name="connsiteX1-19" fmla="*/ 47392 w 3907758"/>
              <a:gd name="connsiteY1-20" fmla="*/ 0 h 4946526"/>
              <a:gd name="connsiteX2-21" fmla="*/ 3478829 w 3907758"/>
              <a:gd name="connsiteY2-22" fmla="*/ 0 h 4946526"/>
              <a:gd name="connsiteX3-23" fmla="*/ 3478829 w 3907758"/>
              <a:gd name="connsiteY3-24" fmla="*/ 4946526 h 4946526"/>
              <a:gd name="connsiteX4-25" fmla="*/ 47392 w 3907758"/>
              <a:gd name="connsiteY4-26" fmla="*/ 4946526 h 4946526"/>
              <a:gd name="connsiteX5-27" fmla="*/ 0 w 3907758"/>
              <a:gd name="connsiteY5-28" fmla="*/ 4899134 h 4946526"/>
              <a:gd name="connsiteX6-29" fmla="*/ 0 w 3907758"/>
              <a:gd name="connsiteY6-30" fmla="*/ 47392 h 4946526"/>
              <a:gd name="connsiteX0-31" fmla="*/ 0 w 3478829"/>
              <a:gd name="connsiteY0-32" fmla="*/ 47392 h 4946526"/>
              <a:gd name="connsiteX1-33" fmla="*/ 47392 w 3478829"/>
              <a:gd name="connsiteY1-34" fmla="*/ 0 h 4946526"/>
              <a:gd name="connsiteX2-35" fmla="*/ 3478829 w 3478829"/>
              <a:gd name="connsiteY2-36" fmla="*/ 0 h 4946526"/>
              <a:gd name="connsiteX3-37" fmla="*/ 3478829 w 3478829"/>
              <a:gd name="connsiteY3-38" fmla="*/ 4946526 h 4946526"/>
              <a:gd name="connsiteX4-39" fmla="*/ 47392 w 3478829"/>
              <a:gd name="connsiteY4-40" fmla="*/ 4946526 h 4946526"/>
              <a:gd name="connsiteX5-41" fmla="*/ 0 w 3478829"/>
              <a:gd name="connsiteY5-42" fmla="*/ 4899134 h 4946526"/>
              <a:gd name="connsiteX6-43" fmla="*/ 0 w 3478829"/>
              <a:gd name="connsiteY6-44" fmla="*/ 47392 h 494652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478829" h="4946526">
                <a:moveTo>
                  <a:pt x="0" y="47392"/>
                </a:moveTo>
                <a:cubicBezTo>
                  <a:pt x="0" y="21218"/>
                  <a:pt x="21218" y="0"/>
                  <a:pt x="47392" y="0"/>
                </a:cubicBezTo>
                <a:lnTo>
                  <a:pt x="3478829" y="0"/>
                </a:lnTo>
                <a:lnTo>
                  <a:pt x="3478829" y="4946526"/>
                </a:lnTo>
                <a:lnTo>
                  <a:pt x="47392" y="4946526"/>
                </a:lnTo>
                <a:cubicBezTo>
                  <a:pt x="21218" y="4946526"/>
                  <a:pt x="0" y="4925308"/>
                  <a:pt x="0" y="4899134"/>
                </a:cubicBezTo>
                <a:lnTo>
                  <a:pt x="0" y="47392"/>
                </a:lnTo>
                <a:close/>
              </a:path>
            </a:pathLst>
          </a:cu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3" name="Picture Placeholder 2"/>
          <p:cNvSpPr>
            <a:spLocks noGrp="1"/>
          </p:cNvSpPr>
          <p:nvPr>
            <p:ph type="pic" sz="quarter" idx="13" hasCustomPrompt="1"/>
          </p:nvPr>
        </p:nvSpPr>
        <p:spPr>
          <a:xfrm>
            <a:off x="4510669" y="3335608"/>
            <a:ext cx="4248615" cy="1371600"/>
          </a:xfrm>
          <a:custGeom>
            <a:avLst/>
            <a:gdLst>
              <a:gd name="connsiteX0" fmla="*/ 0 w 3526221"/>
              <a:gd name="connsiteY0" fmla="*/ 47392 h 4946526"/>
              <a:gd name="connsiteX1" fmla="*/ 47392 w 3526221"/>
              <a:gd name="connsiteY1" fmla="*/ 0 h 4946526"/>
              <a:gd name="connsiteX2" fmla="*/ 3478829 w 3526221"/>
              <a:gd name="connsiteY2" fmla="*/ 0 h 4946526"/>
              <a:gd name="connsiteX3" fmla="*/ 3526221 w 3526221"/>
              <a:gd name="connsiteY3" fmla="*/ 47392 h 4946526"/>
              <a:gd name="connsiteX4" fmla="*/ 3526221 w 3526221"/>
              <a:gd name="connsiteY4" fmla="*/ 4899134 h 4946526"/>
              <a:gd name="connsiteX5" fmla="*/ 3478829 w 3526221"/>
              <a:gd name="connsiteY5" fmla="*/ 4946526 h 4946526"/>
              <a:gd name="connsiteX6" fmla="*/ 47392 w 3526221"/>
              <a:gd name="connsiteY6" fmla="*/ 4946526 h 4946526"/>
              <a:gd name="connsiteX7" fmla="*/ 0 w 3526221"/>
              <a:gd name="connsiteY7" fmla="*/ 4899134 h 4946526"/>
              <a:gd name="connsiteX8" fmla="*/ 0 w 3526221"/>
              <a:gd name="connsiteY8" fmla="*/ 47392 h 4946526"/>
              <a:gd name="connsiteX0-1" fmla="*/ 0 w 3749408"/>
              <a:gd name="connsiteY0-2" fmla="*/ 47392 h 4946526"/>
              <a:gd name="connsiteX1-3" fmla="*/ 47392 w 3749408"/>
              <a:gd name="connsiteY1-4" fmla="*/ 0 h 4946526"/>
              <a:gd name="connsiteX2-5" fmla="*/ 3478829 w 3749408"/>
              <a:gd name="connsiteY2-6" fmla="*/ 0 h 4946526"/>
              <a:gd name="connsiteX3-7" fmla="*/ 3526221 w 3749408"/>
              <a:gd name="connsiteY3-8" fmla="*/ 4899134 h 4946526"/>
              <a:gd name="connsiteX4-9" fmla="*/ 3478829 w 3749408"/>
              <a:gd name="connsiteY4-10" fmla="*/ 4946526 h 4946526"/>
              <a:gd name="connsiteX5-11" fmla="*/ 47392 w 3749408"/>
              <a:gd name="connsiteY5-12" fmla="*/ 4946526 h 4946526"/>
              <a:gd name="connsiteX6-13" fmla="*/ 0 w 3749408"/>
              <a:gd name="connsiteY6-14" fmla="*/ 4899134 h 4946526"/>
              <a:gd name="connsiteX7-15" fmla="*/ 0 w 3749408"/>
              <a:gd name="connsiteY7-16" fmla="*/ 47392 h 4946526"/>
              <a:gd name="connsiteX0-17" fmla="*/ 0 w 3907758"/>
              <a:gd name="connsiteY0-18" fmla="*/ 47392 h 4946526"/>
              <a:gd name="connsiteX1-19" fmla="*/ 47392 w 3907758"/>
              <a:gd name="connsiteY1-20" fmla="*/ 0 h 4946526"/>
              <a:gd name="connsiteX2-21" fmla="*/ 3478829 w 3907758"/>
              <a:gd name="connsiteY2-22" fmla="*/ 0 h 4946526"/>
              <a:gd name="connsiteX3-23" fmla="*/ 3478829 w 3907758"/>
              <a:gd name="connsiteY3-24" fmla="*/ 4946526 h 4946526"/>
              <a:gd name="connsiteX4-25" fmla="*/ 47392 w 3907758"/>
              <a:gd name="connsiteY4-26" fmla="*/ 4946526 h 4946526"/>
              <a:gd name="connsiteX5-27" fmla="*/ 0 w 3907758"/>
              <a:gd name="connsiteY5-28" fmla="*/ 4899134 h 4946526"/>
              <a:gd name="connsiteX6-29" fmla="*/ 0 w 3907758"/>
              <a:gd name="connsiteY6-30" fmla="*/ 47392 h 4946526"/>
              <a:gd name="connsiteX0-31" fmla="*/ 0 w 3478829"/>
              <a:gd name="connsiteY0-32" fmla="*/ 47392 h 4946526"/>
              <a:gd name="connsiteX1-33" fmla="*/ 47392 w 3478829"/>
              <a:gd name="connsiteY1-34" fmla="*/ 0 h 4946526"/>
              <a:gd name="connsiteX2-35" fmla="*/ 3478829 w 3478829"/>
              <a:gd name="connsiteY2-36" fmla="*/ 0 h 4946526"/>
              <a:gd name="connsiteX3-37" fmla="*/ 3478829 w 3478829"/>
              <a:gd name="connsiteY3-38" fmla="*/ 4946526 h 4946526"/>
              <a:gd name="connsiteX4-39" fmla="*/ 47392 w 3478829"/>
              <a:gd name="connsiteY4-40" fmla="*/ 4946526 h 4946526"/>
              <a:gd name="connsiteX5-41" fmla="*/ 0 w 3478829"/>
              <a:gd name="connsiteY5-42" fmla="*/ 4899134 h 4946526"/>
              <a:gd name="connsiteX6-43" fmla="*/ 0 w 3478829"/>
              <a:gd name="connsiteY6-44" fmla="*/ 47392 h 494652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478829" h="4946526">
                <a:moveTo>
                  <a:pt x="0" y="47392"/>
                </a:moveTo>
                <a:cubicBezTo>
                  <a:pt x="0" y="21218"/>
                  <a:pt x="21218" y="0"/>
                  <a:pt x="47392" y="0"/>
                </a:cubicBezTo>
                <a:lnTo>
                  <a:pt x="3478829" y="0"/>
                </a:lnTo>
                <a:lnTo>
                  <a:pt x="3478829" y="4946526"/>
                </a:lnTo>
                <a:lnTo>
                  <a:pt x="47392" y="4946526"/>
                </a:lnTo>
                <a:cubicBezTo>
                  <a:pt x="21218" y="4946526"/>
                  <a:pt x="0" y="4925308"/>
                  <a:pt x="0" y="4899134"/>
                </a:cubicBezTo>
                <a:lnTo>
                  <a:pt x="0" y="47392"/>
                </a:lnTo>
                <a:close/>
              </a:path>
            </a:pathLst>
          </a:cu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11" name="Slide Number Placeholder 5"/>
          <p:cNvSpPr txBox="1"/>
          <p:nvPr userDrawn="1"/>
        </p:nvSpPr>
        <p:spPr>
          <a:xfrm>
            <a:off x="382631" y="3166069"/>
            <a:ext cx="1955326" cy="1023546"/>
          </a:xfrm>
          <a:prstGeom prst="rect">
            <a:avLst/>
          </a:prstGeom>
        </p:spPr>
        <p:txBody>
          <a:bodyPr vert="horz" wrap="none" lIns="91435" tIns="45717" rIns="91435" bIns="4571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1"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8" name="Picture Placeholder 2"/>
          <p:cNvSpPr>
            <a:spLocks noGrp="1"/>
          </p:cNvSpPr>
          <p:nvPr>
            <p:ph type="pic" sz="quarter" idx="10" hasCustomPrompt="1"/>
          </p:nvPr>
        </p:nvSpPr>
        <p:spPr>
          <a:xfrm>
            <a:off x="5876695" y="436292"/>
            <a:ext cx="2804531" cy="1371600"/>
          </a:xfrm>
          <a:custGeom>
            <a:avLst/>
            <a:gdLst>
              <a:gd name="connsiteX0" fmla="*/ 0 w 3526221"/>
              <a:gd name="connsiteY0" fmla="*/ 47392 h 4946526"/>
              <a:gd name="connsiteX1" fmla="*/ 47392 w 3526221"/>
              <a:gd name="connsiteY1" fmla="*/ 0 h 4946526"/>
              <a:gd name="connsiteX2" fmla="*/ 3478829 w 3526221"/>
              <a:gd name="connsiteY2" fmla="*/ 0 h 4946526"/>
              <a:gd name="connsiteX3" fmla="*/ 3526221 w 3526221"/>
              <a:gd name="connsiteY3" fmla="*/ 47392 h 4946526"/>
              <a:gd name="connsiteX4" fmla="*/ 3526221 w 3526221"/>
              <a:gd name="connsiteY4" fmla="*/ 4899134 h 4946526"/>
              <a:gd name="connsiteX5" fmla="*/ 3478829 w 3526221"/>
              <a:gd name="connsiteY5" fmla="*/ 4946526 h 4946526"/>
              <a:gd name="connsiteX6" fmla="*/ 47392 w 3526221"/>
              <a:gd name="connsiteY6" fmla="*/ 4946526 h 4946526"/>
              <a:gd name="connsiteX7" fmla="*/ 0 w 3526221"/>
              <a:gd name="connsiteY7" fmla="*/ 4899134 h 4946526"/>
              <a:gd name="connsiteX8" fmla="*/ 0 w 3526221"/>
              <a:gd name="connsiteY8" fmla="*/ 47392 h 4946526"/>
              <a:gd name="connsiteX0-1" fmla="*/ 0 w 3749408"/>
              <a:gd name="connsiteY0-2" fmla="*/ 47392 h 4946526"/>
              <a:gd name="connsiteX1-3" fmla="*/ 47392 w 3749408"/>
              <a:gd name="connsiteY1-4" fmla="*/ 0 h 4946526"/>
              <a:gd name="connsiteX2-5" fmla="*/ 3478829 w 3749408"/>
              <a:gd name="connsiteY2-6" fmla="*/ 0 h 4946526"/>
              <a:gd name="connsiteX3-7" fmla="*/ 3526221 w 3749408"/>
              <a:gd name="connsiteY3-8" fmla="*/ 4899134 h 4946526"/>
              <a:gd name="connsiteX4-9" fmla="*/ 3478829 w 3749408"/>
              <a:gd name="connsiteY4-10" fmla="*/ 4946526 h 4946526"/>
              <a:gd name="connsiteX5-11" fmla="*/ 47392 w 3749408"/>
              <a:gd name="connsiteY5-12" fmla="*/ 4946526 h 4946526"/>
              <a:gd name="connsiteX6-13" fmla="*/ 0 w 3749408"/>
              <a:gd name="connsiteY6-14" fmla="*/ 4899134 h 4946526"/>
              <a:gd name="connsiteX7-15" fmla="*/ 0 w 3749408"/>
              <a:gd name="connsiteY7-16" fmla="*/ 47392 h 4946526"/>
              <a:gd name="connsiteX0-17" fmla="*/ 0 w 3907758"/>
              <a:gd name="connsiteY0-18" fmla="*/ 47392 h 4946526"/>
              <a:gd name="connsiteX1-19" fmla="*/ 47392 w 3907758"/>
              <a:gd name="connsiteY1-20" fmla="*/ 0 h 4946526"/>
              <a:gd name="connsiteX2-21" fmla="*/ 3478829 w 3907758"/>
              <a:gd name="connsiteY2-22" fmla="*/ 0 h 4946526"/>
              <a:gd name="connsiteX3-23" fmla="*/ 3478829 w 3907758"/>
              <a:gd name="connsiteY3-24" fmla="*/ 4946526 h 4946526"/>
              <a:gd name="connsiteX4-25" fmla="*/ 47392 w 3907758"/>
              <a:gd name="connsiteY4-26" fmla="*/ 4946526 h 4946526"/>
              <a:gd name="connsiteX5-27" fmla="*/ 0 w 3907758"/>
              <a:gd name="connsiteY5-28" fmla="*/ 4899134 h 4946526"/>
              <a:gd name="connsiteX6-29" fmla="*/ 0 w 3907758"/>
              <a:gd name="connsiteY6-30" fmla="*/ 47392 h 4946526"/>
              <a:gd name="connsiteX0-31" fmla="*/ 0 w 3478829"/>
              <a:gd name="connsiteY0-32" fmla="*/ 47392 h 4946526"/>
              <a:gd name="connsiteX1-33" fmla="*/ 47392 w 3478829"/>
              <a:gd name="connsiteY1-34" fmla="*/ 0 h 4946526"/>
              <a:gd name="connsiteX2-35" fmla="*/ 3478829 w 3478829"/>
              <a:gd name="connsiteY2-36" fmla="*/ 0 h 4946526"/>
              <a:gd name="connsiteX3-37" fmla="*/ 3478829 w 3478829"/>
              <a:gd name="connsiteY3-38" fmla="*/ 4946526 h 4946526"/>
              <a:gd name="connsiteX4-39" fmla="*/ 47392 w 3478829"/>
              <a:gd name="connsiteY4-40" fmla="*/ 4946526 h 4946526"/>
              <a:gd name="connsiteX5-41" fmla="*/ 0 w 3478829"/>
              <a:gd name="connsiteY5-42" fmla="*/ 4899134 h 4946526"/>
              <a:gd name="connsiteX6-43" fmla="*/ 0 w 3478829"/>
              <a:gd name="connsiteY6-44" fmla="*/ 47392 h 494652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478829" h="4946526">
                <a:moveTo>
                  <a:pt x="0" y="47392"/>
                </a:moveTo>
                <a:cubicBezTo>
                  <a:pt x="0" y="21218"/>
                  <a:pt x="21218" y="0"/>
                  <a:pt x="47392" y="0"/>
                </a:cubicBezTo>
                <a:lnTo>
                  <a:pt x="3478829" y="0"/>
                </a:lnTo>
                <a:lnTo>
                  <a:pt x="3478829" y="4946526"/>
                </a:lnTo>
                <a:lnTo>
                  <a:pt x="47392" y="4946526"/>
                </a:lnTo>
                <a:cubicBezTo>
                  <a:pt x="21218" y="4946526"/>
                  <a:pt x="0" y="4925308"/>
                  <a:pt x="0" y="4899134"/>
                </a:cubicBezTo>
                <a:lnTo>
                  <a:pt x="0" y="47392"/>
                </a:lnTo>
                <a:close/>
              </a:path>
            </a:pathLst>
          </a:cu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0" name="Picture Placeholder 2"/>
          <p:cNvSpPr>
            <a:spLocks noGrp="1"/>
          </p:cNvSpPr>
          <p:nvPr>
            <p:ph type="pic" sz="quarter" idx="11" hasCustomPrompt="1"/>
          </p:nvPr>
        </p:nvSpPr>
        <p:spPr>
          <a:xfrm>
            <a:off x="2966226" y="1885951"/>
            <a:ext cx="4265343" cy="1371600"/>
          </a:xfrm>
          <a:custGeom>
            <a:avLst/>
            <a:gdLst>
              <a:gd name="connsiteX0" fmla="*/ 0 w 3526221"/>
              <a:gd name="connsiteY0" fmla="*/ 47392 h 4946526"/>
              <a:gd name="connsiteX1" fmla="*/ 47392 w 3526221"/>
              <a:gd name="connsiteY1" fmla="*/ 0 h 4946526"/>
              <a:gd name="connsiteX2" fmla="*/ 3478829 w 3526221"/>
              <a:gd name="connsiteY2" fmla="*/ 0 h 4946526"/>
              <a:gd name="connsiteX3" fmla="*/ 3526221 w 3526221"/>
              <a:gd name="connsiteY3" fmla="*/ 47392 h 4946526"/>
              <a:gd name="connsiteX4" fmla="*/ 3526221 w 3526221"/>
              <a:gd name="connsiteY4" fmla="*/ 4899134 h 4946526"/>
              <a:gd name="connsiteX5" fmla="*/ 3478829 w 3526221"/>
              <a:gd name="connsiteY5" fmla="*/ 4946526 h 4946526"/>
              <a:gd name="connsiteX6" fmla="*/ 47392 w 3526221"/>
              <a:gd name="connsiteY6" fmla="*/ 4946526 h 4946526"/>
              <a:gd name="connsiteX7" fmla="*/ 0 w 3526221"/>
              <a:gd name="connsiteY7" fmla="*/ 4899134 h 4946526"/>
              <a:gd name="connsiteX8" fmla="*/ 0 w 3526221"/>
              <a:gd name="connsiteY8" fmla="*/ 47392 h 4946526"/>
              <a:gd name="connsiteX0-1" fmla="*/ 0 w 3749408"/>
              <a:gd name="connsiteY0-2" fmla="*/ 47392 h 4946526"/>
              <a:gd name="connsiteX1-3" fmla="*/ 47392 w 3749408"/>
              <a:gd name="connsiteY1-4" fmla="*/ 0 h 4946526"/>
              <a:gd name="connsiteX2-5" fmla="*/ 3478829 w 3749408"/>
              <a:gd name="connsiteY2-6" fmla="*/ 0 h 4946526"/>
              <a:gd name="connsiteX3-7" fmla="*/ 3526221 w 3749408"/>
              <a:gd name="connsiteY3-8" fmla="*/ 4899134 h 4946526"/>
              <a:gd name="connsiteX4-9" fmla="*/ 3478829 w 3749408"/>
              <a:gd name="connsiteY4-10" fmla="*/ 4946526 h 4946526"/>
              <a:gd name="connsiteX5-11" fmla="*/ 47392 w 3749408"/>
              <a:gd name="connsiteY5-12" fmla="*/ 4946526 h 4946526"/>
              <a:gd name="connsiteX6-13" fmla="*/ 0 w 3749408"/>
              <a:gd name="connsiteY6-14" fmla="*/ 4899134 h 4946526"/>
              <a:gd name="connsiteX7-15" fmla="*/ 0 w 3749408"/>
              <a:gd name="connsiteY7-16" fmla="*/ 47392 h 4946526"/>
              <a:gd name="connsiteX0-17" fmla="*/ 0 w 3907758"/>
              <a:gd name="connsiteY0-18" fmla="*/ 47392 h 4946526"/>
              <a:gd name="connsiteX1-19" fmla="*/ 47392 w 3907758"/>
              <a:gd name="connsiteY1-20" fmla="*/ 0 h 4946526"/>
              <a:gd name="connsiteX2-21" fmla="*/ 3478829 w 3907758"/>
              <a:gd name="connsiteY2-22" fmla="*/ 0 h 4946526"/>
              <a:gd name="connsiteX3-23" fmla="*/ 3478829 w 3907758"/>
              <a:gd name="connsiteY3-24" fmla="*/ 4946526 h 4946526"/>
              <a:gd name="connsiteX4-25" fmla="*/ 47392 w 3907758"/>
              <a:gd name="connsiteY4-26" fmla="*/ 4946526 h 4946526"/>
              <a:gd name="connsiteX5-27" fmla="*/ 0 w 3907758"/>
              <a:gd name="connsiteY5-28" fmla="*/ 4899134 h 4946526"/>
              <a:gd name="connsiteX6-29" fmla="*/ 0 w 3907758"/>
              <a:gd name="connsiteY6-30" fmla="*/ 47392 h 4946526"/>
              <a:gd name="connsiteX0-31" fmla="*/ 0 w 3478829"/>
              <a:gd name="connsiteY0-32" fmla="*/ 47392 h 4946526"/>
              <a:gd name="connsiteX1-33" fmla="*/ 47392 w 3478829"/>
              <a:gd name="connsiteY1-34" fmla="*/ 0 h 4946526"/>
              <a:gd name="connsiteX2-35" fmla="*/ 3478829 w 3478829"/>
              <a:gd name="connsiteY2-36" fmla="*/ 0 h 4946526"/>
              <a:gd name="connsiteX3-37" fmla="*/ 3478829 w 3478829"/>
              <a:gd name="connsiteY3-38" fmla="*/ 4946526 h 4946526"/>
              <a:gd name="connsiteX4-39" fmla="*/ 47392 w 3478829"/>
              <a:gd name="connsiteY4-40" fmla="*/ 4946526 h 4946526"/>
              <a:gd name="connsiteX5-41" fmla="*/ 0 w 3478829"/>
              <a:gd name="connsiteY5-42" fmla="*/ 4899134 h 4946526"/>
              <a:gd name="connsiteX6-43" fmla="*/ 0 w 3478829"/>
              <a:gd name="connsiteY6-44" fmla="*/ 47392 h 494652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478829" h="4946526">
                <a:moveTo>
                  <a:pt x="0" y="47392"/>
                </a:moveTo>
                <a:cubicBezTo>
                  <a:pt x="0" y="21218"/>
                  <a:pt x="21218" y="0"/>
                  <a:pt x="47392" y="0"/>
                </a:cubicBezTo>
                <a:lnTo>
                  <a:pt x="3478829" y="0"/>
                </a:lnTo>
                <a:lnTo>
                  <a:pt x="3478829" y="4946526"/>
                </a:lnTo>
                <a:lnTo>
                  <a:pt x="47392" y="4946526"/>
                </a:lnTo>
                <a:cubicBezTo>
                  <a:pt x="21218" y="4946526"/>
                  <a:pt x="0" y="4925308"/>
                  <a:pt x="0" y="4899134"/>
                </a:cubicBezTo>
                <a:lnTo>
                  <a:pt x="0" y="47392"/>
                </a:lnTo>
                <a:close/>
              </a:path>
            </a:pathLst>
          </a:cu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1" name="Slide Number Placeholder 5"/>
          <p:cNvSpPr txBox="1"/>
          <p:nvPr userDrawn="1"/>
        </p:nvSpPr>
        <p:spPr>
          <a:xfrm>
            <a:off x="382631" y="3166069"/>
            <a:ext cx="1955326" cy="1023546"/>
          </a:xfrm>
          <a:prstGeom prst="rect">
            <a:avLst/>
          </a:prstGeom>
        </p:spPr>
        <p:txBody>
          <a:bodyPr vert="horz" wrap="none" lIns="91435" tIns="45717" rIns="91435" bIns="4571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0350" b="0" i="0" smtClean="0">
                <a:solidFill>
                  <a:schemeClr val="tx1">
                    <a:alpha val="10000"/>
                  </a:schemeClr>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tx1">
                  <a:alpha val="10000"/>
                </a:schemeClr>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1"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12" name="Picture Placeholder 2"/>
          <p:cNvSpPr>
            <a:spLocks noGrp="1"/>
          </p:cNvSpPr>
          <p:nvPr>
            <p:ph type="pic" sz="quarter" idx="10" hasCustomPrompt="1"/>
          </p:nvPr>
        </p:nvSpPr>
        <p:spPr>
          <a:xfrm>
            <a:off x="1821358" y="1045665"/>
            <a:ext cx="893817" cy="893817"/>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11" name="Slide Number Placeholder 5"/>
          <p:cNvSpPr txBox="1"/>
          <p:nvPr userDrawn="1"/>
        </p:nvSpPr>
        <p:spPr>
          <a:xfrm>
            <a:off x="382631" y="3166069"/>
            <a:ext cx="1955326" cy="1023546"/>
          </a:xfrm>
          <a:prstGeom prst="rect">
            <a:avLst/>
          </a:prstGeom>
        </p:spPr>
        <p:txBody>
          <a:bodyPr vert="horz" wrap="none" lIns="91435" tIns="45717" rIns="91435" bIns="4571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1"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8" name="Picture Placeholder 2"/>
          <p:cNvSpPr>
            <a:spLocks noGrp="1"/>
          </p:cNvSpPr>
          <p:nvPr>
            <p:ph type="pic" sz="quarter" idx="10" hasCustomPrompt="1"/>
          </p:nvPr>
        </p:nvSpPr>
        <p:spPr>
          <a:xfrm>
            <a:off x="3412274" y="716803"/>
            <a:ext cx="2609121" cy="3709895"/>
          </a:xfrm>
          <a:custGeom>
            <a:avLst/>
            <a:gdLst>
              <a:gd name="connsiteX0" fmla="*/ 0 w 3526221"/>
              <a:gd name="connsiteY0" fmla="*/ 47392 h 4946526"/>
              <a:gd name="connsiteX1" fmla="*/ 47392 w 3526221"/>
              <a:gd name="connsiteY1" fmla="*/ 0 h 4946526"/>
              <a:gd name="connsiteX2" fmla="*/ 3478829 w 3526221"/>
              <a:gd name="connsiteY2" fmla="*/ 0 h 4946526"/>
              <a:gd name="connsiteX3" fmla="*/ 3526221 w 3526221"/>
              <a:gd name="connsiteY3" fmla="*/ 47392 h 4946526"/>
              <a:gd name="connsiteX4" fmla="*/ 3526221 w 3526221"/>
              <a:gd name="connsiteY4" fmla="*/ 4899134 h 4946526"/>
              <a:gd name="connsiteX5" fmla="*/ 3478829 w 3526221"/>
              <a:gd name="connsiteY5" fmla="*/ 4946526 h 4946526"/>
              <a:gd name="connsiteX6" fmla="*/ 47392 w 3526221"/>
              <a:gd name="connsiteY6" fmla="*/ 4946526 h 4946526"/>
              <a:gd name="connsiteX7" fmla="*/ 0 w 3526221"/>
              <a:gd name="connsiteY7" fmla="*/ 4899134 h 4946526"/>
              <a:gd name="connsiteX8" fmla="*/ 0 w 3526221"/>
              <a:gd name="connsiteY8" fmla="*/ 47392 h 4946526"/>
              <a:gd name="connsiteX0-1" fmla="*/ 0 w 3749408"/>
              <a:gd name="connsiteY0-2" fmla="*/ 47392 h 4946526"/>
              <a:gd name="connsiteX1-3" fmla="*/ 47392 w 3749408"/>
              <a:gd name="connsiteY1-4" fmla="*/ 0 h 4946526"/>
              <a:gd name="connsiteX2-5" fmla="*/ 3478829 w 3749408"/>
              <a:gd name="connsiteY2-6" fmla="*/ 0 h 4946526"/>
              <a:gd name="connsiteX3-7" fmla="*/ 3526221 w 3749408"/>
              <a:gd name="connsiteY3-8" fmla="*/ 4899134 h 4946526"/>
              <a:gd name="connsiteX4-9" fmla="*/ 3478829 w 3749408"/>
              <a:gd name="connsiteY4-10" fmla="*/ 4946526 h 4946526"/>
              <a:gd name="connsiteX5-11" fmla="*/ 47392 w 3749408"/>
              <a:gd name="connsiteY5-12" fmla="*/ 4946526 h 4946526"/>
              <a:gd name="connsiteX6-13" fmla="*/ 0 w 3749408"/>
              <a:gd name="connsiteY6-14" fmla="*/ 4899134 h 4946526"/>
              <a:gd name="connsiteX7-15" fmla="*/ 0 w 3749408"/>
              <a:gd name="connsiteY7-16" fmla="*/ 47392 h 4946526"/>
              <a:gd name="connsiteX0-17" fmla="*/ 0 w 3907758"/>
              <a:gd name="connsiteY0-18" fmla="*/ 47392 h 4946526"/>
              <a:gd name="connsiteX1-19" fmla="*/ 47392 w 3907758"/>
              <a:gd name="connsiteY1-20" fmla="*/ 0 h 4946526"/>
              <a:gd name="connsiteX2-21" fmla="*/ 3478829 w 3907758"/>
              <a:gd name="connsiteY2-22" fmla="*/ 0 h 4946526"/>
              <a:gd name="connsiteX3-23" fmla="*/ 3478829 w 3907758"/>
              <a:gd name="connsiteY3-24" fmla="*/ 4946526 h 4946526"/>
              <a:gd name="connsiteX4-25" fmla="*/ 47392 w 3907758"/>
              <a:gd name="connsiteY4-26" fmla="*/ 4946526 h 4946526"/>
              <a:gd name="connsiteX5-27" fmla="*/ 0 w 3907758"/>
              <a:gd name="connsiteY5-28" fmla="*/ 4899134 h 4946526"/>
              <a:gd name="connsiteX6-29" fmla="*/ 0 w 3907758"/>
              <a:gd name="connsiteY6-30" fmla="*/ 47392 h 4946526"/>
              <a:gd name="connsiteX0-31" fmla="*/ 0 w 3478829"/>
              <a:gd name="connsiteY0-32" fmla="*/ 47392 h 4946526"/>
              <a:gd name="connsiteX1-33" fmla="*/ 47392 w 3478829"/>
              <a:gd name="connsiteY1-34" fmla="*/ 0 h 4946526"/>
              <a:gd name="connsiteX2-35" fmla="*/ 3478829 w 3478829"/>
              <a:gd name="connsiteY2-36" fmla="*/ 0 h 4946526"/>
              <a:gd name="connsiteX3-37" fmla="*/ 3478829 w 3478829"/>
              <a:gd name="connsiteY3-38" fmla="*/ 4946526 h 4946526"/>
              <a:gd name="connsiteX4-39" fmla="*/ 47392 w 3478829"/>
              <a:gd name="connsiteY4-40" fmla="*/ 4946526 h 4946526"/>
              <a:gd name="connsiteX5-41" fmla="*/ 0 w 3478829"/>
              <a:gd name="connsiteY5-42" fmla="*/ 4899134 h 4946526"/>
              <a:gd name="connsiteX6-43" fmla="*/ 0 w 3478829"/>
              <a:gd name="connsiteY6-44" fmla="*/ 47392 h 494652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478829" h="4946526">
                <a:moveTo>
                  <a:pt x="0" y="47392"/>
                </a:moveTo>
                <a:cubicBezTo>
                  <a:pt x="0" y="21218"/>
                  <a:pt x="21218" y="0"/>
                  <a:pt x="47392" y="0"/>
                </a:cubicBezTo>
                <a:lnTo>
                  <a:pt x="3478829" y="0"/>
                </a:lnTo>
                <a:lnTo>
                  <a:pt x="3478829" y="4946526"/>
                </a:lnTo>
                <a:lnTo>
                  <a:pt x="47392" y="4946526"/>
                </a:lnTo>
                <a:cubicBezTo>
                  <a:pt x="21218" y="4946526"/>
                  <a:pt x="0" y="4925308"/>
                  <a:pt x="0" y="4899134"/>
                </a:cubicBezTo>
                <a:lnTo>
                  <a:pt x="0" y="47392"/>
                </a:lnTo>
                <a:close/>
              </a:path>
            </a:pathLst>
          </a:cu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11" name="Slide Number Placeholder 5"/>
          <p:cNvSpPr txBox="1"/>
          <p:nvPr userDrawn="1"/>
        </p:nvSpPr>
        <p:spPr>
          <a:xfrm>
            <a:off x="382631" y="3166069"/>
            <a:ext cx="1955326" cy="1023546"/>
          </a:xfrm>
          <a:prstGeom prst="rect">
            <a:avLst/>
          </a:prstGeom>
        </p:spPr>
        <p:txBody>
          <a:bodyPr vert="horz" wrap="none" lIns="91435" tIns="45717" rIns="91435" bIns="4571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1"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8" name="Picture Placeholder 2"/>
          <p:cNvSpPr>
            <a:spLocks noGrp="1"/>
          </p:cNvSpPr>
          <p:nvPr>
            <p:ph type="pic" sz="quarter" idx="10" hasCustomPrompt="1"/>
          </p:nvPr>
        </p:nvSpPr>
        <p:spPr>
          <a:xfrm>
            <a:off x="5301343" y="907690"/>
            <a:ext cx="955665" cy="1253125"/>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0" name="Picture Placeholder 2"/>
          <p:cNvSpPr>
            <a:spLocks noGrp="1"/>
          </p:cNvSpPr>
          <p:nvPr>
            <p:ph type="pic" sz="quarter" idx="11" hasCustomPrompt="1"/>
          </p:nvPr>
        </p:nvSpPr>
        <p:spPr>
          <a:xfrm>
            <a:off x="7701643" y="907690"/>
            <a:ext cx="955665" cy="1253125"/>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mple title black">
    <p:bg>
      <p:bgPr>
        <a:solidFill>
          <a:schemeClr val="accent1"/>
        </a:solidFill>
        <a:effectLst/>
      </p:bgPr>
    </p:bg>
    <p:spTree>
      <p:nvGrpSpPr>
        <p:cNvPr id="1" name=""/>
        <p:cNvGrpSpPr/>
        <p:nvPr/>
      </p:nvGrpSpPr>
      <p:grpSpPr>
        <a:xfrm>
          <a:off x="0" y="0"/>
          <a:ext cx="0" cy="0"/>
          <a:chOff x="0" y="0"/>
          <a:chExt cx="0" cy="0"/>
        </a:xfrm>
      </p:grpSpPr>
      <p:sp>
        <p:nvSpPr>
          <p:cNvPr id="9" name="Title 3"/>
          <p:cNvSpPr>
            <a:spLocks noGrp="1"/>
          </p:cNvSpPr>
          <p:nvPr>
            <p:ph type="title" hasCustomPrompt="1"/>
          </p:nvPr>
        </p:nvSpPr>
        <p:spPr>
          <a:xfrm>
            <a:off x="685800" y="387970"/>
            <a:ext cx="7840133" cy="509484"/>
          </a:xfrm>
          <a:prstGeom prst="rect">
            <a:avLst/>
          </a:prstGeom>
        </p:spPr>
        <p:txBody>
          <a:bodyPr lIns="68580" tIns="34290" rIns="68580" bIns="34290">
            <a:normAutofit/>
          </a:bodyPr>
          <a:lstStyle>
            <a:lvl1pPr algn="l">
              <a:defRPr sz="3300" cap="all">
                <a:solidFill>
                  <a:schemeClr val="bg1"/>
                </a:solidFill>
                <a:latin typeface="Lemon/Milk"/>
                <a:cs typeface="Lemon/Milk"/>
              </a:defRPr>
            </a:lvl1pPr>
          </a:lstStyle>
          <a:p>
            <a:r>
              <a:rPr lang="en-US" dirty="0"/>
              <a:t>title example here</a:t>
            </a:r>
          </a:p>
        </p:txBody>
      </p:sp>
      <p:sp>
        <p:nvSpPr>
          <p:cNvPr id="10" name="Text Placeholder 5"/>
          <p:cNvSpPr>
            <a:spLocks noGrp="1"/>
          </p:cNvSpPr>
          <p:nvPr>
            <p:ph type="body" sz="quarter" idx="10" hasCustomPrompt="1"/>
          </p:nvPr>
        </p:nvSpPr>
        <p:spPr>
          <a:xfrm>
            <a:off x="685800" y="980191"/>
            <a:ext cx="2048933" cy="213595"/>
          </a:xfrm>
          <a:prstGeom prst="rect">
            <a:avLst/>
          </a:prstGeom>
        </p:spPr>
        <p:txBody>
          <a:bodyPr lIns="68580" tIns="34290" rIns="68580" bIns="34290">
            <a:noAutofit/>
          </a:bodyPr>
          <a:lstStyle>
            <a:lvl1pPr marL="0" indent="0" algn="l">
              <a:buNone/>
              <a:defRPr sz="1200" cap="all">
                <a:solidFill>
                  <a:schemeClr val="bg1">
                    <a:alpha val="50000"/>
                  </a:schemeClr>
                </a:solidFill>
                <a:latin typeface="Lato Light"/>
                <a:cs typeface="Lato Light"/>
              </a:defRPr>
            </a:lvl1pPr>
          </a:lstStyle>
          <a:p>
            <a:pPr lvl="0"/>
            <a:r>
              <a:rPr lang="en-US" dirty="0" err="1"/>
              <a:t>Subitle</a:t>
            </a:r>
            <a:r>
              <a:rPr lang="en-US" dirty="0"/>
              <a:t> Example here</a:t>
            </a:r>
          </a:p>
        </p:txBody>
      </p:sp>
      <p:cxnSp>
        <p:nvCxnSpPr>
          <p:cNvPr id="11" name="Straight Connector 10"/>
          <p:cNvCxnSpPr/>
          <p:nvPr userDrawn="1"/>
        </p:nvCxnSpPr>
        <p:spPr>
          <a:xfrm>
            <a:off x="685800" y="931321"/>
            <a:ext cx="2074333"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600"/>
                                        <p:tgtEl>
                                          <p:spTgt spid="9"/>
                                        </p:tgtEl>
                                      </p:cBhvr>
                                    </p:animEffect>
                                    <p:anim calcmode="lin" valueType="num">
                                      <p:cBhvr>
                                        <p:cTn id="8" dur="600" fill="hold"/>
                                        <p:tgtEl>
                                          <p:spTgt spid="9"/>
                                        </p:tgtEl>
                                        <p:attrNameLst>
                                          <p:attrName>ppt_x</p:attrName>
                                        </p:attrNameLst>
                                      </p:cBhvr>
                                      <p:tavLst>
                                        <p:tav tm="0">
                                          <p:val>
                                            <p:strVal val="#ppt_x"/>
                                          </p:val>
                                        </p:tav>
                                        <p:tav tm="100000">
                                          <p:val>
                                            <p:strVal val="#ppt_x"/>
                                          </p:val>
                                        </p:tav>
                                      </p:tavLst>
                                    </p:anim>
                                    <p:anim calcmode="lin" valueType="num">
                                      <p:cBhvr>
                                        <p:cTn id="9" dur="540" decel="100000" fill="hold"/>
                                        <p:tgtEl>
                                          <p:spTgt spid="9"/>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600"/>
                                        <p:tgtEl>
                                          <p:spTgt spid="10">
                                            <p:txEl>
                                              <p:pRg st="0" end="0"/>
                                            </p:txEl>
                                          </p:spTgt>
                                        </p:tgtEl>
                                      </p:cBhvr>
                                    </p:animEffect>
                                    <p:anim calcmode="lin" valueType="num">
                                      <p:cBhvr>
                                        <p:cTn id="14" dur="6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10">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10">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tmplLst>
          <p:tmpl lvl="1">
            <p:tnLst>
              <p:par>
                <p:cTn presetID="37" presetClass="entr" presetSubtype="0" fill="hold" nodeType="withEffect">
                  <p:stCondLst>
                    <p:cond delay="300"/>
                  </p:stCondLst>
                  <p:childTnLst>
                    <p:set>
                      <p:cBhvr>
                        <p:cTn dur="1" fill="hold">
                          <p:stCondLst>
                            <p:cond delay="0"/>
                          </p:stCondLst>
                        </p:cTn>
                        <p:tgtEl>
                          <p:spTgt spid="10"/>
                        </p:tgtEl>
                        <p:attrNameLst>
                          <p:attrName>style.visibility</p:attrName>
                        </p:attrNameLst>
                      </p:cBhvr>
                      <p:to>
                        <p:strVal val="visible"/>
                      </p:to>
                    </p:set>
                    <p:animEffect transition="in" filter="fade">
                      <p:cBhvr>
                        <p:cTn dur="600"/>
                        <p:tgtEl>
                          <p:spTgt spid="10"/>
                        </p:tgtEl>
                      </p:cBhvr>
                    </p:animEffect>
                    <p:anim calcmode="lin" valueType="num">
                      <p:cBhvr>
                        <p:cTn dur="600" fill="hold"/>
                        <p:tgtEl>
                          <p:spTgt spid="10"/>
                        </p:tgtEl>
                        <p:attrNameLst>
                          <p:attrName>ppt_x</p:attrName>
                        </p:attrNameLst>
                      </p:cBhvr>
                      <p:tavLst>
                        <p:tav tm="0">
                          <p:val>
                            <p:strVal val="#ppt_x"/>
                          </p:val>
                        </p:tav>
                        <p:tav tm="100000">
                          <p:val>
                            <p:strVal val="#ppt_x"/>
                          </p:val>
                        </p:tav>
                      </p:tavLst>
                    </p:anim>
                    <p:anim calcmode="lin" valueType="num">
                      <p:cBhvr>
                        <p:cTn dur="540" decel="100000" fill="hold"/>
                        <p:tgtEl>
                          <p:spTgt spid="1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0"/>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4563533" y="0"/>
            <a:ext cx="4580466"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4" name="Title 3"/>
          <p:cNvSpPr>
            <a:spLocks noGrp="1"/>
          </p:cNvSpPr>
          <p:nvPr>
            <p:ph type="title" hasCustomPrompt="1"/>
          </p:nvPr>
        </p:nvSpPr>
        <p:spPr>
          <a:xfrm>
            <a:off x="643470" y="855146"/>
            <a:ext cx="2455334" cy="1388533"/>
          </a:xfrm>
          <a:prstGeom prst="rect">
            <a:avLst/>
          </a:prstGeom>
        </p:spPr>
        <p:txBody>
          <a:bodyPr lIns="68580" tIns="34290" rIns="68580" bIns="34290">
            <a:no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540" decel="100000" fill="hold"/>
                                        <p:tgtEl>
                                          <p:spTgt spid="4"/>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62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11" name="Slide Number Placeholder 5"/>
          <p:cNvSpPr txBox="1"/>
          <p:nvPr userDrawn="1"/>
        </p:nvSpPr>
        <p:spPr>
          <a:xfrm>
            <a:off x="3257673" y="267005"/>
            <a:ext cx="2628656" cy="1023546"/>
          </a:xfrm>
          <a:prstGeom prst="rect">
            <a:avLst/>
          </a:prstGeom>
        </p:spPr>
        <p:txBody>
          <a:bodyPr vert="horz" wrap="none" lIns="91435" tIns="45717" rIns="91435" bIns="4571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8" y="611637"/>
            <a:ext cx="7274926" cy="396628"/>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6"/>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15" name="Picture Placeholder 2"/>
          <p:cNvSpPr>
            <a:spLocks noGrp="1"/>
          </p:cNvSpPr>
          <p:nvPr>
            <p:ph type="pic" sz="quarter" idx="11" hasCustomPrompt="1"/>
          </p:nvPr>
        </p:nvSpPr>
        <p:spPr>
          <a:xfrm>
            <a:off x="1007744" y="1686591"/>
            <a:ext cx="326041" cy="326041"/>
          </a:xfrm>
          <a:prstGeom prst="ellipse">
            <a:avLst/>
          </a:prstGeom>
          <a:pattFill prst="pct5">
            <a:fgClr>
              <a:schemeClr val="tx1"/>
            </a:fgClr>
            <a:bgClr>
              <a:schemeClr val="bg1">
                <a:lumMod val="85000"/>
              </a:schemeClr>
            </a:bgClr>
          </a:pattFill>
          <a:effectLst>
            <a:outerShdw blurRad="228600" dist="1651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2" hasCustomPrompt="1"/>
          </p:nvPr>
        </p:nvSpPr>
        <p:spPr>
          <a:xfrm>
            <a:off x="3427341" y="1618384"/>
            <a:ext cx="326041" cy="326041"/>
          </a:xfrm>
          <a:prstGeom prst="ellipse">
            <a:avLst/>
          </a:prstGeom>
          <a:pattFill prst="pct5">
            <a:fgClr>
              <a:schemeClr val="tx1"/>
            </a:fgClr>
            <a:bgClr>
              <a:schemeClr val="bg1">
                <a:lumMod val="85000"/>
              </a:schemeClr>
            </a:bgClr>
          </a:pattFill>
          <a:effectLst>
            <a:outerShdw blurRad="228600" dist="1651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7" name="Picture Placeholder 2"/>
          <p:cNvSpPr>
            <a:spLocks noGrp="1"/>
          </p:cNvSpPr>
          <p:nvPr>
            <p:ph type="pic" sz="quarter" idx="13" hasCustomPrompt="1"/>
          </p:nvPr>
        </p:nvSpPr>
        <p:spPr>
          <a:xfrm>
            <a:off x="6117570" y="1686591"/>
            <a:ext cx="326041" cy="326041"/>
          </a:xfrm>
          <a:prstGeom prst="ellipse">
            <a:avLst/>
          </a:prstGeom>
          <a:pattFill prst="pct5">
            <a:fgClr>
              <a:schemeClr val="tx1"/>
            </a:fgClr>
            <a:bgClr>
              <a:schemeClr val="bg1">
                <a:lumMod val="85000"/>
              </a:schemeClr>
            </a:bgClr>
          </a:pattFill>
          <a:effectLst>
            <a:outerShdw blurRad="228600" dist="1651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8" name="Picture Placeholder 2"/>
          <p:cNvSpPr>
            <a:spLocks noGrp="1"/>
          </p:cNvSpPr>
          <p:nvPr>
            <p:ph type="pic" sz="quarter" idx="14" hasCustomPrompt="1"/>
          </p:nvPr>
        </p:nvSpPr>
        <p:spPr>
          <a:xfrm>
            <a:off x="1007744" y="3193525"/>
            <a:ext cx="326041" cy="326041"/>
          </a:xfrm>
          <a:prstGeom prst="ellipse">
            <a:avLst/>
          </a:prstGeom>
          <a:pattFill prst="pct5">
            <a:fgClr>
              <a:schemeClr val="tx1"/>
            </a:fgClr>
            <a:bgClr>
              <a:schemeClr val="bg1">
                <a:lumMod val="85000"/>
              </a:schemeClr>
            </a:bgClr>
          </a:pattFill>
          <a:effectLst>
            <a:outerShdw blurRad="228600" dist="1651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9" name="Picture Placeholder 2"/>
          <p:cNvSpPr>
            <a:spLocks noGrp="1"/>
          </p:cNvSpPr>
          <p:nvPr>
            <p:ph type="pic" sz="quarter" idx="15" hasCustomPrompt="1"/>
          </p:nvPr>
        </p:nvSpPr>
        <p:spPr>
          <a:xfrm>
            <a:off x="6117570" y="3193525"/>
            <a:ext cx="326041" cy="326041"/>
          </a:xfrm>
          <a:prstGeom prst="ellipse">
            <a:avLst/>
          </a:prstGeom>
          <a:pattFill prst="pct5">
            <a:fgClr>
              <a:schemeClr val="tx1"/>
            </a:fgClr>
            <a:bgClr>
              <a:schemeClr val="bg1">
                <a:lumMod val="85000"/>
              </a:schemeClr>
            </a:bgClr>
          </a:pattFill>
          <a:effectLst>
            <a:outerShdw blurRad="228600" dist="1651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0" name="Picture Placeholder 2"/>
          <p:cNvSpPr>
            <a:spLocks noGrp="1"/>
          </p:cNvSpPr>
          <p:nvPr>
            <p:ph type="pic" sz="quarter" idx="16" hasCustomPrompt="1"/>
          </p:nvPr>
        </p:nvSpPr>
        <p:spPr>
          <a:xfrm>
            <a:off x="3545563" y="3193525"/>
            <a:ext cx="326041" cy="326041"/>
          </a:xfrm>
          <a:prstGeom prst="ellipse">
            <a:avLst/>
          </a:prstGeom>
          <a:pattFill prst="pct5">
            <a:fgClr>
              <a:schemeClr val="tx1"/>
            </a:fgClr>
            <a:bgClr>
              <a:schemeClr val="bg1">
                <a:lumMod val="85000"/>
              </a:schemeClr>
            </a:bgClr>
          </a:pattFill>
          <a:effectLst>
            <a:outerShdw blurRad="228600" dist="1651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58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11" name="Slide Number Placeholder 5"/>
          <p:cNvSpPr txBox="1"/>
          <p:nvPr userDrawn="1"/>
        </p:nvSpPr>
        <p:spPr>
          <a:xfrm>
            <a:off x="3257673" y="267005"/>
            <a:ext cx="2628656" cy="1023546"/>
          </a:xfrm>
          <a:prstGeom prst="rect">
            <a:avLst/>
          </a:prstGeom>
        </p:spPr>
        <p:txBody>
          <a:bodyPr vert="horz" wrap="none" lIns="91435" tIns="45717" rIns="91435" bIns="4571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8" y="611637"/>
            <a:ext cx="7274926" cy="396628"/>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6"/>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12" name="Picture Placeholder 2"/>
          <p:cNvSpPr>
            <a:spLocks noGrp="1"/>
          </p:cNvSpPr>
          <p:nvPr>
            <p:ph type="pic" sz="quarter" idx="11" hasCustomPrompt="1"/>
          </p:nvPr>
        </p:nvSpPr>
        <p:spPr>
          <a:xfrm>
            <a:off x="1424087" y="1480614"/>
            <a:ext cx="1857299" cy="1762078"/>
          </a:xfrm>
          <a:prstGeom prst="round2SameRect">
            <a:avLst>
              <a:gd name="adj1" fmla="val 1266"/>
              <a:gd name="adj2" fmla="val 0"/>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3" name="Picture Placeholder 2"/>
          <p:cNvSpPr>
            <a:spLocks noGrp="1"/>
          </p:cNvSpPr>
          <p:nvPr>
            <p:ph type="pic" sz="quarter" idx="12" hasCustomPrompt="1"/>
          </p:nvPr>
        </p:nvSpPr>
        <p:spPr>
          <a:xfrm>
            <a:off x="3647222" y="1480614"/>
            <a:ext cx="1857299" cy="1762078"/>
          </a:xfrm>
          <a:prstGeom prst="round2SameRect">
            <a:avLst>
              <a:gd name="adj1" fmla="val 1266"/>
              <a:gd name="adj2" fmla="val 0"/>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3" hasCustomPrompt="1"/>
          </p:nvPr>
        </p:nvSpPr>
        <p:spPr>
          <a:xfrm>
            <a:off x="5870356" y="1480614"/>
            <a:ext cx="1857299" cy="1762078"/>
          </a:xfrm>
          <a:prstGeom prst="round2SameRect">
            <a:avLst>
              <a:gd name="adj1" fmla="val 1266"/>
              <a:gd name="adj2" fmla="val 0"/>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10" presetClass="entr" presetSubtype="0" fill="hold" grpId="0" nodeType="withEffect">
                                  <p:stCondLst>
                                    <p:cond delay="25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57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11" name="Slide Number Placeholder 5"/>
          <p:cNvSpPr txBox="1"/>
          <p:nvPr userDrawn="1"/>
        </p:nvSpPr>
        <p:spPr>
          <a:xfrm>
            <a:off x="3257673" y="267005"/>
            <a:ext cx="2628656" cy="1023546"/>
          </a:xfrm>
          <a:prstGeom prst="rect">
            <a:avLst/>
          </a:prstGeom>
        </p:spPr>
        <p:txBody>
          <a:bodyPr vert="horz" wrap="none" lIns="91435" tIns="45717" rIns="91435" bIns="4571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8" y="611637"/>
            <a:ext cx="7274926" cy="396628"/>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6"/>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6" name="Picture Placeholder 2"/>
          <p:cNvSpPr>
            <a:spLocks noGrp="1"/>
          </p:cNvSpPr>
          <p:nvPr>
            <p:ph type="pic" sz="quarter" idx="11" hasCustomPrompt="1"/>
          </p:nvPr>
        </p:nvSpPr>
        <p:spPr>
          <a:xfrm>
            <a:off x="934536" y="1473387"/>
            <a:ext cx="7274926" cy="2130181"/>
          </a:xfrm>
          <a:prstGeom prst="roundRect">
            <a:avLst>
              <a:gd name="adj" fmla="val 979"/>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11" name="Slide Number Placeholder 5"/>
          <p:cNvSpPr txBox="1"/>
          <p:nvPr userDrawn="1"/>
        </p:nvSpPr>
        <p:spPr>
          <a:xfrm>
            <a:off x="3257673" y="267005"/>
            <a:ext cx="2628656" cy="1023546"/>
          </a:xfrm>
          <a:prstGeom prst="rect">
            <a:avLst/>
          </a:prstGeom>
        </p:spPr>
        <p:txBody>
          <a:bodyPr vert="horz" wrap="none" lIns="91435" tIns="45717" rIns="91435" bIns="4571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8" y="611637"/>
            <a:ext cx="7274926" cy="396628"/>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0099" y="2562399"/>
            <a:ext cx="7543800" cy="4522691"/>
          </a:xfrm>
          <a:prstGeom prst="rect">
            <a:avLst/>
          </a:prstGeom>
          <a:effectLst>
            <a:outerShdw blurRad="635000" dist="38100" dir="5400000" sx="102000" sy="102000" algn="t" rotWithShape="0">
              <a:prstClr val="black">
                <a:alpha val="35000"/>
              </a:prstClr>
            </a:outerShdw>
          </a:effectLst>
        </p:spPr>
      </p:pic>
      <p:sp>
        <p:nvSpPr>
          <p:cNvPr id="8" name="Picture Placeholder 2"/>
          <p:cNvSpPr>
            <a:spLocks noGrp="1"/>
          </p:cNvSpPr>
          <p:nvPr>
            <p:ph type="pic" sz="quarter" idx="12" hasCustomPrompt="1"/>
          </p:nvPr>
        </p:nvSpPr>
        <p:spPr>
          <a:xfrm>
            <a:off x="1693105" y="2918951"/>
            <a:ext cx="5757177" cy="3595933"/>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0" name="Content Placeholder 3"/>
          <p:cNvSpPr>
            <a:spLocks noGrp="1"/>
          </p:cNvSpPr>
          <p:nvPr>
            <p:ph sz="quarter" idx="10"/>
          </p:nvPr>
        </p:nvSpPr>
        <p:spPr>
          <a:xfrm>
            <a:off x="934537" y="958388"/>
            <a:ext cx="7274926" cy="232626"/>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61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9" name="Title 8"/>
          <p:cNvSpPr>
            <a:spLocks noGrp="1"/>
          </p:cNvSpPr>
          <p:nvPr>
            <p:ph type="title"/>
          </p:nvPr>
        </p:nvSpPr>
        <p:spPr>
          <a:xfrm>
            <a:off x="934538" y="611637"/>
            <a:ext cx="7274926" cy="396628"/>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7147" y="1482789"/>
            <a:ext cx="5300895" cy="3178014"/>
          </a:xfrm>
          <a:prstGeom prst="rect">
            <a:avLst/>
          </a:prstGeom>
          <a:effectLst>
            <a:outerShdw blurRad="635000" dist="38100" dir="5400000" sx="102000" sy="102000" algn="t" rotWithShape="0">
              <a:prstClr val="black">
                <a:alpha val="35000"/>
              </a:prstClr>
            </a:outerShdw>
          </a:effectLst>
        </p:spPr>
      </p:pic>
      <p:sp>
        <p:nvSpPr>
          <p:cNvPr id="8" name="Picture Placeholder 2"/>
          <p:cNvSpPr>
            <a:spLocks noGrp="1"/>
          </p:cNvSpPr>
          <p:nvPr>
            <p:ph type="pic" sz="quarter" idx="12" hasCustomPrompt="1"/>
          </p:nvPr>
        </p:nvSpPr>
        <p:spPr>
          <a:xfrm>
            <a:off x="976097" y="1729088"/>
            <a:ext cx="4045355" cy="253534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0" name="Content Placeholder 3"/>
          <p:cNvSpPr>
            <a:spLocks noGrp="1"/>
          </p:cNvSpPr>
          <p:nvPr>
            <p:ph sz="quarter" idx="10"/>
          </p:nvPr>
        </p:nvSpPr>
        <p:spPr>
          <a:xfrm>
            <a:off x="934537" y="958388"/>
            <a:ext cx="7274926" cy="232626"/>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59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11" name="Slide Number Placeholder 5"/>
          <p:cNvSpPr txBox="1"/>
          <p:nvPr userDrawn="1"/>
        </p:nvSpPr>
        <p:spPr>
          <a:xfrm>
            <a:off x="3257673" y="267005"/>
            <a:ext cx="2628656" cy="1023546"/>
          </a:xfrm>
          <a:prstGeom prst="rect">
            <a:avLst/>
          </a:prstGeom>
        </p:spPr>
        <p:txBody>
          <a:bodyPr vert="horz" wrap="none" lIns="91435" tIns="45717" rIns="91435" bIns="4571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8" y="611637"/>
            <a:ext cx="7274926" cy="396628"/>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8" name="Picture Placeholder 2"/>
          <p:cNvSpPr>
            <a:spLocks noGrp="1"/>
          </p:cNvSpPr>
          <p:nvPr>
            <p:ph type="pic" sz="quarter" idx="12" hasCustomPrompt="1"/>
          </p:nvPr>
        </p:nvSpPr>
        <p:spPr>
          <a:xfrm>
            <a:off x="2809089" y="1614022"/>
            <a:ext cx="3518975" cy="3662390"/>
          </a:xfrm>
          <a:prstGeom prst="rect">
            <a:avLst/>
          </a:prstGeom>
          <a:pattFill prst="pct5">
            <a:fgClr>
              <a:schemeClr val="tx1"/>
            </a:fgClr>
            <a:bgClr>
              <a:schemeClr val="bg1">
                <a:lumMod val="85000"/>
              </a:schemeClr>
            </a:bgClr>
          </a:pattFill>
          <a:effectLst>
            <a:outerShdw blurRad="63500" dist="38100" dir="5400000" algn="t" rotWithShape="0">
              <a:prstClr val="black">
                <a:alpha val="20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60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8" name="Picture Placeholder 2"/>
          <p:cNvSpPr>
            <a:spLocks noGrp="1"/>
          </p:cNvSpPr>
          <p:nvPr>
            <p:ph type="pic" sz="quarter" idx="12" hasCustomPrompt="1"/>
          </p:nvPr>
        </p:nvSpPr>
        <p:spPr>
          <a:xfrm>
            <a:off x="2809089" y="0"/>
            <a:ext cx="3518975" cy="3662390"/>
          </a:xfrm>
          <a:prstGeom prst="rect">
            <a:avLst/>
          </a:prstGeom>
          <a:pattFill prst="pct5">
            <a:fgClr>
              <a:schemeClr val="tx1"/>
            </a:fgClr>
            <a:bgClr>
              <a:schemeClr val="bg1">
                <a:lumMod val="85000"/>
              </a:schemeClr>
            </a:bgClr>
          </a:pattFill>
          <a:effectLst>
            <a:outerShdw blurRad="63500" dist="38100" dir="5400000" algn="t" rotWithShape="0">
              <a:prstClr val="black">
                <a:alpha val="20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51_Title Slide">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9800000">
            <a:off x="-1494195" y="-2256504"/>
            <a:ext cx="3704545" cy="5143500"/>
          </a:xfrm>
          <a:prstGeom prst="rect">
            <a:avLst/>
          </a:prstGeom>
          <a:effectLst>
            <a:outerShdw blurRad="558800" dist="266700" dir="5400000" algn="t" rotWithShape="0">
              <a:prstClr val="black">
                <a:alpha val="13000"/>
              </a:prstClr>
            </a:outerShdw>
          </a:effectLst>
        </p:spPr>
      </p:pic>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9800000">
            <a:off x="7343511" y="1249927"/>
            <a:ext cx="3704545" cy="5143500"/>
          </a:xfrm>
          <a:prstGeom prst="rect">
            <a:avLst/>
          </a:prstGeom>
          <a:effectLst>
            <a:outerShdw blurRad="558800" dist="266700" dir="5400000" algn="t" rotWithShape="0">
              <a:prstClr val="black">
                <a:alpha val="13000"/>
              </a:prstClr>
            </a:outerShdw>
          </a:effectLst>
        </p:spPr>
      </p:pic>
      <p:sp>
        <p:nvSpPr>
          <p:cNvPr id="12" name="Picture Placeholder 2"/>
          <p:cNvSpPr>
            <a:spLocks noGrp="1"/>
          </p:cNvSpPr>
          <p:nvPr>
            <p:ph type="pic" sz="quarter" idx="12" hasCustomPrompt="1"/>
          </p:nvPr>
        </p:nvSpPr>
        <p:spPr>
          <a:xfrm rot="19800000">
            <a:off x="-1115258" y="-1645467"/>
            <a:ext cx="2949092" cy="3925727"/>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3" name="Picture Placeholder 2"/>
          <p:cNvSpPr>
            <a:spLocks noGrp="1"/>
          </p:cNvSpPr>
          <p:nvPr>
            <p:ph type="pic" sz="quarter" idx="13" hasCustomPrompt="1"/>
          </p:nvPr>
        </p:nvSpPr>
        <p:spPr>
          <a:xfrm rot="19800000">
            <a:off x="7721236" y="1858813"/>
            <a:ext cx="2949092" cy="3925727"/>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3600000">
            <a:off x="-135681" y="2639616"/>
            <a:ext cx="1499218" cy="3056498"/>
          </a:xfrm>
          <a:prstGeom prst="rect">
            <a:avLst/>
          </a:prstGeom>
          <a:effectLst>
            <a:outerShdw blurRad="469900" dist="215900" dir="5400000" algn="t" rotWithShape="0">
              <a:prstClr val="black">
                <a:alpha val="17000"/>
              </a:prstClr>
            </a:outerShdw>
          </a:effectLst>
        </p:spPr>
      </p:pic>
      <p:sp>
        <p:nvSpPr>
          <p:cNvPr id="15" name="Picture Placeholder 2"/>
          <p:cNvSpPr>
            <a:spLocks noGrp="1"/>
          </p:cNvSpPr>
          <p:nvPr>
            <p:ph type="pic" sz="quarter" idx="14" hasCustomPrompt="1"/>
          </p:nvPr>
        </p:nvSpPr>
        <p:spPr>
          <a:xfrm rot="3600000">
            <a:off x="-38797" y="3030811"/>
            <a:ext cx="1294177" cy="2292571"/>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3600000">
            <a:off x="7254491" y="-1303799"/>
            <a:ext cx="1499218" cy="3056498"/>
          </a:xfrm>
          <a:prstGeom prst="rect">
            <a:avLst/>
          </a:prstGeom>
          <a:effectLst>
            <a:outerShdw blurRad="469900" dist="215900" dir="5400000" algn="t" rotWithShape="0">
              <a:prstClr val="black">
                <a:alpha val="17000"/>
              </a:prstClr>
            </a:outerShdw>
          </a:effectLst>
        </p:spPr>
      </p:pic>
      <p:sp>
        <p:nvSpPr>
          <p:cNvPr id="17" name="Picture Placeholder 2"/>
          <p:cNvSpPr>
            <a:spLocks noGrp="1"/>
          </p:cNvSpPr>
          <p:nvPr>
            <p:ph type="pic" sz="quarter" idx="15" hasCustomPrompt="1"/>
          </p:nvPr>
        </p:nvSpPr>
        <p:spPr>
          <a:xfrm rot="3600000">
            <a:off x="7357611" y="-912605"/>
            <a:ext cx="1294177" cy="2292571"/>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9800000">
            <a:off x="6471300" y="3937696"/>
            <a:ext cx="932584" cy="1803238"/>
          </a:xfrm>
          <a:prstGeom prst="rect">
            <a:avLst/>
          </a:prstGeom>
          <a:effectLst>
            <a:outerShdw blurRad="469900" dist="215900" dir="5400000" algn="t" rotWithShape="0">
              <a:prstClr val="black">
                <a:alpha val="17000"/>
              </a:prstClr>
            </a:outerShdw>
          </a:effectLst>
        </p:spPr>
      </p:pic>
      <p:sp>
        <p:nvSpPr>
          <p:cNvPr id="19" name="Picture Placeholder 2"/>
          <p:cNvSpPr>
            <a:spLocks noGrp="1"/>
          </p:cNvSpPr>
          <p:nvPr>
            <p:ph type="pic" sz="quarter" idx="16" hasCustomPrompt="1"/>
          </p:nvPr>
        </p:nvSpPr>
        <p:spPr>
          <a:xfrm rot="19800000">
            <a:off x="6646961" y="4479704"/>
            <a:ext cx="580788" cy="722474"/>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11" name="Slide Number Placeholder 5"/>
          <p:cNvSpPr txBox="1"/>
          <p:nvPr userDrawn="1"/>
        </p:nvSpPr>
        <p:spPr>
          <a:xfrm>
            <a:off x="3257673" y="267005"/>
            <a:ext cx="2628656" cy="1023546"/>
          </a:xfrm>
          <a:prstGeom prst="rect">
            <a:avLst/>
          </a:prstGeom>
        </p:spPr>
        <p:txBody>
          <a:bodyPr vert="horz" wrap="none" lIns="91435" tIns="45717" rIns="91435" bIns="4571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8" y="611637"/>
            <a:ext cx="7274926" cy="396628"/>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6"/>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31353" y="1437355"/>
            <a:ext cx="1456986" cy="2970397"/>
          </a:xfrm>
          <a:prstGeom prst="rect">
            <a:avLst/>
          </a:prstGeom>
          <a:effectLst>
            <a:outerShdw blurRad="482600" dist="152400" dir="5400000" sx="102000" sy="102000" algn="t" rotWithShape="0">
              <a:prstClr val="black">
                <a:alpha val="20000"/>
              </a:prstClr>
            </a:outerShdw>
          </a:effectLst>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69069" y="-252732"/>
            <a:ext cx="4004910" cy="6845998"/>
          </a:xfrm>
          <a:prstGeom prst="rect">
            <a:avLst/>
          </a:prstGeom>
          <a:effectLst>
            <a:outerShdw blurRad="495300" dist="304800" dir="5400000" algn="t" rotWithShape="0">
              <a:prstClr val="black">
                <a:alpha val="12000"/>
              </a:prstClr>
            </a:outerShdw>
          </a:effectLst>
        </p:spPr>
      </p:pic>
      <p:sp>
        <p:nvSpPr>
          <p:cNvPr id="10" name="Picture Placeholder 2"/>
          <p:cNvSpPr>
            <a:spLocks noGrp="1"/>
          </p:cNvSpPr>
          <p:nvPr>
            <p:ph type="pic" sz="quarter" idx="12" hasCustomPrompt="1"/>
          </p:nvPr>
        </p:nvSpPr>
        <p:spPr>
          <a:xfrm>
            <a:off x="3931307" y="1815437"/>
            <a:ext cx="1256390" cy="2232307"/>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11" name="Slide Number Placeholder 5"/>
          <p:cNvSpPr txBox="1"/>
          <p:nvPr userDrawn="1"/>
        </p:nvSpPr>
        <p:spPr>
          <a:xfrm>
            <a:off x="3257673" y="267005"/>
            <a:ext cx="2628656" cy="1023546"/>
          </a:xfrm>
          <a:prstGeom prst="rect">
            <a:avLst/>
          </a:prstGeom>
        </p:spPr>
        <p:txBody>
          <a:bodyPr vert="horz" wrap="none" lIns="91435" tIns="45717" rIns="91435" bIns="4571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8" y="611637"/>
            <a:ext cx="7274926" cy="396628"/>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6"/>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6802212" y="471537"/>
            <a:ext cx="3704545" cy="5143500"/>
          </a:xfrm>
          <a:prstGeom prst="rect">
            <a:avLst/>
          </a:prstGeom>
          <a:effectLst>
            <a:outerShdw blurRad="469900" dist="215900" dir="5400000" algn="t" rotWithShape="0">
              <a:prstClr val="black">
                <a:alpha val="17000"/>
              </a:prstClr>
            </a:outerShdw>
          </a:effec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23816" y="1643743"/>
            <a:ext cx="1499218" cy="3056498"/>
          </a:xfrm>
          <a:prstGeom prst="rect">
            <a:avLst/>
          </a:prstGeom>
          <a:effectLst>
            <a:outerShdw blurRad="469900" dist="215900" dir="5400000" algn="t" rotWithShape="0">
              <a:prstClr val="black">
                <a:alpha val="17000"/>
              </a:prstClr>
            </a:outerShdw>
          </a:effectLst>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83215" y="1456299"/>
            <a:ext cx="1631858" cy="3243943"/>
          </a:xfrm>
          <a:prstGeom prst="rect">
            <a:avLst/>
          </a:prstGeom>
          <a:effectLst>
            <a:outerShdw blurRad="469900" dist="215900" dir="5400000" algn="t" rotWithShape="0">
              <a:prstClr val="black">
                <a:alpha val="17000"/>
              </a:prstClr>
            </a:outerShdw>
          </a:effectLst>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90931" y="3030019"/>
            <a:ext cx="932584" cy="1803238"/>
          </a:xfrm>
          <a:prstGeom prst="rect">
            <a:avLst/>
          </a:prstGeom>
          <a:effectLst>
            <a:outerShdw blurRad="469900" dist="215900" dir="5400000" algn="t" rotWithShape="0">
              <a:prstClr val="black">
                <a:alpha val="17000"/>
              </a:prstClr>
            </a:outerShdw>
          </a:effectLst>
        </p:spPr>
      </p:pic>
      <p:sp>
        <p:nvSpPr>
          <p:cNvPr id="13" name="Picture Placeholder 2"/>
          <p:cNvSpPr>
            <a:spLocks noGrp="1"/>
          </p:cNvSpPr>
          <p:nvPr>
            <p:ph type="pic" sz="quarter" idx="12" hasCustomPrompt="1"/>
          </p:nvPr>
        </p:nvSpPr>
        <p:spPr>
          <a:xfrm>
            <a:off x="4426935" y="2034938"/>
            <a:ext cx="1294177" cy="2292571"/>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3" hasCustomPrompt="1"/>
          </p:nvPr>
        </p:nvSpPr>
        <p:spPr>
          <a:xfrm>
            <a:off x="2448780" y="1758080"/>
            <a:ext cx="1500988" cy="2664781"/>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5" name="Picture Placeholder 2"/>
          <p:cNvSpPr>
            <a:spLocks noGrp="1"/>
          </p:cNvSpPr>
          <p:nvPr>
            <p:ph type="pic" sz="quarter" idx="14" hasCustomPrompt="1"/>
          </p:nvPr>
        </p:nvSpPr>
        <p:spPr>
          <a:xfrm>
            <a:off x="1366592" y="3572027"/>
            <a:ext cx="580788" cy="722474"/>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5" hasCustomPrompt="1"/>
          </p:nvPr>
        </p:nvSpPr>
        <p:spPr>
          <a:xfrm>
            <a:off x="6697043" y="1576515"/>
            <a:ext cx="3915834" cy="2936049"/>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 name="Rectangle 1"/>
          <p:cNvSpPr/>
          <p:nvPr userDrawn="1"/>
        </p:nvSpPr>
        <p:spPr>
          <a:xfrm>
            <a:off x="2951018" y="1617519"/>
            <a:ext cx="495300" cy="10044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0" y="0"/>
            <a:ext cx="4580466"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7" name="Title 3"/>
          <p:cNvSpPr>
            <a:spLocks noGrp="1"/>
          </p:cNvSpPr>
          <p:nvPr>
            <p:ph type="title" hasCustomPrompt="1"/>
          </p:nvPr>
        </p:nvSpPr>
        <p:spPr>
          <a:xfrm>
            <a:off x="6341536" y="1016013"/>
            <a:ext cx="2455334" cy="1388533"/>
          </a:xfrm>
          <a:prstGeom prst="rect">
            <a:avLst/>
          </a:prstGeom>
        </p:spPr>
        <p:txBody>
          <a:bodyPr lIns="68580" tIns="34290" rIns="68580" bIns="34290">
            <a:noAutofit/>
          </a:bodyPr>
          <a:lstStyle>
            <a:lvl1pPr algn="r">
              <a:defRPr sz="3300" cap="all">
                <a:solidFill>
                  <a:schemeClr val="tx1">
                    <a:lumMod val="75000"/>
                    <a:lumOff val="25000"/>
                  </a:schemeClr>
                </a:solidFill>
                <a:latin typeface="Lemon/Milk"/>
                <a:cs typeface="Lemon/Milk"/>
              </a:defRPr>
            </a:lvl1pPr>
          </a:lstStyle>
          <a:p>
            <a:r>
              <a:rPr lang="en-US" dirty="0"/>
              <a:t>title example here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600"/>
                                        <p:tgtEl>
                                          <p:spTgt spid="7"/>
                                        </p:tgtEl>
                                      </p:cBhvr>
                                    </p:animEffect>
                                    <p:anim calcmode="lin" valueType="num">
                                      <p:cBhvr>
                                        <p:cTn id="8" dur="600" fill="hold"/>
                                        <p:tgtEl>
                                          <p:spTgt spid="7"/>
                                        </p:tgtEl>
                                        <p:attrNameLst>
                                          <p:attrName>ppt_x</p:attrName>
                                        </p:attrNameLst>
                                      </p:cBhvr>
                                      <p:tavLst>
                                        <p:tav tm="0">
                                          <p:val>
                                            <p:strVal val="#ppt_x"/>
                                          </p:val>
                                        </p:tav>
                                        <p:tav tm="100000">
                                          <p:val>
                                            <p:strVal val="#ppt_x"/>
                                          </p:val>
                                        </p:tav>
                                      </p:tavLst>
                                    </p:anim>
                                    <p:anim calcmode="lin" valueType="num">
                                      <p:cBhvr>
                                        <p:cTn id="9" dur="540" decel="100000" fill="hold"/>
                                        <p:tgtEl>
                                          <p:spTgt spid="7"/>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7"/>
                                        </p:tgtEl>
                                        <p:attrNameLst>
                                          <p:attrName>ppt_y</p:attrName>
                                        </p:attrNameLst>
                                      </p:cBhvr>
                                      <p:tavLst>
                                        <p:tav tm="0">
                                          <p:val>
                                            <p:strVal val="#ppt_y-.03"/>
                                          </p:val>
                                        </p:tav>
                                        <p:tav tm="100000">
                                          <p:val>
                                            <p:strVal val="#ppt_y"/>
                                          </p:val>
                                        </p:tav>
                                      </p:tavLst>
                                    </p:anim>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63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11" name="Slide Number Placeholder 5"/>
          <p:cNvSpPr txBox="1"/>
          <p:nvPr userDrawn="1"/>
        </p:nvSpPr>
        <p:spPr>
          <a:xfrm>
            <a:off x="3257673" y="267005"/>
            <a:ext cx="2628656" cy="1023546"/>
          </a:xfrm>
          <a:prstGeom prst="rect">
            <a:avLst/>
          </a:prstGeom>
        </p:spPr>
        <p:txBody>
          <a:bodyPr vert="horz" wrap="none" lIns="91435" tIns="45717" rIns="91435" bIns="4571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8" y="611637"/>
            <a:ext cx="7274926" cy="396628"/>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6"/>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09032" y="1643743"/>
            <a:ext cx="1499218" cy="3056498"/>
          </a:xfrm>
          <a:prstGeom prst="rect">
            <a:avLst/>
          </a:prstGeom>
          <a:effectLst>
            <a:outerShdw blurRad="469900" dist="215900" dir="5400000" algn="t" rotWithShape="0">
              <a:prstClr val="black">
                <a:alpha val="17000"/>
              </a:prstClr>
            </a:outerShdw>
          </a:effectLst>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40860" y="1456299"/>
            <a:ext cx="1631858" cy="3243943"/>
          </a:xfrm>
          <a:prstGeom prst="rect">
            <a:avLst/>
          </a:prstGeom>
          <a:effectLst>
            <a:outerShdw blurRad="469900" dist="215900" dir="5400000" algn="t" rotWithShape="0">
              <a:prstClr val="black">
                <a:alpha val="17000"/>
              </a:prstClr>
            </a:outerShdw>
          </a:effectLst>
        </p:spPr>
      </p:pic>
      <p:sp>
        <p:nvSpPr>
          <p:cNvPr id="13" name="Picture Placeholder 2"/>
          <p:cNvSpPr>
            <a:spLocks noGrp="1"/>
          </p:cNvSpPr>
          <p:nvPr>
            <p:ph type="pic" sz="quarter" idx="12" hasCustomPrompt="1"/>
          </p:nvPr>
        </p:nvSpPr>
        <p:spPr>
          <a:xfrm>
            <a:off x="5112151" y="2034938"/>
            <a:ext cx="1294177" cy="2292571"/>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3" hasCustomPrompt="1"/>
          </p:nvPr>
        </p:nvSpPr>
        <p:spPr>
          <a:xfrm>
            <a:off x="2606425" y="1758080"/>
            <a:ext cx="1500988" cy="2664781"/>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 name="Rectangle 1"/>
          <p:cNvSpPr/>
          <p:nvPr userDrawn="1"/>
        </p:nvSpPr>
        <p:spPr>
          <a:xfrm>
            <a:off x="3109138" y="1617519"/>
            <a:ext cx="495300" cy="10044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16" name="Picture Placeholder 2"/>
          <p:cNvSpPr>
            <a:spLocks noGrp="1"/>
          </p:cNvSpPr>
          <p:nvPr>
            <p:ph type="pic" sz="quarter" idx="17" hasCustomPrompt="1"/>
          </p:nvPr>
        </p:nvSpPr>
        <p:spPr>
          <a:xfrm>
            <a:off x="5489139" y="1854881"/>
            <a:ext cx="1396100" cy="2478381"/>
          </a:xfrm>
          <a:prstGeom prst="roundRect">
            <a:avLst>
              <a:gd name="adj" fmla="val 1837"/>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8" name="Picture Placeholder 2"/>
          <p:cNvSpPr>
            <a:spLocks noGrp="1"/>
          </p:cNvSpPr>
          <p:nvPr>
            <p:ph type="pic" sz="quarter" idx="11" hasCustomPrompt="1"/>
          </p:nvPr>
        </p:nvSpPr>
        <p:spPr>
          <a:xfrm>
            <a:off x="2254308" y="1854881"/>
            <a:ext cx="1396100" cy="2478381"/>
          </a:xfrm>
          <a:prstGeom prst="roundRect">
            <a:avLst>
              <a:gd name="adj" fmla="val 1837"/>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2" name="Picture Placeholder 2"/>
          <p:cNvSpPr>
            <a:spLocks noGrp="1"/>
          </p:cNvSpPr>
          <p:nvPr>
            <p:ph type="pic" sz="quarter" idx="13" hasCustomPrompt="1"/>
          </p:nvPr>
        </p:nvSpPr>
        <p:spPr>
          <a:xfrm>
            <a:off x="744925" y="1854881"/>
            <a:ext cx="1396100" cy="2478381"/>
          </a:xfrm>
          <a:prstGeom prst="roundRect">
            <a:avLst>
              <a:gd name="adj" fmla="val 1837"/>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3" name="Picture Placeholder 2"/>
          <p:cNvSpPr>
            <a:spLocks noGrp="1"/>
          </p:cNvSpPr>
          <p:nvPr>
            <p:ph type="pic" sz="quarter" idx="14" hasCustomPrompt="1"/>
          </p:nvPr>
        </p:nvSpPr>
        <p:spPr>
          <a:xfrm>
            <a:off x="-764458" y="1854881"/>
            <a:ext cx="1396100" cy="2478381"/>
          </a:xfrm>
          <a:prstGeom prst="roundRect">
            <a:avLst>
              <a:gd name="adj" fmla="val 1837"/>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5" hasCustomPrompt="1"/>
          </p:nvPr>
        </p:nvSpPr>
        <p:spPr>
          <a:xfrm>
            <a:off x="8507905" y="1854881"/>
            <a:ext cx="1396100" cy="2478381"/>
          </a:xfrm>
          <a:prstGeom prst="roundRect">
            <a:avLst>
              <a:gd name="adj" fmla="val 1837"/>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5" name="Picture Placeholder 2"/>
          <p:cNvSpPr>
            <a:spLocks noGrp="1"/>
          </p:cNvSpPr>
          <p:nvPr>
            <p:ph type="pic" sz="quarter" idx="16" hasCustomPrompt="1"/>
          </p:nvPr>
        </p:nvSpPr>
        <p:spPr>
          <a:xfrm>
            <a:off x="6998522" y="1854881"/>
            <a:ext cx="1396100" cy="2478381"/>
          </a:xfrm>
          <a:prstGeom prst="roundRect">
            <a:avLst>
              <a:gd name="adj" fmla="val 1837"/>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1" name="Slide Number Placeholder 5"/>
          <p:cNvSpPr txBox="1"/>
          <p:nvPr userDrawn="1"/>
        </p:nvSpPr>
        <p:spPr>
          <a:xfrm>
            <a:off x="3257673" y="267005"/>
            <a:ext cx="2628656" cy="1023546"/>
          </a:xfrm>
          <a:prstGeom prst="rect">
            <a:avLst/>
          </a:prstGeom>
        </p:spPr>
        <p:txBody>
          <a:bodyPr vert="horz" wrap="none" lIns="91435" tIns="45717" rIns="91435" bIns="4571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8" y="611637"/>
            <a:ext cx="7274926" cy="396628"/>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6"/>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61851" y="1431828"/>
            <a:ext cx="1620297" cy="3303344"/>
          </a:xfrm>
          <a:prstGeom prst="rect">
            <a:avLst/>
          </a:prstGeom>
          <a:effectLst>
            <a:outerShdw blurRad="482600" dist="152400" dir="5400000" sx="102000" sy="102000" algn="t" rotWithShape="0">
              <a:prstClr val="black">
                <a:alpha val="20000"/>
              </a:prstClr>
            </a:outerShdw>
          </a:effectLst>
        </p:spPr>
      </p:pic>
      <p:sp>
        <p:nvSpPr>
          <p:cNvPr id="10" name="Picture Placeholder 2"/>
          <p:cNvSpPr>
            <a:spLocks noGrp="1"/>
          </p:cNvSpPr>
          <p:nvPr>
            <p:ph type="pic" sz="quarter" idx="12" hasCustomPrompt="1"/>
          </p:nvPr>
        </p:nvSpPr>
        <p:spPr>
          <a:xfrm>
            <a:off x="3874605" y="1854881"/>
            <a:ext cx="1396100" cy="2478381"/>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8" grpId="0" animBg="1"/>
      <p:bldP spid="12" grpId="0" animBg="1"/>
      <p:bldP spid="13" grpId="0" animBg="1"/>
      <p:bldP spid="14" grpId="0" animBg="1"/>
      <p:bldP spid="15" grpId="0" animBg="1"/>
    </p:bld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11" name="Slide Number Placeholder 5"/>
          <p:cNvSpPr txBox="1"/>
          <p:nvPr userDrawn="1"/>
        </p:nvSpPr>
        <p:spPr>
          <a:xfrm>
            <a:off x="3257673" y="267005"/>
            <a:ext cx="2628656" cy="1023546"/>
          </a:xfrm>
          <a:prstGeom prst="rect">
            <a:avLst/>
          </a:prstGeom>
        </p:spPr>
        <p:txBody>
          <a:bodyPr vert="horz" wrap="none" lIns="91435" tIns="45717" rIns="91435" bIns="4571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8" y="611637"/>
            <a:ext cx="7274926" cy="396628"/>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6"/>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10" name="Picture Placeholder 2"/>
          <p:cNvSpPr>
            <a:spLocks noGrp="1"/>
          </p:cNvSpPr>
          <p:nvPr>
            <p:ph type="pic" sz="quarter" idx="11" hasCustomPrompt="1"/>
          </p:nvPr>
        </p:nvSpPr>
        <p:spPr>
          <a:xfrm>
            <a:off x="786142" y="1657779"/>
            <a:ext cx="2940038" cy="2685620"/>
          </a:xfrm>
          <a:prstGeom prst="round2SameRect">
            <a:avLst>
              <a:gd name="adj1" fmla="val 1243"/>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2" name="Picture Placeholder 2"/>
          <p:cNvSpPr>
            <a:spLocks noGrp="1"/>
          </p:cNvSpPr>
          <p:nvPr>
            <p:ph type="pic" sz="quarter" idx="12" hasCustomPrompt="1"/>
          </p:nvPr>
        </p:nvSpPr>
        <p:spPr>
          <a:xfrm>
            <a:off x="6806565" y="1657779"/>
            <a:ext cx="1457325" cy="2685620"/>
          </a:xfrm>
          <a:prstGeom prst="round2SameRect">
            <a:avLst>
              <a:gd name="adj1" fmla="val 1243"/>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3" hasCustomPrompt="1"/>
          </p:nvPr>
        </p:nvSpPr>
        <p:spPr>
          <a:xfrm>
            <a:off x="3792233" y="1657780"/>
            <a:ext cx="1448422" cy="1308306"/>
          </a:xfrm>
          <a:prstGeom prst="round2SameRect">
            <a:avLst>
              <a:gd name="adj1" fmla="val 1243"/>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7" name="Picture Placeholder 2"/>
          <p:cNvSpPr>
            <a:spLocks noGrp="1"/>
          </p:cNvSpPr>
          <p:nvPr>
            <p:ph type="pic" sz="quarter" idx="14" hasCustomPrompt="1"/>
          </p:nvPr>
        </p:nvSpPr>
        <p:spPr>
          <a:xfrm>
            <a:off x="3792233" y="3035095"/>
            <a:ext cx="1448422" cy="1308306"/>
          </a:xfrm>
          <a:prstGeom prst="round2SameRect">
            <a:avLst>
              <a:gd name="adj1" fmla="val 1243"/>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8" name="Picture Placeholder 2"/>
          <p:cNvSpPr>
            <a:spLocks noGrp="1"/>
          </p:cNvSpPr>
          <p:nvPr>
            <p:ph type="pic" sz="quarter" idx="15" hasCustomPrompt="1"/>
          </p:nvPr>
        </p:nvSpPr>
        <p:spPr>
          <a:xfrm>
            <a:off x="5299399" y="3035095"/>
            <a:ext cx="1448422" cy="1308306"/>
          </a:xfrm>
          <a:prstGeom prst="round2SameRect">
            <a:avLst>
              <a:gd name="adj1" fmla="val 1243"/>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6" grpId="0" animBg="1"/>
      <p:bldP spid="17" grpId="0" animBg="1"/>
      <p:bldP spid="18" grpId="0" animBg="1"/>
    </p:bld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11" name="Slide Number Placeholder 5"/>
          <p:cNvSpPr txBox="1"/>
          <p:nvPr userDrawn="1"/>
        </p:nvSpPr>
        <p:spPr>
          <a:xfrm>
            <a:off x="3257673" y="267005"/>
            <a:ext cx="2628656" cy="1023546"/>
          </a:xfrm>
          <a:prstGeom prst="rect">
            <a:avLst/>
          </a:prstGeom>
        </p:spPr>
        <p:txBody>
          <a:bodyPr vert="horz" wrap="none" lIns="91435" tIns="45717" rIns="91435" bIns="4571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8" y="611637"/>
            <a:ext cx="7274926" cy="396628"/>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6"/>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6" name="Picture Placeholder 2"/>
          <p:cNvSpPr>
            <a:spLocks noGrp="1"/>
          </p:cNvSpPr>
          <p:nvPr>
            <p:ph type="pic" sz="quarter" idx="11" hasCustomPrompt="1"/>
          </p:nvPr>
        </p:nvSpPr>
        <p:spPr>
          <a:xfrm>
            <a:off x="919072" y="1444246"/>
            <a:ext cx="2338600" cy="1055806"/>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2" hasCustomPrompt="1"/>
          </p:nvPr>
        </p:nvSpPr>
        <p:spPr>
          <a:xfrm>
            <a:off x="3400422" y="1444246"/>
            <a:ext cx="2338600" cy="1055806"/>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7" name="Picture Placeholder 2"/>
          <p:cNvSpPr>
            <a:spLocks noGrp="1"/>
          </p:cNvSpPr>
          <p:nvPr>
            <p:ph type="pic" sz="quarter" idx="13" hasCustomPrompt="1"/>
          </p:nvPr>
        </p:nvSpPr>
        <p:spPr>
          <a:xfrm>
            <a:off x="5881771" y="1444246"/>
            <a:ext cx="2338600" cy="1055806"/>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8" name="Picture Placeholder 2"/>
          <p:cNvSpPr>
            <a:spLocks noGrp="1"/>
          </p:cNvSpPr>
          <p:nvPr>
            <p:ph type="pic" sz="quarter" idx="14" hasCustomPrompt="1"/>
          </p:nvPr>
        </p:nvSpPr>
        <p:spPr>
          <a:xfrm>
            <a:off x="919072" y="3158747"/>
            <a:ext cx="2338600" cy="1055806"/>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9" name="Picture Placeholder 2"/>
          <p:cNvSpPr>
            <a:spLocks noGrp="1"/>
          </p:cNvSpPr>
          <p:nvPr>
            <p:ph type="pic" sz="quarter" idx="15" hasCustomPrompt="1"/>
          </p:nvPr>
        </p:nvSpPr>
        <p:spPr>
          <a:xfrm>
            <a:off x="3400422" y="3158747"/>
            <a:ext cx="2338600" cy="1055806"/>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0" name="Picture Placeholder 2"/>
          <p:cNvSpPr>
            <a:spLocks noGrp="1"/>
          </p:cNvSpPr>
          <p:nvPr>
            <p:ph type="pic" sz="quarter" idx="16" hasCustomPrompt="1"/>
          </p:nvPr>
        </p:nvSpPr>
        <p:spPr>
          <a:xfrm>
            <a:off x="5881771" y="3158747"/>
            <a:ext cx="2338600" cy="1055806"/>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17" grpId="0" animBg="1"/>
      <p:bldP spid="18" grpId="0" animBg="1"/>
      <p:bldP spid="19" grpId="0" animBg="1"/>
      <p:bldP spid="20" grpId="0" animBg="1"/>
    </p:bld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11" name="Slide Number Placeholder 5"/>
          <p:cNvSpPr txBox="1"/>
          <p:nvPr userDrawn="1"/>
        </p:nvSpPr>
        <p:spPr>
          <a:xfrm>
            <a:off x="3257673" y="267005"/>
            <a:ext cx="2628656" cy="1023546"/>
          </a:xfrm>
          <a:prstGeom prst="rect">
            <a:avLst/>
          </a:prstGeom>
        </p:spPr>
        <p:txBody>
          <a:bodyPr vert="horz" wrap="none" lIns="91435" tIns="45717" rIns="91435" bIns="4571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8" y="611637"/>
            <a:ext cx="7274926" cy="396628"/>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6"/>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6" name="Picture Placeholder 2"/>
          <p:cNvSpPr>
            <a:spLocks noGrp="1"/>
          </p:cNvSpPr>
          <p:nvPr>
            <p:ph type="pic" sz="quarter" idx="11" hasCustomPrompt="1"/>
          </p:nvPr>
        </p:nvSpPr>
        <p:spPr>
          <a:xfrm>
            <a:off x="719567" y="1619903"/>
            <a:ext cx="2338600" cy="2301626"/>
          </a:xfrm>
          <a:prstGeom prst="round2SameRect">
            <a:avLst>
              <a:gd name="adj1" fmla="val 1738"/>
              <a:gd name="adj2" fmla="val 0"/>
            </a:avLst>
          </a:prstGeom>
          <a:pattFill prst="pct5">
            <a:fgClr>
              <a:schemeClr val="tx1"/>
            </a:fgClr>
            <a:bgClr>
              <a:schemeClr val="bg1">
                <a:lumMod val="85000"/>
              </a:schemeClr>
            </a:bgClr>
          </a:pattFill>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2" hasCustomPrompt="1"/>
          </p:nvPr>
        </p:nvSpPr>
        <p:spPr>
          <a:xfrm>
            <a:off x="3419125" y="1619903"/>
            <a:ext cx="2338600" cy="2301626"/>
          </a:xfrm>
          <a:prstGeom prst="round2SameRect">
            <a:avLst>
              <a:gd name="adj1" fmla="val 1738"/>
              <a:gd name="adj2" fmla="val 0"/>
            </a:avLst>
          </a:prstGeom>
          <a:pattFill prst="pct5">
            <a:fgClr>
              <a:schemeClr val="tx1"/>
            </a:fgClr>
            <a:bgClr>
              <a:schemeClr val="bg1">
                <a:lumMod val="85000"/>
              </a:schemeClr>
            </a:bgClr>
          </a:pattFill>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5" name="Picture Placeholder 2"/>
          <p:cNvSpPr>
            <a:spLocks noGrp="1"/>
          </p:cNvSpPr>
          <p:nvPr>
            <p:ph type="pic" sz="quarter" idx="13" hasCustomPrompt="1"/>
          </p:nvPr>
        </p:nvSpPr>
        <p:spPr>
          <a:xfrm>
            <a:off x="6118683" y="1619903"/>
            <a:ext cx="2338600" cy="2301626"/>
          </a:xfrm>
          <a:prstGeom prst="round2SameRect">
            <a:avLst>
              <a:gd name="adj1" fmla="val 1738"/>
              <a:gd name="adj2" fmla="val 0"/>
            </a:avLst>
          </a:prstGeom>
          <a:pattFill prst="pct5">
            <a:fgClr>
              <a:schemeClr val="tx1"/>
            </a:fgClr>
            <a:bgClr>
              <a:schemeClr val="bg1">
                <a:lumMod val="85000"/>
              </a:schemeClr>
            </a:bgClr>
          </a:pattFill>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5" grpId="0" animBg="1"/>
    </p:bld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11" name="Slide Number Placeholder 5"/>
          <p:cNvSpPr txBox="1"/>
          <p:nvPr userDrawn="1"/>
        </p:nvSpPr>
        <p:spPr>
          <a:xfrm>
            <a:off x="3257673" y="267005"/>
            <a:ext cx="2628656" cy="1023546"/>
          </a:xfrm>
          <a:prstGeom prst="rect">
            <a:avLst/>
          </a:prstGeom>
        </p:spPr>
        <p:txBody>
          <a:bodyPr vert="horz" wrap="none" lIns="91435" tIns="45717" rIns="91435" bIns="4571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8" y="611637"/>
            <a:ext cx="7274926" cy="396628"/>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6"/>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6" name="Picture Placeholder 2"/>
          <p:cNvSpPr>
            <a:spLocks noGrp="1"/>
          </p:cNvSpPr>
          <p:nvPr>
            <p:ph type="pic" sz="quarter" idx="11" hasCustomPrompt="1"/>
          </p:nvPr>
        </p:nvSpPr>
        <p:spPr>
          <a:xfrm>
            <a:off x="1074936" y="1619903"/>
            <a:ext cx="3289247" cy="2519836"/>
          </a:xfrm>
          <a:prstGeom prst="roundRect">
            <a:avLst>
              <a:gd name="adj" fmla="val 1185"/>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0" name="Picture Placeholder 2"/>
          <p:cNvSpPr>
            <a:spLocks noGrp="1"/>
          </p:cNvSpPr>
          <p:nvPr>
            <p:ph type="pic" sz="quarter" idx="12" hasCustomPrompt="1"/>
          </p:nvPr>
        </p:nvSpPr>
        <p:spPr>
          <a:xfrm>
            <a:off x="4727863" y="1619903"/>
            <a:ext cx="3289247" cy="2519836"/>
          </a:xfrm>
          <a:prstGeom prst="roundRect">
            <a:avLst>
              <a:gd name="adj" fmla="val 1185"/>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18" name="Picture Placeholder 2"/>
          <p:cNvSpPr>
            <a:spLocks noGrp="1"/>
          </p:cNvSpPr>
          <p:nvPr>
            <p:ph type="pic" sz="quarter" idx="11" hasCustomPrompt="1"/>
          </p:nvPr>
        </p:nvSpPr>
        <p:spPr>
          <a:xfrm>
            <a:off x="2924596" y="929148"/>
            <a:ext cx="913628" cy="913627"/>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9" name="Picture Placeholder 2"/>
          <p:cNvSpPr>
            <a:spLocks noGrp="1"/>
          </p:cNvSpPr>
          <p:nvPr>
            <p:ph type="pic" sz="quarter" idx="12" hasCustomPrompt="1"/>
          </p:nvPr>
        </p:nvSpPr>
        <p:spPr>
          <a:xfrm>
            <a:off x="4004742" y="929148"/>
            <a:ext cx="913628" cy="913627"/>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0" name="Picture Placeholder 2"/>
          <p:cNvSpPr>
            <a:spLocks noGrp="1"/>
          </p:cNvSpPr>
          <p:nvPr>
            <p:ph type="pic" sz="quarter" idx="13" hasCustomPrompt="1"/>
          </p:nvPr>
        </p:nvSpPr>
        <p:spPr>
          <a:xfrm>
            <a:off x="5084891" y="929148"/>
            <a:ext cx="913628" cy="913627"/>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1" name="Picture Placeholder 2"/>
          <p:cNvSpPr>
            <a:spLocks noGrp="1"/>
          </p:cNvSpPr>
          <p:nvPr>
            <p:ph type="pic" sz="quarter" idx="14" hasCustomPrompt="1"/>
          </p:nvPr>
        </p:nvSpPr>
        <p:spPr>
          <a:xfrm>
            <a:off x="6165039" y="929148"/>
            <a:ext cx="913628" cy="913627"/>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2" name="Picture Placeholder 2"/>
          <p:cNvSpPr>
            <a:spLocks noGrp="1"/>
          </p:cNvSpPr>
          <p:nvPr>
            <p:ph type="pic" sz="quarter" idx="15" hasCustomPrompt="1"/>
          </p:nvPr>
        </p:nvSpPr>
        <p:spPr>
          <a:xfrm>
            <a:off x="7245187" y="929148"/>
            <a:ext cx="913628" cy="913627"/>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3" name="Picture Placeholder 2"/>
          <p:cNvSpPr>
            <a:spLocks noGrp="1"/>
          </p:cNvSpPr>
          <p:nvPr>
            <p:ph type="pic" sz="quarter" idx="16" hasCustomPrompt="1"/>
          </p:nvPr>
        </p:nvSpPr>
        <p:spPr>
          <a:xfrm>
            <a:off x="2924596" y="2947834"/>
            <a:ext cx="913628" cy="913627"/>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4" name="Picture Placeholder 2"/>
          <p:cNvSpPr>
            <a:spLocks noGrp="1"/>
          </p:cNvSpPr>
          <p:nvPr>
            <p:ph type="pic" sz="quarter" idx="17" hasCustomPrompt="1"/>
          </p:nvPr>
        </p:nvSpPr>
        <p:spPr>
          <a:xfrm>
            <a:off x="4004742" y="2947834"/>
            <a:ext cx="913628" cy="913627"/>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5" name="Picture Placeholder 2"/>
          <p:cNvSpPr>
            <a:spLocks noGrp="1"/>
          </p:cNvSpPr>
          <p:nvPr>
            <p:ph type="pic" sz="quarter" idx="18" hasCustomPrompt="1"/>
          </p:nvPr>
        </p:nvSpPr>
        <p:spPr>
          <a:xfrm>
            <a:off x="5084891" y="2947834"/>
            <a:ext cx="913628" cy="913627"/>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6" name="Picture Placeholder 2"/>
          <p:cNvSpPr>
            <a:spLocks noGrp="1"/>
          </p:cNvSpPr>
          <p:nvPr>
            <p:ph type="pic" sz="quarter" idx="19" hasCustomPrompt="1"/>
          </p:nvPr>
        </p:nvSpPr>
        <p:spPr>
          <a:xfrm>
            <a:off x="6165039" y="2947834"/>
            <a:ext cx="913628" cy="913627"/>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childTnLst>
                                </p:cTn>
                              </p:par>
                              <p:par>
                                <p:cTn id="26" presetID="10" presetClass="entr" presetSubtype="0" fill="hold" grpId="0" nodeType="withEffect">
                                  <p:stCondLst>
                                    <p:cond delay="100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11" name="Slide Number Placeholder 5"/>
          <p:cNvSpPr txBox="1"/>
          <p:nvPr userDrawn="1"/>
        </p:nvSpPr>
        <p:spPr>
          <a:xfrm>
            <a:off x="3257673" y="267005"/>
            <a:ext cx="2628656" cy="1023546"/>
          </a:xfrm>
          <a:prstGeom prst="rect">
            <a:avLst/>
          </a:prstGeom>
        </p:spPr>
        <p:txBody>
          <a:bodyPr vert="horz" wrap="none" lIns="91435" tIns="45717" rIns="91435" bIns="4571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8" y="611637"/>
            <a:ext cx="7274926" cy="396628"/>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6"/>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13" name="Picture Placeholder 2"/>
          <p:cNvSpPr>
            <a:spLocks noGrp="1"/>
          </p:cNvSpPr>
          <p:nvPr>
            <p:ph type="pic" sz="quarter" idx="11" hasCustomPrompt="1"/>
          </p:nvPr>
        </p:nvSpPr>
        <p:spPr>
          <a:xfrm>
            <a:off x="1240980" y="1888863"/>
            <a:ext cx="610300" cy="610300"/>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2" hasCustomPrompt="1"/>
          </p:nvPr>
        </p:nvSpPr>
        <p:spPr>
          <a:xfrm>
            <a:off x="3239003" y="1888863"/>
            <a:ext cx="610300" cy="610300"/>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5" name="Picture Placeholder 2"/>
          <p:cNvSpPr>
            <a:spLocks noGrp="1"/>
          </p:cNvSpPr>
          <p:nvPr>
            <p:ph type="pic" sz="quarter" idx="13" hasCustomPrompt="1"/>
          </p:nvPr>
        </p:nvSpPr>
        <p:spPr>
          <a:xfrm>
            <a:off x="5291058" y="1888863"/>
            <a:ext cx="610300" cy="610300"/>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4" hasCustomPrompt="1"/>
          </p:nvPr>
        </p:nvSpPr>
        <p:spPr>
          <a:xfrm>
            <a:off x="7251486" y="1888863"/>
            <a:ext cx="610300" cy="610300"/>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11" name="Slide Number Placeholder 5"/>
          <p:cNvSpPr txBox="1"/>
          <p:nvPr userDrawn="1"/>
        </p:nvSpPr>
        <p:spPr>
          <a:xfrm>
            <a:off x="3257673" y="267005"/>
            <a:ext cx="2628656" cy="1023546"/>
          </a:xfrm>
          <a:prstGeom prst="rect">
            <a:avLst/>
          </a:prstGeom>
        </p:spPr>
        <p:txBody>
          <a:bodyPr vert="horz" wrap="none" lIns="91435" tIns="45717" rIns="91435" bIns="4571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8" y="611637"/>
            <a:ext cx="7274926" cy="396628"/>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6"/>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22" name="Picture Placeholder 21"/>
          <p:cNvSpPr>
            <a:spLocks noGrp="1"/>
          </p:cNvSpPr>
          <p:nvPr>
            <p:ph type="pic" sz="quarter" idx="12" hasCustomPrompt="1"/>
          </p:nvPr>
        </p:nvSpPr>
        <p:spPr>
          <a:xfrm>
            <a:off x="723277" y="1537763"/>
            <a:ext cx="832321" cy="83187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1" fmla="*/ 688166 w 2253938"/>
              <a:gd name="connsiteY0-2" fmla="*/ 3720987 h 3720987"/>
              <a:gd name="connsiteX1-3" fmla="*/ 2253938 w 2253938"/>
              <a:gd name="connsiteY1-4" fmla="*/ 1667854 h 3720987"/>
              <a:gd name="connsiteX2-5" fmla="*/ 2253938 w 2253938"/>
              <a:gd name="connsiteY2-6" fmla="*/ 3720987 h 3720987"/>
              <a:gd name="connsiteX3-7" fmla="*/ 688166 w 2253938"/>
              <a:gd name="connsiteY3-8" fmla="*/ 3720987 h 3720987"/>
              <a:gd name="connsiteX4-9" fmla="*/ 46127 w 2253938"/>
              <a:gd name="connsiteY4-10" fmla="*/ 0 h 3720987"/>
              <a:gd name="connsiteX5-11" fmla="*/ 1670834 w 2253938"/>
              <a:gd name="connsiteY5-12" fmla="*/ 0 h 3720987"/>
              <a:gd name="connsiteX6-13" fmla="*/ 1670834 w 2253938"/>
              <a:gd name="connsiteY6-14" fmla="*/ 1274220 h 3720987"/>
              <a:gd name="connsiteX7-15" fmla="*/ 46127 w 2253938"/>
              <a:gd name="connsiteY7-16" fmla="*/ 1274220 h 3720987"/>
              <a:gd name="connsiteX8-17" fmla="*/ 0 w 2253938"/>
              <a:gd name="connsiteY8-18" fmla="*/ 1228093 h 3720987"/>
              <a:gd name="connsiteX9-19" fmla="*/ 0 w 2253938"/>
              <a:gd name="connsiteY9-20" fmla="*/ 46127 h 3720987"/>
              <a:gd name="connsiteX10-21" fmla="*/ 46127 w 2253938"/>
              <a:gd name="connsiteY10-22" fmla="*/ 0 h 3720987"/>
              <a:gd name="connsiteX0-23" fmla="*/ 688166 w 2253938"/>
              <a:gd name="connsiteY0-24" fmla="*/ 3720987 h 3720987"/>
              <a:gd name="connsiteX1-25" fmla="*/ 2253938 w 2253938"/>
              <a:gd name="connsiteY1-26" fmla="*/ 3720987 h 3720987"/>
              <a:gd name="connsiteX2-27" fmla="*/ 688166 w 2253938"/>
              <a:gd name="connsiteY2-28" fmla="*/ 3720987 h 3720987"/>
              <a:gd name="connsiteX3-29" fmla="*/ 46127 w 2253938"/>
              <a:gd name="connsiteY3-30" fmla="*/ 0 h 3720987"/>
              <a:gd name="connsiteX4-31" fmla="*/ 1670834 w 2253938"/>
              <a:gd name="connsiteY4-32" fmla="*/ 0 h 3720987"/>
              <a:gd name="connsiteX5-33" fmla="*/ 1670834 w 2253938"/>
              <a:gd name="connsiteY5-34" fmla="*/ 1274220 h 3720987"/>
              <a:gd name="connsiteX6-35" fmla="*/ 46127 w 2253938"/>
              <a:gd name="connsiteY6-36" fmla="*/ 1274220 h 3720987"/>
              <a:gd name="connsiteX7-37" fmla="*/ 0 w 2253938"/>
              <a:gd name="connsiteY7-38" fmla="*/ 1228093 h 3720987"/>
              <a:gd name="connsiteX8-39" fmla="*/ 0 w 2253938"/>
              <a:gd name="connsiteY8-40" fmla="*/ 46127 h 3720987"/>
              <a:gd name="connsiteX9-41" fmla="*/ 46127 w 2253938"/>
              <a:gd name="connsiteY9-42" fmla="*/ 0 h 3720987"/>
              <a:gd name="connsiteX0-43" fmla="*/ 46127 w 1670834"/>
              <a:gd name="connsiteY0-44" fmla="*/ 0 h 1274220"/>
              <a:gd name="connsiteX1-45" fmla="*/ 1670834 w 1670834"/>
              <a:gd name="connsiteY1-46" fmla="*/ 0 h 1274220"/>
              <a:gd name="connsiteX2-47" fmla="*/ 1670834 w 1670834"/>
              <a:gd name="connsiteY2-48" fmla="*/ 1274220 h 1274220"/>
              <a:gd name="connsiteX3-49" fmla="*/ 46127 w 1670834"/>
              <a:gd name="connsiteY3-50" fmla="*/ 1274220 h 1274220"/>
              <a:gd name="connsiteX4-51" fmla="*/ 0 w 1670834"/>
              <a:gd name="connsiteY4-52" fmla="*/ 1228093 h 1274220"/>
              <a:gd name="connsiteX5-53" fmla="*/ 0 w 1670834"/>
              <a:gd name="connsiteY5-54" fmla="*/ 46127 h 1274220"/>
              <a:gd name="connsiteX6-55" fmla="*/ 46127 w 1670834"/>
              <a:gd name="connsiteY6-56" fmla="*/ 0 h 12742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3" name="Picture Placeholder 22"/>
          <p:cNvSpPr>
            <a:spLocks noGrp="1"/>
          </p:cNvSpPr>
          <p:nvPr>
            <p:ph type="pic" sz="quarter" idx="13" hasCustomPrompt="1"/>
          </p:nvPr>
        </p:nvSpPr>
        <p:spPr>
          <a:xfrm>
            <a:off x="723277" y="2561327"/>
            <a:ext cx="832321" cy="83187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1" fmla="*/ 688166 w 2253938"/>
              <a:gd name="connsiteY0-2" fmla="*/ 3720987 h 3720987"/>
              <a:gd name="connsiteX1-3" fmla="*/ 2253938 w 2253938"/>
              <a:gd name="connsiteY1-4" fmla="*/ 1667854 h 3720987"/>
              <a:gd name="connsiteX2-5" fmla="*/ 2253938 w 2253938"/>
              <a:gd name="connsiteY2-6" fmla="*/ 3720987 h 3720987"/>
              <a:gd name="connsiteX3-7" fmla="*/ 688166 w 2253938"/>
              <a:gd name="connsiteY3-8" fmla="*/ 3720987 h 3720987"/>
              <a:gd name="connsiteX4-9" fmla="*/ 46127 w 2253938"/>
              <a:gd name="connsiteY4-10" fmla="*/ 0 h 3720987"/>
              <a:gd name="connsiteX5-11" fmla="*/ 1670834 w 2253938"/>
              <a:gd name="connsiteY5-12" fmla="*/ 0 h 3720987"/>
              <a:gd name="connsiteX6-13" fmla="*/ 1670834 w 2253938"/>
              <a:gd name="connsiteY6-14" fmla="*/ 1274220 h 3720987"/>
              <a:gd name="connsiteX7-15" fmla="*/ 46127 w 2253938"/>
              <a:gd name="connsiteY7-16" fmla="*/ 1274220 h 3720987"/>
              <a:gd name="connsiteX8-17" fmla="*/ 0 w 2253938"/>
              <a:gd name="connsiteY8-18" fmla="*/ 1228093 h 3720987"/>
              <a:gd name="connsiteX9-19" fmla="*/ 0 w 2253938"/>
              <a:gd name="connsiteY9-20" fmla="*/ 46127 h 3720987"/>
              <a:gd name="connsiteX10-21" fmla="*/ 46127 w 2253938"/>
              <a:gd name="connsiteY10-22" fmla="*/ 0 h 3720987"/>
              <a:gd name="connsiteX0-23" fmla="*/ 688166 w 2253938"/>
              <a:gd name="connsiteY0-24" fmla="*/ 3720987 h 3720987"/>
              <a:gd name="connsiteX1-25" fmla="*/ 2253938 w 2253938"/>
              <a:gd name="connsiteY1-26" fmla="*/ 3720987 h 3720987"/>
              <a:gd name="connsiteX2-27" fmla="*/ 688166 w 2253938"/>
              <a:gd name="connsiteY2-28" fmla="*/ 3720987 h 3720987"/>
              <a:gd name="connsiteX3-29" fmla="*/ 46127 w 2253938"/>
              <a:gd name="connsiteY3-30" fmla="*/ 0 h 3720987"/>
              <a:gd name="connsiteX4-31" fmla="*/ 1670834 w 2253938"/>
              <a:gd name="connsiteY4-32" fmla="*/ 0 h 3720987"/>
              <a:gd name="connsiteX5-33" fmla="*/ 1670834 w 2253938"/>
              <a:gd name="connsiteY5-34" fmla="*/ 1274220 h 3720987"/>
              <a:gd name="connsiteX6-35" fmla="*/ 46127 w 2253938"/>
              <a:gd name="connsiteY6-36" fmla="*/ 1274220 h 3720987"/>
              <a:gd name="connsiteX7-37" fmla="*/ 0 w 2253938"/>
              <a:gd name="connsiteY7-38" fmla="*/ 1228093 h 3720987"/>
              <a:gd name="connsiteX8-39" fmla="*/ 0 w 2253938"/>
              <a:gd name="connsiteY8-40" fmla="*/ 46127 h 3720987"/>
              <a:gd name="connsiteX9-41" fmla="*/ 46127 w 2253938"/>
              <a:gd name="connsiteY9-42" fmla="*/ 0 h 3720987"/>
              <a:gd name="connsiteX0-43" fmla="*/ 46127 w 1670834"/>
              <a:gd name="connsiteY0-44" fmla="*/ 0 h 1274220"/>
              <a:gd name="connsiteX1-45" fmla="*/ 1670834 w 1670834"/>
              <a:gd name="connsiteY1-46" fmla="*/ 0 h 1274220"/>
              <a:gd name="connsiteX2-47" fmla="*/ 1670834 w 1670834"/>
              <a:gd name="connsiteY2-48" fmla="*/ 1274220 h 1274220"/>
              <a:gd name="connsiteX3-49" fmla="*/ 46127 w 1670834"/>
              <a:gd name="connsiteY3-50" fmla="*/ 1274220 h 1274220"/>
              <a:gd name="connsiteX4-51" fmla="*/ 0 w 1670834"/>
              <a:gd name="connsiteY4-52" fmla="*/ 1228093 h 1274220"/>
              <a:gd name="connsiteX5-53" fmla="*/ 0 w 1670834"/>
              <a:gd name="connsiteY5-54" fmla="*/ 46127 h 1274220"/>
              <a:gd name="connsiteX6-55" fmla="*/ 46127 w 1670834"/>
              <a:gd name="connsiteY6-56" fmla="*/ 0 h 12742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4" name="Picture Placeholder 23"/>
          <p:cNvSpPr>
            <a:spLocks noGrp="1"/>
          </p:cNvSpPr>
          <p:nvPr>
            <p:ph type="pic" sz="quarter" idx="14" hasCustomPrompt="1"/>
          </p:nvPr>
        </p:nvSpPr>
        <p:spPr>
          <a:xfrm>
            <a:off x="723277" y="3577998"/>
            <a:ext cx="832321" cy="83187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1" fmla="*/ 688166 w 2253938"/>
              <a:gd name="connsiteY0-2" fmla="*/ 3720987 h 3720987"/>
              <a:gd name="connsiteX1-3" fmla="*/ 2253938 w 2253938"/>
              <a:gd name="connsiteY1-4" fmla="*/ 1667854 h 3720987"/>
              <a:gd name="connsiteX2-5" fmla="*/ 2253938 w 2253938"/>
              <a:gd name="connsiteY2-6" fmla="*/ 3720987 h 3720987"/>
              <a:gd name="connsiteX3-7" fmla="*/ 688166 w 2253938"/>
              <a:gd name="connsiteY3-8" fmla="*/ 3720987 h 3720987"/>
              <a:gd name="connsiteX4-9" fmla="*/ 46127 w 2253938"/>
              <a:gd name="connsiteY4-10" fmla="*/ 0 h 3720987"/>
              <a:gd name="connsiteX5-11" fmla="*/ 1670834 w 2253938"/>
              <a:gd name="connsiteY5-12" fmla="*/ 0 h 3720987"/>
              <a:gd name="connsiteX6-13" fmla="*/ 1670834 w 2253938"/>
              <a:gd name="connsiteY6-14" fmla="*/ 1274220 h 3720987"/>
              <a:gd name="connsiteX7-15" fmla="*/ 46127 w 2253938"/>
              <a:gd name="connsiteY7-16" fmla="*/ 1274220 h 3720987"/>
              <a:gd name="connsiteX8-17" fmla="*/ 0 w 2253938"/>
              <a:gd name="connsiteY8-18" fmla="*/ 1228093 h 3720987"/>
              <a:gd name="connsiteX9-19" fmla="*/ 0 w 2253938"/>
              <a:gd name="connsiteY9-20" fmla="*/ 46127 h 3720987"/>
              <a:gd name="connsiteX10-21" fmla="*/ 46127 w 2253938"/>
              <a:gd name="connsiteY10-22" fmla="*/ 0 h 3720987"/>
              <a:gd name="connsiteX0-23" fmla="*/ 688166 w 2253938"/>
              <a:gd name="connsiteY0-24" fmla="*/ 3720987 h 3720987"/>
              <a:gd name="connsiteX1-25" fmla="*/ 2253938 w 2253938"/>
              <a:gd name="connsiteY1-26" fmla="*/ 3720987 h 3720987"/>
              <a:gd name="connsiteX2-27" fmla="*/ 688166 w 2253938"/>
              <a:gd name="connsiteY2-28" fmla="*/ 3720987 h 3720987"/>
              <a:gd name="connsiteX3-29" fmla="*/ 46127 w 2253938"/>
              <a:gd name="connsiteY3-30" fmla="*/ 0 h 3720987"/>
              <a:gd name="connsiteX4-31" fmla="*/ 1670834 w 2253938"/>
              <a:gd name="connsiteY4-32" fmla="*/ 0 h 3720987"/>
              <a:gd name="connsiteX5-33" fmla="*/ 1670834 w 2253938"/>
              <a:gd name="connsiteY5-34" fmla="*/ 1274220 h 3720987"/>
              <a:gd name="connsiteX6-35" fmla="*/ 46127 w 2253938"/>
              <a:gd name="connsiteY6-36" fmla="*/ 1274220 h 3720987"/>
              <a:gd name="connsiteX7-37" fmla="*/ 0 w 2253938"/>
              <a:gd name="connsiteY7-38" fmla="*/ 1228093 h 3720987"/>
              <a:gd name="connsiteX8-39" fmla="*/ 0 w 2253938"/>
              <a:gd name="connsiteY8-40" fmla="*/ 46127 h 3720987"/>
              <a:gd name="connsiteX9-41" fmla="*/ 46127 w 2253938"/>
              <a:gd name="connsiteY9-42" fmla="*/ 0 h 3720987"/>
              <a:gd name="connsiteX0-43" fmla="*/ 46127 w 1670834"/>
              <a:gd name="connsiteY0-44" fmla="*/ 0 h 1274220"/>
              <a:gd name="connsiteX1-45" fmla="*/ 1670834 w 1670834"/>
              <a:gd name="connsiteY1-46" fmla="*/ 0 h 1274220"/>
              <a:gd name="connsiteX2-47" fmla="*/ 1670834 w 1670834"/>
              <a:gd name="connsiteY2-48" fmla="*/ 1274220 h 1274220"/>
              <a:gd name="connsiteX3-49" fmla="*/ 46127 w 1670834"/>
              <a:gd name="connsiteY3-50" fmla="*/ 1274220 h 1274220"/>
              <a:gd name="connsiteX4-51" fmla="*/ 0 w 1670834"/>
              <a:gd name="connsiteY4-52" fmla="*/ 1228093 h 1274220"/>
              <a:gd name="connsiteX5-53" fmla="*/ 0 w 1670834"/>
              <a:gd name="connsiteY5-54" fmla="*/ 46127 h 1274220"/>
              <a:gd name="connsiteX6-55" fmla="*/ 46127 w 1670834"/>
              <a:gd name="connsiteY6-56" fmla="*/ 0 h 12742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5" name="Picture Placeholder 24"/>
          <p:cNvSpPr>
            <a:spLocks noGrp="1"/>
          </p:cNvSpPr>
          <p:nvPr>
            <p:ph type="pic" sz="quarter" idx="15" hasCustomPrompt="1"/>
          </p:nvPr>
        </p:nvSpPr>
        <p:spPr>
          <a:xfrm>
            <a:off x="3276907" y="1537763"/>
            <a:ext cx="832321" cy="83187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1" fmla="*/ 688166 w 2253938"/>
              <a:gd name="connsiteY0-2" fmla="*/ 3720987 h 3720987"/>
              <a:gd name="connsiteX1-3" fmla="*/ 2253938 w 2253938"/>
              <a:gd name="connsiteY1-4" fmla="*/ 1667854 h 3720987"/>
              <a:gd name="connsiteX2-5" fmla="*/ 2253938 w 2253938"/>
              <a:gd name="connsiteY2-6" fmla="*/ 3720987 h 3720987"/>
              <a:gd name="connsiteX3-7" fmla="*/ 688166 w 2253938"/>
              <a:gd name="connsiteY3-8" fmla="*/ 3720987 h 3720987"/>
              <a:gd name="connsiteX4-9" fmla="*/ 46127 w 2253938"/>
              <a:gd name="connsiteY4-10" fmla="*/ 0 h 3720987"/>
              <a:gd name="connsiteX5-11" fmla="*/ 1670834 w 2253938"/>
              <a:gd name="connsiteY5-12" fmla="*/ 0 h 3720987"/>
              <a:gd name="connsiteX6-13" fmla="*/ 1670834 w 2253938"/>
              <a:gd name="connsiteY6-14" fmla="*/ 1274220 h 3720987"/>
              <a:gd name="connsiteX7-15" fmla="*/ 46127 w 2253938"/>
              <a:gd name="connsiteY7-16" fmla="*/ 1274220 h 3720987"/>
              <a:gd name="connsiteX8-17" fmla="*/ 0 w 2253938"/>
              <a:gd name="connsiteY8-18" fmla="*/ 1228093 h 3720987"/>
              <a:gd name="connsiteX9-19" fmla="*/ 0 w 2253938"/>
              <a:gd name="connsiteY9-20" fmla="*/ 46127 h 3720987"/>
              <a:gd name="connsiteX10-21" fmla="*/ 46127 w 2253938"/>
              <a:gd name="connsiteY10-22" fmla="*/ 0 h 3720987"/>
              <a:gd name="connsiteX0-23" fmla="*/ 688166 w 2253938"/>
              <a:gd name="connsiteY0-24" fmla="*/ 3720987 h 3720987"/>
              <a:gd name="connsiteX1-25" fmla="*/ 2253938 w 2253938"/>
              <a:gd name="connsiteY1-26" fmla="*/ 3720987 h 3720987"/>
              <a:gd name="connsiteX2-27" fmla="*/ 688166 w 2253938"/>
              <a:gd name="connsiteY2-28" fmla="*/ 3720987 h 3720987"/>
              <a:gd name="connsiteX3-29" fmla="*/ 46127 w 2253938"/>
              <a:gd name="connsiteY3-30" fmla="*/ 0 h 3720987"/>
              <a:gd name="connsiteX4-31" fmla="*/ 1670834 w 2253938"/>
              <a:gd name="connsiteY4-32" fmla="*/ 0 h 3720987"/>
              <a:gd name="connsiteX5-33" fmla="*/ 1670834 w 2253938"/>
              <a:gd name="connsiteY5-34" fmla="*/ 1274220 h 3720987"/>
              <a:gd name="connsiteX6-35" fmla="*/ 46127 w 2253938"/>
              <a:gd name="connsiteY6-36" fmla="*/ 1274220 h 3720987"/>
              <a:gd name="connsiteX7-37" fmla="*/ 0 w 2253938"/>
              <a:gd name="connsiteY7-38" fmla="*/ 1228093 h 3720987"/>
              <a:gd name="connsiteX8-39" fmla="*/ 0 w 2253938"/>
              <a:gd name="connsiteY8-40" fmla="*/ 46127 h 3720987"/>
              <a:gd name="connsiteX9-41" fmla="*/ 46127 w 2253938"/>
              <a:gd name="connsiteY9-42" fmla="*/ 0 h 3720987"/>
              <a:gd name="connsiteX0-43" fmla="*/ 46127 w 1670834"/>
              <a:gd name="connsiteY0-44" fmla="*/ 0 h 1274220"/>
              <a:gd name="connsiteX1-45" fmla="*/ 1670834 w 1670834"/>
              <a:gd name="connsiteY1-46" fmla="*/ 0 h 1274220"/>
              <a:gd name="connsiteX2-47" fmla="*/ 1670834 w 1670834"/>
              <a:gd name="connsiteY2-48" fmla="*/ 1274220 h 1274220"/>
              <a:gd name="connsiteX3-49" fmla="*/ 46127 w 1670834"/>
              <a:gd name="connsiteY3-50" fmla="*/ 1274220 h 1274220"/>
              <a:gd name="connsiteX4-51" fmla="*/ 0 w 1670834"/>
              <a:gd name="connsiteY4-52" fmla="*/ 1228093 h 1274220"/>
              <a:gd name="connsiteX5-53" fmla="*/ 0 w 1670834"/>
              <a:gd name="connsiteY5-54" fmla="*/ 46127 h 1274220"/>
              <a:gd name="connsiteX6-55" fmla="*/ 46127 w 1670834"/>
              <a:gd name="connsiteY6-56" fmla="*/ 0 h 12742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6" name="Picture Placeholder 25"/>
          <p:cNvSpPr>
            <a:spLocks noGrp="1"/>
          </p:cNvSpPr>
          <p:nvPr>
            <p:ph type="pic" sz="quarter" idx="16" hasCustomPrompt="1"/>
          </p:nvPr>
        </p:nvSpPr>
        <p:spPr>
          <a:xfrm>
            <a:off x="3276907" y="2561327"/>
            <a:ext cx="832321" cy="83187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1" fmla="*/ 688166 w 2253938"/>
              <a:gd name="connsiteY0-2" fmla="*/ 3720987 h 3720987"/>
              <a:gd name="connsiteX1-3" fmla="*/ 2253938 w 2253938"/>
              <a:gd name="connsiteY1-4" fmla="*/ 1667854 h 3720987"/>
              <a:gd name="connsiteX2-5" fmla="*/ 2253938 w 2253938"/>
              <a:gd name="connsiteY2-6" fmla="*/ 3720987 h 3720987"/>
              <a:gd name="connsiteX3-7" fmla="*/ 688166 w 2253938"/>
              <a:gd name="connsiteY3-8" fmla="*/ 3720987 h 3720987"/>
              <a:gd name="connsiteX4-9" fmla="*/ 46127 w 2253938"/>
              <a:gd name="connsiteY4-10" fmla="*/ 0 h 3720987"/>
              <a:gd name="connsiteX5-11" fmla="*/ 1670834 w 2253938"/>
              <a:gd name="connsiteY5-12" fmla="*/ 0 h 3720987"/>
              <a:gd name="connsiteX6-13" fmla="*/ 1670834 w 2253938"/>
              <a:gd name="connsiteY6-14" fmla="*/ 1274220 h 3720987"/>
              <a:gd name="connsiteX7-15" fmla="*/ 46127 w 2253938"/>
              <a:gd name="connsiteY7-16" fmla="*/ 1274220 h 3720987"/>
              <a:gd name="connsiteX8-17" fmla="*/ 0 w 2253938"/>
              <a:gd name="connsiteY8-18" fmla="*/ 1228093 h 3720987"/>
              <a:gd name="connsiteX9-19" fmla="*/ 0 w 2253938"/>
              <a:gd name="connsiteY9-20" fmla="*/ 46127 h 3720987"/>
              <a:gd name="connsiteX10-21" fmla="*/ 46127 w 2253938"/>
              <a:gd name="connsiteY10-22" fmla="*/ 0 h 3720987"/>
              <a:gd name="connsiteX0-23" fmla="*/ 688166 w 2253938"/>
              <a:gd name="connsiteY0-24" fmla="*/ 3720987 h 3720987"/>
              <a:gd name="connsiteX1-25" fmla="*/ 2253938 w 2253938"/>
              <a:gd name="connsiteY1-26" fmla="*/ 3720987 h 3720987"/>
              <a:gd name="connsiteX2-27" fmla="*/ 688166 w 2253938"/>
              <a:gd name="connsiteY2-28" fmla="*/ 3720987 h 3720987"/>
              <a:gd name="connsiteX3-29" fmla="*/ 46127 w 2253938"/>
              <a:gd name="connsiteY3-30" fmla="*/ 0 h 3720987"/>
              <a:gd name="connsiteX4-31" fmla="*/ 1670834 w 2253938"/>
              <a:gd name="connsiteY4-32" fmla="*/ 0 h 3720987"/>
              <a:gd name="connsiteX5-33" fmla="*/ 1670834 w 2253938"/>
              <a:gd name="connsiteY5-34" fmla="*/ 1274220 h 3720987"/>
              <a:gd name="connsiteX6-35" fmla="*/ 46127 w 2253938"/>
              <a:gd name="connsiteY6-36" fmla="*/ 1274220 h 3720987"/>
              <a:gd name="connsiteX7-37" fmla="*/ 0 w 2253938"/>
              <a:gd name="connsiteY7-38" fmla="*/ 1228093 h 3720987"/>
              <a:gd name="connsiteX8-39" fmla="*/ 0 w 2253938"/>
              <a:gd name="connsiteY8-40" fmla="*/ 46127 h 3720987"/>
              <a:gd name="connsiteX9-41" fmla="*/ 46127 w 2253938"/>
              <a:gd name="connsiteY9-42" fmla="*/ 0 h 3720987"/>
              <a:gd name="connsiteX0-43" fmla="*/ 46127 w 1670834"/>
              <a:gd name="connsiteY0-44" fmla="*/ 0 h 1274220"/>
              <a:gd name="connsiteX1-45" fmla="*/ 1670834 w 1670834"/>
              <a:gd name="connsiteY1-46" fmla="*/ 0 h 1274220"/>
              <a:gd name="connsiteX2-47" fmla="*/ 1670834 w 1670834"/>
              <a:gd name="connsiteY2-48" fmla="*/ 1274220 h 1274220"/>
              <a:gd name="connsiteX3-49" fmla="*/ 46127 w 1670834"/>
              <a:gd name="connsiteY3-50" fmla="*/ 1274220 h 1274220"/>
              <a:gd name="connsiteX4-51" fmla="*/ 0 w 1670834"/>
              <a:gd name="connsiteY4-52" fmla="*/ 1228093 h 1274220"/>
              <a:gd name="connsiteX5-53" fmla="*/ 0 w 1670834"/>
              <a:gd name="connsiteY5-54" fmla="*/ 46127 h 1274220"/>
              <a:gd name="connsiteX6-55" fmla="*/ 46127 w 1670834"/>
              <a:gd name="connsiteY6-56" fmla="*/ 0 h 12742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7" name="Picture Placeholder 26"/>
          <p:cNvSpPr>
            <a:spLocks noGrp="1"/>
          </p:cNvSpPr>
          <p:nvPr>
            <p:ph type="pic" sz="quarter" idx="17" hasCustomPrompt="1"/>
          </p:nvPr>
        </p:nvSpPr>
        <p:spPr>
          <a:xfrm>
            <a:off x="3276907" y="3577998"/>
            <a:ext cx="832321" cy="83187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1" fmla="*/ 688166 w 2253938"/>
              <a:gd name="connsiteY0-2" fmla="*/ 3720987 h 3720987"/>
              <a:gd name="connsiteX1-3" fmla="*/ 2253938 w 2253938"/>
              <a:gd name="connsiteY1-4" fmla="*/ 1667854 h 3720987"/>
              <a:gd name="connsiteX2-5" fmla="*/ 2253938 w 2253938"/>
              <a:gd name="connsiteY2-6" fmla="*/ 3720987 h 3720987"/>
              <a:gd name="connsiteX3-7" fmla="*/ 688166 w 2253938"/>
              <a:gd name="connsiteY3-8" fmla="*/ 3720987 h 3720987"/>
              <a:gd name="connsiteX4-9" fmla="*/ 46127 w 2253938"/>
              <a:gd name="connsiteY4-10" fmla="*/ 0 h 3720987"/>
              <a:gd name="connsiteX5-11" fmla="*/ 1670834 w 2253938"/>
              <a:gd name="connsiteY5-12" fmla="*/ 0 h 3720987"/>
              <a:gd name="connsiteX6-13" fmla="*/ 1670834 w 2253938"/>
              <a:gd name="connsiteY6-14" fmla="*/ 1274220 h 3720987"/>
              <a:gd name="connsiteX7-15" fmla="*/ 46127 w 2253938"/>
              <a:gd name="connsiteY7-16" fmla="*/ 1274220 h 3720987"/>
              <a:gd name="connsiteX8-17" fmla="*/ 0 w 2253938"/>
              <a:gd name="connsiteY8-18" fmla="*/ 1228093 h 3720987"/>
              <a:gd name="connsiteX9-19" fmla="*/ 0 w 2253938"/>
              <a:gd name="connsiteY9-20" fmla="*/ 46127 h 3720987"/>
              <a:gd name="connsiteX10-21" fmla="*/ 46127 w 2253938"/>
              <a:gd name="connsiteY10-22" fmla="*/ 0 h 3720987"/>
              <a:gd name="connsiteX0-23" fmla="*/ 688166 w 2253938"/>
              <a:gd name="connsiteY0-24" fmla="*/ 3720987 h 3720987"/>
              <a:gd name="connsiteX1-25" fmla="*/ 2253938 w 2253938"/>
              <a:gd name="connsiteY1-26" fmla="*/ 3720987 h 3720987"/>
              <a:gd name="connsiteX2-27" fmla="*/ 688166 w 2253938"/>
              <a:gd name="connsiteY2-28" fmla="*/ 3720987 h 3720987"/>
              <a:gd name="connsiteX3-29" fmla="*/ 46127 w 2253938"/>
              <a:gd name="connsiteY3-30" fmla="*/ 0 h 3720987"/>
              <a:gd name="connsiteX4-31" fmla="*/ 1670834 w 2253938"/>
              <a:gd name="connsiteY4-32" fmla="*/ 0 h 3720987"/>
              <a:gd name="connsiteX5-33" fmla="*/ 1670834 w 2253938"/>
              <a:gd name="connsiteY5-34" fmla="*/ 1274220 h 3720987"/>
              <a:gd name="connsiteX6-35" fmla="*/ 46127 w 2253938"/>
              <a:gd name="connsiteY6-36" fmla="*/ 1274220 h 3720987"/>
              <a:gd name="connsiteX7-37" fmla="*/ 0 w 2253938"/>
              <a:gd name="connsiteY7-38" fmla="*/ 1228093 h 3720987"/>
              <a:gd name="connsiteX8-39" fmla="*/ 0 w 2253938"/>
              <a:gd name="connsiteY8-40" fmla="*/ 46127 h 3720987"/>
              <a:gd name="connsiteX9-41" fmla="*/ 46127 w 2253938"/>
              <a:gd name="connsiteY9-42" fmla="*/ 0 h 3720987"/>
              <a:gd name="connsiteX0-43" fmla="*/ 46127 w 1670834"/>
              <a:gd name="connsiteY0-44" fmla="*/ 0 h 1274220"/>
              <a:gd name="connsiteX1-45" fmla="*/ 1670834 w 1670834"/>
              <a:gd name="connsiteY1-46" fmla="*/ 0 h 1274220"/>
              <a:gd name="connsiteX2-47" fmla="*/ 1670834 w 1670834"/>
              <a:gd name="connsiteY2-48" fmla="*/ 1274220 h 1274220"/>
              <a:gd name="connsiteX3-49" fmla="*/ 46127 w 1670834"/>
              <a:gd name="connsiteY3-50" fmla="*/ 1274220 h 1274220"/>
              <a:gd name="connsiteX4-51" fmla="*/ 0 w 1670834"/>
              <a:gd name="connsiteY4-52" fmla="*/ 1228093 h 1274220"/>
              <a:gd name="connsiteX5-53" fmla="*/ 0 w 1670834"/>
              <a:gd name="connsiteY5-54" fmla="*/ 46127 h 1274220"/>
              <a:gd name="connsiteX6-55" fmla="*/ 46127 w 1670834"/>
              <a:gd name="connsiteY6-56" fmla="*/ 0 h 12742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8" name="Picture Placeholder 27"/>
          <p:cNvSpPr>
            <a:spLocks noGrp="1"/>
          </p:cNvSpPr>
          <p:nvPr>
            <p:ph type="pic" sz="quarter" idx="18" hasCustomPrompt="1"/>
          </p:nvPr>
        </p:nvSpPr>
        <p:spPr>
          <a:xfrm>
            <a:off x="5830535" y="1537763"/>
            <a:ext cx="832321" cy="83187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1" fmla="*/ 688166 w 2253938"/>
              <a:gd name="connsiteY0-2" fmla="*/ 3720987 h 3720987"/>
              <a:gd name="connsiteX1-3" fmla="*/ 2253938 w 2253938"/>
              <a:gd name="connsiteY1-4" fmla="*/ 1667854 h 3720987"/>
              <a:gd name="connsiteX2-5" fmla="*/ 2253938 w 2253938"/>
              <a:gd name="connsiteY2-6" fmla="*/ 3720987 h 3720987"/>
              <a:gd name="connsiteX3-7" fmla="*/ 688166 w 2253938"/>
              <a:gd name="connsiteY3-8" fmla="*/ 3720987 h 3720987"/>
              <a:gd name="connsiteX4-9" fmla="*/ 46127 w 2253938"/>
              <a:gd name="connsiteY4-10" fmla="*/ 0 h 3720987"/>
              <a:gd name="connsiteX5-11" fmla="*/ 1670834 w 2253938"/>
              <a:gd name="connsiteY5-12" fmla="*/ 0 h 3720987"/>
              <a:gd name="connsiteX6-13" fmla="*/ 1670834 w 2253938"/>
              <a:gd name="connsiteY6-14" fmla="*/ 1274220 h 3720987"/>
              <a:gd name="connsiteX7-15" fmla="*/ 46127 w 2253938"/>
              <a:gd name="connsiteY7-16" fmla="*/ 1274220 h 3720987"/>
              <a:gd name="connsiteX8-17" fmla="*/ 0 w 2253938"/>
              <a:gd name="connsiteY8-18" fmla="*/ 1228093 h 3720987"/>
              <a:gd name="connsiteX9-19" fmla="*/ 0 w 2253938"/>
              <a:gd name="connsiteY9-20" fmla="*/ 46127 h 3720987"/>
              <a:gd name="connsiteX10-21" fmla="*/ 46127 w 2253938"/>
              <a:gd name="connsiteY10-22" fmla="*/ 0 h 3720987"/>
              <a:gd name="connsiteX0-23" fmla="*/ 688166 w 2253938"/>
              <a:gd name="connsiteY0-24" fmla="*/ 3720987 h 3720987"/>
              <a:gd name="connsiteX1-25" fmla="*/ 2253938 w 2253938"/>
              <a:gd name="connsiteY1-26" fmla="*/ 3720987 h 3720987"/>
              <a:gd name="connsiteX2-27" fmla="*/ 688166 w 2253938"/>
              <a:gd name="connsiteY2-28" fmla="*/ 3720987 h 3720987"/>
              <a:gd name="connsiteX3-29" fmla="*/ 46127 w 2253938"/>
              <a:gd name="connsiteY3-30" fmla="*/ 0 h 3720987"/>
              <a:gd name="connsiteX4-31" fmla="*/ 1670834 w 2253938"/>
              <a:gd name="connsiteY4-32" fmla="*/ 0 h 3720987"/>
              <a:gd name="connsiteX5-33" fmla="*/ 1670834 w 2253938"/>
              <a:gd name="connsiteY5-34" fmla="*/ 1274220 h 3720987"/>
              <a:gd name="connsiteX6-35" fmla="*/ 46127 w 2253938"/>
              <a:gd name="connsiteY6-36" fmla="*/ 1274220 h 3720987"/>
              <a:gd name="connsiteX7-37" fmla="*/ 0 w 2253938"/>
              <a:gd name="connsiteY7-38" fmla="*/ 1228093 h 3720987"/>
              <a:gd name="connsiteX8-39" fmla="*/ 0 w 2253938"/>
              <a:gd name="connsiteY8-40" fmla="*/ 46127 h 3720987"/>
              <a:gd name="connsiteX9-41" fmla="*/ 46127 w 2253938"/>
              <a:gd name="connsiteY9-42" fmla="*/ 0 h 3720987"/>
              <a:gd name="connsiteX0-43" fmla="*/ 46127 w 1670834"/>
              <a:gd name="connsiteY0-44" fmla="*/ 0 h 1274220"/>
              <a:gd name="connsiteX1-45" fmla="*/ 1670834 w 1670834"/>
              <a:gd name="connsiteY1-46" fmla="*/ 0 h 1274220"/>
              <a:gd name="connsiteX2-47" fmla="*/ 1670834 w 1670834"/>
              <a:gd name="connsiteY2-48" fmla="*/ 1274220 h 1274220"/>
              <a:gd name="connsiteX3-49" fmla="*/ 46127 w 1670834"/>
              <a:gd name="connsiteY3-50" fmla="*/ 1274220 h 1274220"/>
              <a:gd name="connsiteX4-51" fmla="*/ 0 w 1670834"/>
              <a:gd name="connsiteY4-52" fmla="*/ 1228093 h 1274220"/>
              <a:gd name="connsiteX5-53" fmla="*/ 0 w 1670834"/>
              <a:gd name="connsiteY5-54" fmla="*/ 46127 h 1274220"/>
              <a:gd name="connsiteX6-55" fmla="*/ 46127 w 1670834"/>
              <a:gd name="connsiteY6-56" fmla="*/ 0 h 12742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9" name="Picture Placeholder 28"/>
          <p:cNvSpPr>
            <a:spLocks noGrp="1"/>
          </p:cNvSpPr>
          <p:nvPr>
            <p:ph type="pic" sz="quarter" idx="19" hasCustomPrompt="1"/>
          </p:nvPr>
        </p:nvSpPr>
        <p:spPr>
          <a:xfrm>
            <a:off x="5830535" y="2561327"/>
            <a:ext cx="832321" cy="83187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1" fmla="*/ 688166 w 2253938"/>
              <a:gd name="connsiteY0-2" fmla="*/ 3720987 h 3720987"/>
              <a:gd name="connsiteX1-3" fmla="*/ 2253938 w 2253938"/>
              <a:gd name="connsiteY1-4" fmla="*/ 1667854 h 3720987"/>
              <a:gd name="connsiteX2-5" fmla="*/ 2253938 w 2253938"/>
              <a:gd name="connsiteY2-6" fmla="*/ 3720987 h 3720987"/>
              <a:gd name="connsiteX3-7" fmla="*/ 688166 w 2253938"/>
              <a:gd name="connsiteY3-8" fmla="*/ 3720987 h 3720987"/>
              <a:gd name="connsiteX4-9" fmla="*/ 46127 w 2253938"/>
              <a:gd name="connsiteY4-10" fmla="*/ 0 h 3720987"/>
              <a:gd name="connsiteX5-11" fmla="*/ 1670834 w 2253938"/>
              <a:gd name="connsiteY5-12" fmla="*/ 0 h 3720987"/>
              <a:gd name="connsiteX6-13" fmla="*/ 1670834 w 2253938"/>
              <a:gd name="connsiteY6-14" fmla="*/ 1274220 h 3720987"/>
              <a:gd name="connsiteX7-15" fmla="*/ 46127 w 2253938"/>
              <a:gd name="connsiteY7-16" fmla="*/ 1274220 h 3720987"/>
              <a:gd name="connsiteX8-17" fmla="*/ 0 w 2253938"/>
              <a:gd name="connsiteY8-18" fmla="*/ 1228093 h 3720987"/>
              <a:gd name="connsiteX9-19" fmla="*/ 0 w 2253938"/>
              <a:gd name="connsiteY9-20" fmla="*/ 46127 h 3720987"/>
              <a:gd name="connsiteX10-21" fmla="*/ 46127 w 2253938"/>
              <a:gd name="connsiteY10-22" fmla="*/ 0 h 3720987"/>
              <a:gd name="connsiteX0-23" fmla="*/ 688166 w 2253938"/>
              <a:gd name="connsiteY0-24" fmla="*/ 3720987 h 3720987"/>
              <a:gd name="connsiteX1-25" fmla="*/ 2253938 w 2253938"/>
              <a:gd name="connsiteY1-26" fmla="*/ 3720987 h 3720987"/>
              <a:gd name="connsiteX2-27" fmla="*/ 688166 w 2253938"/>
              <a:gd name="connsiteY2-28" fmla="*/ 3720987 h 3720987"/>
              <a:gd name="connsiteX3-29" fmla="*/ 46127 w 2253938"/>
              <a:gd name="connsiteY3-30" fmla="*/ 0 h 3720987"/>
              <a:gd name="connsiteX4-31" fmla="*/ 1670834 w 2253938"/>
              <a:gd name="connsiteY4-32" fmla="*/ 0 h 3720987"/>
              <a:gd name="connsiteX5-33" fmla="*/ 1670834 w 2253938"/>
              <a:gd name="connsiteY5-34" fmla="*/ 1274220 h 3720987"/>
              <a:gd name="connsiteX6-35" fmla="*/ 46127 w 2253938"/>
              <a:gd name="connsiteY6-36" fmla="*/ 1274220 h 3720987"/>
              <a:gd name="connsiteX7-37" fmla="*/ 0 w 2253938"/>
              <a:gd name="connsiteY7-38" fmla="*/ 1228093 h 3720987"/>
              <a:gd name="connsiteX8-39" fmla="*/ 0 w 2253938"/>
              <a:gd name="connsiteY8-40" fmla="*/ 46127 h 3720987"/>
              <a:gd name="connsiteX9-41" fmla="*/ 46127 w 2253938"/>
              <a:gd name="connsiteY9-42" fmla="*/ 0 h 3720987"/>
              <a:gd name="connsiteX0-43" fmla="*/ 46127 w 1670834"/>
              <a:gd name="connsiteY0-44" fmla="*/ 0 h 1274220"/>
              <a:gd name="connsiteX1-45" fmla="*/ 1670834 w 1670834"/>
              <a:gd name="connsiteY1-46" fmla="*/ 0 h 1274220"/>
              <a:gd name="connsiteX2-47" fmla="*/ 1670834 w 1670834"/>
              <a:gd name="connsiteY2-48" fmla="*/ 1274220 h 1274220"/>
              <a:gd name="connsiteX3-49" fmla="*/ 46127 w 1670834"/>
              <a:gd name="connsiteY3-50" fmla="*/ 1274220 h 1274220"/>
              <a:gd name="connsiteX4-51" fmla="*/ 0 w 1670834"/>
              <a:gd name="connsiteY4-52" fmla="*/ 1228093 h 1274220"/>
              <a:gd name="connsiteX5-53" fmla="*/ 0 w 1670834"/>
              <a:gd name="connsiteY5-54" fmla="*/ 46127 h 1274220"/>
              <a:gd name="connsiteX6-55" fmla="*/ 46127 w 1670834"/>
              <a:gd name="connsiteY6-56" fmla="*/ 0 h 12742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30" name="Picture Placeholder 29"/>
          <p:cNvSpPr>
            <a:spLocks noGrp="1"/>
          </p:cNvSpPr>
          <p:nvPr>
            <p:ph type="pic" sz="quarter" idx="20" hasCustomPrompt="1"/>
          </p:nvPr>
        </p:nvSpPr>
        <p:spPr>
          <a:xfrm>
            <a:off x="5830535" y="3577998"/>
            <a:ext cx="832321" cy="83187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1" fmla="*/ 688166 w 2253938"/>
              <a:gd name="connsiteY0-2" fmla="*/ 3720987 h 3720987"/>
              <a:gd name="connsiteX1-3" fmla="*/ 2253938 w 2253938"/>
              <a:gd name="connsiteY1-4" fmla="*/ 1667854 h 3720987"/>
              <a:gd name="connsiteX2-5" fmla="*/ 2253938 w 2253938"/>
              <a:gd name="connsiteY2-6" fmla="*/ 3720987 h 3720987"/>
              <a:gd name="connsiteX3-7" fmla="*/ 688166 w 2253938"/>
              <a:gd name="connsiteY3-8" fmla="*/ 3720987 h 3720987"/>
              <a:gd name="connsiteX4-9" fmla="*/ 46127 w 2253938"/>
              <a:gd name="connsiteY4-10" fmla="*/ 0 h 3720987"/>
              <a:gd name="connsiteX5-11" fmla="*/ 1670834 w 2253938"/>
              <a:gd name="connsiteY5-12" fmla="*/ 0 h 3720987"/>
              <a:gd name="connsiteX6-13" fmla="*/ 1670834 w 2253938"/>
              <a:gd name="connsiteY6-14" fmla="*/ 1274220 h 3720987"/>
              <a:gd name="connsiteX7-15" fmla="*/ 46127 w 2253938"/>
              <a:gd name="connsiteY7-16" fmla="*/ 1274220 h 3720987"/>
              <a:gd name="connsiteX8-17" fmla="*/ 0 w 2253938"/>
              <a:gd name="connsiteY8-18" fmla="*/ 1228093 h 3720987"/>
              <a:gd name="connsiteX9-19" fmla="*/ 0 w 2253938"/>
              <a:gd name="connsiteY9-20" fmla="*/ 46127 h 3720987"/>
              <a:gd name="connsiteX10-21" fmla="*/ 46127 w 2253938"/>
              <a:gd name="connsiteY10-22" fmla="*/ 0 h 3720987"/>
              <a:gd name="connsiteX0-23" fmla="*/ 688166 w 2253938"/>
              <a:gd name="connsiteY0-24" fmla="*/ 3720987 h 3720987"/>
              <a:gd name="connsiteX1-25" fmla="*/ 2253938 w 2253938"/>
              <a:gd name="connsiteY1-26" fmla="*/ 3720987 h 3720987"/>
              <a:gd name="connsiteX2-27" fmla="*/ 688166 w 2253938"/>
              <a:gd name="connsiteY2-28" fmla="*/ 3720987 h 3720987"/>
              <a:gd name="connsiteX3-29" fmla="*/ 46127 w 2253938"/>
              <a:gd name="connsiteY3-30" fmla="*/ 0 h 3720987"/>
              <a:gd name="connsiteX4-31" fmla="*/ 1670834 w 2253938"/>
              <a:gd name="connsiteY4-32" fmla="*/ 0 h 3720987"/>
              <a:gd name="connsiteX5-33" fmla="*/ 1670834 w 2253938"/>
              <a:gd name="connsiteY5-34" fmla="*/ 1274220 h 3720987"/>
              <a:gd name="connsiteX6-35" fmla="*/ 46127 w 2253938"/>
              <a:gd name="connsiteY6-36" fmla="*/ 1274220 h 3720987"/>
              <a:gd name="connsiteX7-37" fmla="*/ 0 w 2253938"/>
              <a:gd name="connsiteY7-38" fmla="*/ 1228093 h 3720987"/>
              <a:gd name="connsiteX8-39" fmla="*/ 0 w 2253938"/>
              <a:gd name="connsiteY8-40" fmla="*/ 46127 h 3720987"/>
              <a:gd name="connsiteX9-41" fmla="*/ 46127 w 2253938"/>
              <a:gd name="connsiteY9-42" fmla="*/ 0 h 3720987"/>
              <a:gd name="connsiteX0-43" fmla="*/ 46127 w 1670834"/>
              <a:gd name="connsiteY0-44" fmla="*/ 0 h 1274220"/>
              <a:gd name="connsiteX1-45" fmla="*/ 1670834 w 1670834"/>
              <a:gd name="connsiteY1-46" fmla="*/ 0 h 1274220"/>
              <a:gd name="connsiteX2-47" fmla="*/ 1670834 w 1670834"/>
              <a:gd name="connsiteY2-48" fmla="*/ 1274220 h 1274220"/>
              <a:gd name="connsiteX3-49" fmla="*/ 46127 w 1670834"/>
              <a:gd name="connsiteY3-50" fmla="*/ 1274220 h 1274220"/>
              <a:gd name="connsiteX4-51" fmla="*/ 0 w 1670834"/>
              <a:gd name="connsiteY4-52" fmla="*/ 1228093 h 1274220"/>
              <a:gd name="connsiteX5-53" fmla="*/ 0 w 1670834"/>
              <a:gd name="connsiteY5-54" fmla="*/ 46127 h 1274220"/>
              <a:gd name="connsiteX6-55" fmla="*/ 46127 w 1670834"/>
              <a:gd name="connsiteY6-56" fmla="*/ 0 h 12742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180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210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240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27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grpId="0" nodeType="withEffect">
                                  <p:stCondLst>
                                    <p:cond delay="300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grpId="0" nodeType="withEffect">
                                  <p:stCondLst>
                                    <p:cond delay="330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p:stCondLst>
                                    <p:cond delay="360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grpId="0" nodeType="withEffect">
                                  <p:stCondLst>
                                    <p:cond delay="390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11" name="Slide Number Placeholder 5"/>
          <p:cNvSpPr txBox="1"/>
          <p:nvPr userDrawn="1"/>
        </p:nvSpPr>
        <p:spPr>
          <a:xfrm>
            <a:off x="3257673" y="267005"/>
            <a:ext cx="2628656" cy="1023546"/>
          </a:xfrm>
          <a:prstGeom prst="rect">
            <a:avLst/>
          </a:prstGeom>
        </p:spPr>
        <p:txBody>
          <a:bodyPr vert="horz" wrap="none" lIns="91435" tIns="45717" rIns="91435" bIns="4571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8" y="611637"/>
            <a:ext cx="7274926" cy="396628"/>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6"/>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14" name="Picture Placeholder 2"/>
          <p:cNvSpPr>
            <a:spLocks noGrp="1"/>
          </p:cNvSpPr>
          <p:nvPr>
            <p:ph type="pic" sz="quarter" idx="11" hasCustomPrompt="1"/>
          </p:nvPr>
        </p:nvSpPr>
        <p:spPr>
          <a:xfrm>
            <a:off x="1106208" y="1803891"/>
            <a:ext cx="1025463" cy="1025463"/>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5" name="Picture Placeholder 2"/>
          <p:cNvSpPr>
            <a:spLocks noGrp="1"/>
          </p:cNvSpPr>
          <p:nvPr>
            <p:ph type="pic" sz="quarter" idx="12" hasCustomPrompt="1"/>
          </p:nvPr>
        </p:nvSpPr>
        <p:spPr>
          <a:xfrm>
            <a:off x="3068824" y="1803891"/>
            <a:ext cx="1025463" cy="1025463"/>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3" hasCustomPrompt="1"/>
          </p:nvPr>
        </p:nvSpPr>
        <p:spPr>
          <a:xfrm>
            <a:off x="5031438" y="1803891"/>
            <a:ext cx="1025463" cy="1025463"/>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7" name="Picture Placeholder 2"/>
          <p:cNvSpPr>
            <a:spLocks noGrp="1"/>
          </p:cNvSpPr>
          <p:nvPr>
            <p:ph type="pic" sz="quarter" idx="14" hasCustomPrompt="1"/>
          </p:nvPr>
        </p:nvSpPr>
        <p:spPr>
          <a:xfrm>
            <a:off x="6994053" y="1803891"/>
            <a:ext cx="1025463" cy="1025463"/>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childTnLst>
                                </p:cTn>
                              </p:par>
                              <p:par>
                                <p:cTn id="14" presetID="10" presetClass="entr" presetSubtype="0" fill="hold" grpId="0" nodeType="withEffect">
                                  <p:stCondLst>
                                    <p:cond delay="250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Image right">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4563533" y="0"/>
            <a:ext cx="4580466"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 name="Title 3"/>
          <p:cNvSpPr>
            <a:spLocks noGrp="1"/>
          </p:cNvSpPr>
          <p:nvPr>
            <p:ph type="title" hasCustomPrompt="1"/>
          </p:nvPr>
        </p:nvSpPr>
        <p:spPr>
          <a:xfrm>
            <a:off x="685801" y="1133055"/>
            <a:ext cx="2717800" cy="1415430"/>
          </a:xfrm>
          <a:prstGeom prst="rect">
            <a:avLst/>
          </a:prstGeom>
        </p:spPr>
        <p:txBody>
          <a:bodyPr lIns="68580" tIns="34290" rIns="68580" bIns="34290">
            <a:no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
        <p:nvSpPr>
          <p:cNvPr id="4" name="Text Placeholder 5"/>
          <p:cNvSpPr>
            <a:spLocks noGrp="1"/>
          </p:cNvSpPr>
          <p:nvPr>
            <p:ph type="body" sz="quarter" idx="10" hasCustomPrompt="1"/>
          </p:nvPr>
        </p:nvSpPr>
        <p:spPr>
          <a:xfrm>
            <a:off x="685800" y="2656611"/>
            <a:ext cx="2717800" cy="213595"/>
          </a:xfrm>
          <a:prstGeom prst="rect">
            <a:avLst/>
          </a:prstGeom>
        </p:spPr>
        <p:txBody>
          <a:bodyPr lIns="68580" tIns="34290" rIns="68580" bIns="34290">
            <a:noAutofit/>
          </a:bodyPr>
          <a:lstStyle>
            <a:lvl1pPr marL="0" indent="0" algn="l">
              <a:buNone/>
              <a:defRPr sz="1200" cap="all">
                <a:solidFill>
                  <a:schemeClr val="tx1">
                    <a:lumMod val="50000"/>
                    <a:lumOff val="50000"/>
                  </a:schemeClr>
                </a:solidFill>
                <a:latin typeface="Lato Light"/>
                <a:cs typeface="Lato Light"/>
              </a:defRPr>
            </a:lvl1pPr>
          </a:lstStyle>
          <a:p>
            <a:pPr lvl="0"/>
            <a:r>
              <a:rPr lang="en-US" dirty="0" err="1"/>
              <a:t>Subitle</a:t>
            </a:r>
            <a:r>
              <a:rPr lang="en-US" dirty="0"/>
              <a:t> Example here</a:t>
            </a:r>
          </a:p>
        </p:txBody>
      </p:sp>
      <p:sp>
        <p:nvSpPr>
          <p:cNvPr id="5" name="Text Placeholder 5"/>
          <p:cNvSpPr>
            <a:spLocks noGrp="1"/>
          </p:cNvSpPr>
          <p:nvPr>
            <p:ph type="body" sz="quarter" idx="12" hasCustomPrompt="1"/>
          </p:nvPr>
        </p:nvSpPr>
        <p:spPr>
          <a:xfrm>
            <a:off x="685800" y="2952942"/>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cxnSp>
        <p:nvCxnSpPr>
          <p:cNvPr id="7" name="Straight Connector 6"/>
          <p:cNvCxnSpPr/>
          <p:nvPr userDrawn="1"/>
        </p:nvCxnSpPr>
        <p:spPr>
          <a:xfrm>
            <a:off x="685800" y="2616182"/>
            <a:ext cx="2717800"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540" decel="100000" fill="hold"/>
                                        <p:tgtEl>
                                          <p:spTgt spid="3"/>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600"/>
                                        <p:tgtEl>
                                          <p:spTgt spid="4">
                                            <p:txEl>
                                              <p:pRg st="0" end="0"/>
                                            </p:txEl>
                                          </p:spTgt>
                                        </p:tgtEl>
                                      </p:cBhvr>
                                    </p:animEffect>
                                    <p:anim calcmode="lin" valueType="num">
                                      <p:cBhvr>
                                        <p:cTn id="14" dur="6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4">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600"/>
                                        <p:tgtEl>
                                          <p:spTgt spid="5">
                                            <p:txEl>
                                              <p:pRg st="0" end="0"/>
                                            </p:txEl>
                                          </p:spTgt>
                                        </p:tgtEl>
                                      </p:cBhvr>
                                    </p:animEffect>
                                    <p:anim calcmode="lin" valueType="num">
                                      <p:cBhvr>
                                        <p:cTn id="20" dur="6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5">
                                            <p:txEl>
                                              <p:pRg st="0" end="0"/>
                                            </p:txEl>
                                          </p:spTgt>
                                        </p:tgtEl>
                                        <p:attrNameLst>
                                          <p:attrName>ppt_y</p:attrName>
                                        </p:attrNameLst>
                                      </p:cBhvr>
                                      <p:tavLst>
                                        <p:tav tm="0">
                                          <p:val>
                                            <p:strVal val="#ppt_y-.03"/>
                                          </p:val>
                                        </p:tav>
                                        <p:tav tm="100000">
                                          <p:val>
                                            <p:strVal val="#ppt_y"/>
                                          </p:val>
                                        </p:tav>
                                      </p:tavLst>
                                    </p:anim>
                                  </p:childTnLst>
                                </p:cTn>
                              </p:par>
                              <p:par>
                                <p:cTn id="23" presetID="10" presetClass="entr" presetSubtype="0" fill="hold" grpId="0" nodeType="withEffect" nodePh="1">
                                  <p:stCondLst>
                                    <p:cond delay="0"/>
                                  </p:stCondLst>
                                  <p:endCondLst>
                                    <p:cond evt="begin" delay="0">
                                      <p:tn val="23"/>
                                    </p:cond>
                                  </p:end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build="p">
        <p:tmplLst>
          <p:tmpl lvl="1">
            <p:tnLst>
              <p:par>
                <p:cTn presetID="37" presetClass="entr" presetSubtype="0" fill="hold" nodeType="withEffect">
                  <p:stCondLst>
                    <p:cond delay="300"/>
                  </p:stCondLst>
                  <p:childTnLst>
                    <p:set>
                      <p:cBhvr>
                        <p:cTn dur="1" fill="hold">
                          <p:stCondLst>
                            <p:cond delay="0"/>
                          </p:stCondLst>
                        </p:cTn>
                        <p:tgtEl>
                          <p:spTgt spid="4"/>
                        </p:tgtEl>
                        <p:attrNameLst>
                          <p:attrName>style.visibility</p:attrName>
                        </p:attrNameLst>
                      </p:cBhvr>
                      <p:to>
                        <p:strVal val="visible"/>
                      </p:to>
                    </p:set>
                    <p:animEffect transition="in" filter="fade">
                      <p:cBhvr>
                        <p:cTn dur="600"/>
                        <p:tgtEl>
                          <p:spTgt spid="4"/>
                        </p:tgtEl>
                      </p:cBhvr>
                    </p:animEffect>
                    <p:anim calcmode="lin" valueType="num">
                      <p:cBhvr>
                        <p:cTn dur="600" fill="hold"/>
                        <p:tgtEl>
                          <p:spTgt spid="4"/>
                        </p:tgtEl>
                        <p:attrNameLst>
                          <p:attrName>ppt_x</p:attrName>
                        </p:attrNameLst>
                      </p:cBhvr>
                      <p:tavLst>
                        <p:tav tm="0">
                          <p:val>
                            <p:strVal val="#ppt_x"/>
                          </p:val>
                        </p:tav>
                        <p:tav tm="100000">
                          <p:val>
                            <p:strVal val="#ppt_x"/>
                          </p:val>
                        </p:tav>
                      </p:tavLst>
                    </p:anim>
                    <p:anim calcmode="lin" valueType="num">
                      <p:cBhvr>
                        <p:cTn dur="540" decel="100000" fill="hold"/>
                        <p:tgtEl>
                          <p:spTgt spid="4"/>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tnLst>
          </p:tmpl>
        </p:tmplLst>
      </p:bldP>
      <p:bldP spid="5" grpId="0" build="p">
        <p:tmplLst>
          <p:tmpl lvl="1">
            <p:tnLst>
              <p:par>
                <p:cTn presetID="37" presetClass="entr" presetSubtype="0" fill="hold" nodeType="withEffect" nodePh="1">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600"/>
                        <p:tgtEl>
                          <p:spTgt spid="5"/>
                        </p:tgtEl>
                      </p:cBhvr>
                    </p:animEffect>
                    <p:anim calcmode="lin" valueType="num">
                      <p:cBhvr>
                        <p:cTn dur="600" fill="hold"/>
                        <p:tgtEl>
                          <p:spTgt spid="5"/>
                        </p:tgtEl>
                        <p:attrNameLst>
                          <p:attrName>ppt_x</p:attrName>
                        </p:attrNameLst>
                      </p:cBhvr>
                      <p:tavLst>
                        <p:tav tm="0">
                          <p:val>
                            <p:strVal val="#ppt_x"/>
                          </p:val>
                        </p:tav>
                        <p:tav tm="100000">
                          <p:val>
                            <p:strVal val="#ppt_x"/>
                          </p:val>
                        </p:tav>
                      </p:tavLst>
                    </p:anim>
                    <p:anim calcmode="lin" valueType="num">
                      <p:cBhvr>
                        <p:cTn dur="540" decel="100000" fill="hold"/>
                        <p:tgtEl>
                          <p:spTgt spid="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6" name="Picture Placeholder 2"/>
          <p:cNvSpPr>
            <a:spLocks noGrp="1"/>
          </p:cNvSpPr>
          <p:nvPr>
            <p:ph type="pic" sz="quarter" idx="11" hasCustomPrompt="1"/>
          </p:nvPr>
        </p:nvSpPr>
        <p:spPr>
          <a:xfrm>
            <a:off x="1" y="0"/>
            <a:ext cx="9143999"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1" name="Slide Number Placeholder 5"/>
          <p:cNvSpPr txBox="1"/>
          <p:nvPr userDrawn="1"/>
        </p:nvSpPr>
        <p:spPr>
          <a:xfrm>
            <a:off x="3257673" y="267005"/>
            <a:ext cx="2628656" cy="1023546"/>
          </a:xfrm>
          <a:prstGeom prst="rect">
            <a:avLst/>
          </a:prstGeom>
        </p:spPr>
        <p:txBody>
          <a:bodyPr vert="horz" wrap="none" lIns="91435" tIns="45717" rIns="91435" bIns="4571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0350" b="0" i="0" smtClean="0">
                <a:solidFill>
                  <a:schemeClr val="bg1">
                    <a:alpha val="20000"/>
                  </a:schemeClr>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alpha val="20000"/>
                </a:schemeClr>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8" y="611637"/>
            <a:ext cx="7274926" cy="396628"/>
          </a:xfrm>
          <a:prstGeom prst="rect">
            <a:avLst/>
          </a:prstGeom>
        </p:spPr>
        <p:txBody>
          <a:bodyPr/>
          <a:lstStyle>
            <a:lvl1pPr algn="ctr">
              <a:lnSpc>
                <a:spcPct val="70000"/>
              </a:lnSpc>
              <a:defRPr sz="2700" b="1" i="0">
                <a:solidFill>
                  <a:srgbClr val="FFFFFF"/>
                </a:solidFill>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6"/>
          </a:xfrm>
          <a:prstGeom prst="rect">
            <a:avLst/>
          </a:prstGeom>
        </p:spPr>
        <p:txBody>
          <a:bodyPr/>
          <a:lstStyle>
            <a:lvl1pPr marL="0" indent="0" algn="ctr">
              <a:buNone/>
              <a:defRPr sz="825" b="0" i="0" spc="225">
                <a:solidFill>
                  <a:schemeClr val="bg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64_Title Slide">
    <p:spTree>
      <p:nvGrpSpPr>
        <p:cNvPr id="1" name=""/>
        <p:cNvGrpSpPr/>
        <p:nvPr/>
      </p:nvGrpSpPr>
      <p:grpSpPr>
        <a:xfrm>
          <a:off x="0" y="0"/>
          <a:ext cx="0" cy="0"/>
          <a:chOff x="0" y="0"/>
          <a:chExt cx="0" cy="0"/>
        </a:xfrm>
      </p:grpSpPr>
      <p:sp>
        <p:nvSpPr>
          <p:cNvPr id="6" name="Picture Placeholder 2"/>
          <p:cNvSpPr>
            <a:spLocks noGrp="1"/>
          </p:cNvSpPr>
          <p:nvPr>
            <p:ph type="pic" sz="quarter" idx="11" hasCustomPrompt="1"/>
          </p:nvPr>
        </p:nvSpPr>
        <p:spPr>
          <a:xfrm>
            <a:off x="1" y="0"/>
            <a:ext cx="9143999"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 name="Picture Placeholder 2"/>
          <p:cNvSpPr>
            <a:spLocks noGrp="1"/>
          </p:cNvSpPr>
          <p:nvPr>
            <p:ph type="pic" sz="quarter" idx="11" hasCustomPrompt="1"/>
          </p:nvPr>
        </p:nvSpPr>
        <p:spPr>
          <a:xfrm>
            <a:off x="1" y="0"/>
            <a:ext cx="9143999"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1" name="Slide Number Placeholder 5"/>
          <p:cNvSpPr txBox="1"/>
          <p:nvPr userDrawn="1"/>
        </p:nvSpPr>
        <p:spPr>
          <a:xfrm>
            <a:off x="3257673" y="267005"/>
            <a:ext cx="2628656" cy="1023546"/>
          </a:xfrm>
          <a:prstGeom prst="rect">
            <a:avLst/>
          </a:prstGeom>
        </p:spPr>
        <p:txBody>
          <a:bodyPr vert="horz" wrap="none" lIns="91435" tIns="45717" rIns="91435" bIns="4571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0350" b="0" i="0" smtClean="0">
                <a:solidFill>
                  <a:schemeClr val="bg1">
                    <a:alpha val="20000"/>
                  </a:schemeClr>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alpha val="20000"/>
                </a:schemeClr>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8" y="611637"/>
            <a:ext cx="7274926" cy="396628"/>
          </a:xfrm>
          <a:prstGeom prst="rect">
            <a:avLst/>
          </a:prstGeom>
        </p:spPr>
        <p:txBody>
          <a:bodyPr/>
          <a:lstStyle>
            <a:lvl1pPr algn="ctr">
              <a:lnSpc>
                <a:spcPct val="70000"/>
              </a:lnSpc>
              <a:defRPr sz="2700" b="1" i="0">
                <a:solidFill>
                  <a:srgbClr val="FFFFFF"/>
                </a:solidFill>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6"/>
          </a:xfrm>
          <a:prstGeom prst="rect">
            <a:avLst/>
          </a:prstGeom>
        </p:spPr>
        <p:txBody>
          <a:bodyPr/>
          <a:lstStyle>
            <a:lvl1pPr marL="0" indent="0" algn="ctr">
              <a:buNone/>
              <a:defRPr sz="825" b="0" i="0" spc="225">
                <a:solidFill>
                  <a:schemeClr val="bg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13" name="Picture Placeholder 2"/>
          <p:cNvSpPr>
            <a:spLocks noGrp="1"/>
          </p:cNvSpPr>
          <p:nvPr>
            <p:ph type="pic" sz="quarter" idx="12" hasCustomPrompt="1"/>
          </p:nvPr>
        </p:nvSpPr>
        <p:spPr>
          <a:xfrm>
            <a:off x="2171327" y="1757077"/>
            <a:ext cx="937819" cy="1253124"/>
          </a:xfrm>
          <a:prstGeom prst="round1Rect">
            <a:avLst>
              <a:gd name="adj" fmla="val 4036"/>
            </a:avLst>
          </a:prstGeom>
          <a:pattFill prst="pct5">
            <a:fgClr>
              <a:schemeClr val="tx1"/>
            </a:fgClr>
            <a:bgClr>
              <a:schemeClr val="bg1">
                <a:lumMod val="7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3" hasCustomPrompt="1"/>
          </p:nvPr>
        </p:nvSpPr>
        <p:spPr>
          <a:xfrm>
            <a:off x="4827378" y="1757077"/>
            <a:ext cx="937819" cy="1253124"/>
          </a:xfrm>
          <a:prstGeom prst="round1Rect">
            <a:avLst>
              <a:gd name="adj" fmla="val 4036"/>
            </a:avLst>
          </a:prstGeom>
          <a:pattFill prst="pct5">
            <a:fgClr>
              <a:schemeClr val="tx1"/>
            </a:fgClr>
            <a:bgClr>
              <a:schemeClr val="bg1">
                <a:lumMod val="7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5" name="Picture Placeholder 2"/>
          <p:cNvSpPr>
            <a:spLocks noGrp="1"/>
          </p:cNvSpPr>
          <p:nvPr>
            <p:ph type="pic" sz="quarter" idx="14" hasCustomPrompt="1"/>
          </p:nvPr>
        </p:nvSpPr>
        <p:spPr>
          <a:xfrm>
            <a:off x="7493687" y="1757077"/>
            <a:ext cx="937819" cy="1253124"/>
          </a:xfrm>
          <a:prstGeom prst="round1Rect">
            <a:avLst>
              <a:gd name="adj" fmla="val 4036"/>
            </a:avLst>
          </a:prstGeom>
          <a:pattFill prst="pct5">
            <a:fgClr>
              <a:schemeClr val="tx1"/>
            </a:fgClr>
            <a:bgClr>
              <a:schemeClr val="bg1">
                <a:lumMod val="7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11" name="Slide Number Placeholder 5"/>
          <p:cNvSpPr txBox="1"/>
          <p:nvPr userDrawn="1"/>
        </p:nvSpPr>
        <p:spPr>
          <a:xfrm>
            <a:off x="3257673" y="267005"/>
            <a:ext cx="2628656" cy="1023546"/>
          </a:xfrm>
          <a:prstGeom prst="rect">
            <a:avLst/>
          </a:prstGeom>
        </p:spPr>
        <p:txBody>
          <a:bodyPr vert="horz" wrap="none" lIns="91435" tIns="45717" rIns="91435" bIns="4571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8" y="611637"/>
            <a:ext cx="7274926" cy="396628"/>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6"/>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12" name="Picture Placeholder 2"/>
          <p:cNvSpPr>
            <a:spLocks noGrp="1"/>
          </p:cNvSpPr>
          <p:nvPr>
            <p:ph type="pic" sz="quarter" idx="11" hasCustomPrompt="1"/>
          </p:nvPr>
        </p:nvSpPr>
        <p:spPr>
          <a:xfrm>
            <a:off x="2170301" y="1757077"/>
            <a:ext cx="937819" cy="1253124"/>
          </a:xfrm>
          <a:prstGeom prst="round1Rect">
            <a:avLst>
              <a:gd name="adj" fmla="val 4036"/>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3" name="Picture Placeholder 2"/>
          <p:cNvSpPr>
            <a:spLocks noGrp="1"/>
          </p:cNvSpPr>
          <p:nvPr>
            <p:ph type="pic" sz="quarter" idx="12" hasCustomPrompt="1"/>
          </p:nvPr>
        </p:nvSpPr>
        <p:spPr>
          <a:xfrm>
            <a:off x="4825417" y="1757077"/>
            <a:ext cx="937819" cy="1253124"/>
          </a:xfrm>
          <a:prstGeom prst="round1Rect">
            <a:avLst>
              <a:gd name="adj" fmla="val 4036"/>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3" hasCustomPrompt="1"/>
          </p:nvPr>
        </p:nvSpPr>
        <p:spPr>
          <a:xfrm>
            <a:off x="7499408" y="1757077"/>
            <a:ext cx="937819" cy="1253124"/>
          </a:xfrm>
          <a:prstGeom prst="round1Rect">
            <a:avLst>
              <a:gd name="adj" fmla="val 4036"/>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11" name="Slide Number Placeholder 5"/>
          <p:cNvSpPr txBox="1"/>
          <p:nvPr userDrawn="1"/>
        </p:nvSpPr>
        <p:spPr>
          <a:xfrm>
            <a:off x="382631" y="3166069"/>
            <a:ext cx="1955326" cy="1023546"/>
          </a:xfrm>
          <a:prstGeom prst="rect">
            <a:avLst/>
          </a:prstGeom>
        </p:spPr>
        <p:txBody>
          <a:bodyPr vert="horz" wrap="none" lIns="91435" tIns="45717" rIns="91435" bIns="4571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5" name="Picture Placeholder 2"/>
          <p:cNvSpPr>
            <a:spLocks noGrp="1"/>
          </p:cNvSpPr>
          <p:nvPr>
            <p:ph type="pic" sz="quarter" idx="10" hasCustomPrompt="1"/>
          </p:nvPr>
        </p:nvSpPr>
        <p:spPr>
          <a:xfrm>
            <a:off x="7001395" y="0"/>
            <a:ext cx="2142606"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9" name="Title 8"/>
          <p:cNvSpPr>
            <a:spLocks noGrp="1"/>
          </p:cNvSpPr>
          <p:nvPr>
            <p:ph type="title"/>
          </p:nvPr>
        </p:nvSpPr>
        <p:spPr>
          <a:xfrm>
            <a:off x="946461"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75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5" name="Picture Placeholder 2"/>
          <p:cNvSpPr>
            <a:spLocks noGrp="1"/>
          </p:cNvSpPr>
          <p:nvPr>
            <p:ph type="pic" sz="quarter" idx="10" hasCustomPrompt="1"/>
          </p:nvPr>
        </p:nvSpPr>
        <p:spPr>
          <a:xfrm>
            <a:off x="4121035" y="0"/>
            <a:ext cx="5022965"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77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6" name="Picture Placeholder 5"/>
          <p:cNvSpPr>
            <a:spLocks noGrp="1"/>
          </p:cNvSpPr>
          <p:nvPr>
            <p:ph type="pic" sz="quarter" idx="10" hasCustomPrompt="1"/>
          </p:nvPr>
        </p:nvSpPr>
        <p:spPr>
          <a:xfrm>
            <a:off x="0" y="0"/>
            <a:ext cx="7660062" cy="5143500"/>
          </a:xfrm>
          <a:custGeom>
            <a:avLst/>
            <a:gdLst/>
            <a:ahLst/>
            <a:cxnLst/>
            <a:rect l="l" t="t" r="r" b="b"/>
            <a:pathLst>
              <a:path w="10213416" h="6858000">
                <a:moveTo>
                  <a:pt x="3161802" y="4171890"/>
                </a:moveTo>
                <a:cubicBezTo>
                  <a:pt x="3020099" y="4292600"/>
                  <a:pt x="2867899" y="4465793"/>
                  <a:pt x="2757685" y="4665227"/>
                </a:cubicBezTo>
                <a:cubicBezTo>
                  <a:pt x="2537257" y="5064096"/>
                  <a:pt x="2458533" y="5546938"/>
                  <a:pt x="2594989" y="5662400"/>
                </a:cubicBezTo>
                <a:cubicBezTo>
                  <a:pt x="2741940" y="5783110"/>
                  <a:pt x="3062085" y="5599420"/>
                  <a:pt x="3319251" y="5116579"/>
                </a:cubicBezTo>
                <a:cubicBezTo>
                  <a:pt x="3397975" y="4969627"/>
                  <a:pt x="3460954" y="4822676"/>
                  <a:pt x="3502940" y="4696717"/>
                </a:cubicBezTo>
                <a:cubicBezTo>
                  <a:pt x="3466202" y="4680972"/>
                  <a:pt x="3434713" y="4659979"/>
                  <a:pt x="3403223" y="4633738"/>
                </a:cubicBezTo>
                <a:cubicBezTo>
                  <a:pt x="3293009" y="4549765"/>
                  <a:pt x="3167050" y="4366076"/>
                  <a:pt x="3161802" y="4171890"/>
                </a:cubicBezTo>
                <a:close/>
                <a:moveTo>
                  <a:pt x="3515202" y="4054140"/>
                </a:moveTo>
                <a:cubicBezTo>
                  <a:pt x="3478646" y="4049355"/>
                  <a:pt x="3438977" y="4096774"/>
                  <a:pt x="3424216" y="4182386"/>
                </a:cubicBezTo>
                <a:cubicBezTo>
                  <a:pt x="3397975" y="4324090"/>
                  <a:pt x="3455705" y="4476289"/>
                  <a:pt x="3539678" y="4555014"/>
                </a:cubicBezTo>
                <a:cubicBezTo>
                  <a:pt x="3581664" y="4392317"/>
                  <a:pt x="3597409" y="4261110"/>
                  <a:pt x="3581664" y="4166641"/>
                </a:cubicBezTo>
                <a:cubicBezTo>
                  <a:pt x="3570183" y="4093165"/>
                  <a:pt x="3543634" y="4057863"/>
                  <a:pt x="3515202" y="4054140"/>
                </a:cubicBezTo>
                <a:close/>
                <a:moveTo>
                  <a:pt x="2001027" y="3753453"/>
                </a:moveTo>
                <a:cubicBezTo>
                  <a:pt x="2016895" y="3754160"/>
                  <a:pt x="2033131" y="3762524"/>
                  <a:pt x="2050844" y="3778269"/>
                </a:cubicBezTo>
                <a:cubicBezTo>
                  <a:pt x="2124320" y="3872738"/>
                  <a:pt x="2166306" y="4098414"/>
                  <a:pt x="2029851" y="4366076"/>
                </a:cubicBezTo>
                <a:cubicBezTo>
                  <a:pt x="1872403" y="4670476"/>
                  <a:pt x="1552258" y="5300269"/>
                  <a:pt x="1331831" y="5809351"/>
                </a:cubicBezTo>
                <a:cubicBezTo>
                  <a:pt x="1690025" y="5616477"/>
                  <a:pt x="1971874" y="5363330"/>
                  <a:pt x="2177377" y="5109680"/>
                </a:cubicBezTo>
                <a:lnTo>
                  <a:pt x="2233299" y="5036884"/>
                </a:lnTo>
                <a:lnTo>
                  <a:pt x="2235967" y="5016887"/>
                </a:lnTo>
                <a:cubicBezTo>
                  <a:pt x="2266274" y="4834956"/>
                  <a:pt x="2339463" y="4644234"/>
                  <a:pt x="2442789" y="4460545"/>
                </a:cubicBezTo>
                <a:cubicBezTo>
                  <a:pt x="2642223" y="4103662"/>
                  <a:pt x="2962367" y="3799262"/>
                  <a:pt x="3277264" y="3778269"/>
                </a:cubicBezTo>
                <a:cubicBezTo>
                  <a:pt x="3439961" y="3767773"/>
                  <a:pt x="3529181" y="3815007"/>
                  <a:pt x="3634147" y="3956710"/>
                </a:cubicBezTo>
                <a:cubicBezTo>
                  <a:pt x="3754857" y="4119407"/>
                  <a:pt x="3912305" y="4156145"/>
                  <a:pt x="3880815" y="4534020"/>
                </a:cubicBezTo>
                <a:cubicBezTo>
                  <a:pt x="3875568" y="4576007"/>
                  <a:pt x="3875568" y="4612745"/>
                  <a:pt x="3870319" y="4654731"/>
                </a:cubicBezTo>
                <a:cubicBezTo>
                  <a:pt x="3901809" y="4654731"/>
                  <a:pt x="3933299" y="4644234"/>
                  <a:pt x="3975285" y="4644234"/>
                </a:cubicBezTo>
                <a:cubicBezTo>
                  <a:pt x="4012023" y="4644234"/>
                  <a:pt x="4012023" y="4670476"/>
                  <a:pt x="3991030" y="4696717"/>
                </a:cubicBezTo>
                <a:cubicBezTo>
                  <a:pt x="3954292" y="4738703"/>
                  <a:pt x="3901809" y="4759697"/>
                  <a:pt x="3849326" y="4764945"/>
                </a:cubicBezTo>
                <a:cubicBezTo>
                  <a:pt x="3739113" y="5211048"/>
                  <a:pt x="3408471" y="5741124"/>
                  <a:pt x="3020099" y="5872331"/>
                </a:cubicBezTo>
                <a:cubicBezTo>
                  <a:pt x="2831161" y="5935310"/>
                  <a:pt x="2568747" y="5914317"/>
                  <a:pt x="2358816" y="5641407"/>
                </a:cubicBezTo>
                <a:cubicBezTo>
                  <a:pt x="2301085" y="5565307"/>
                  <a:pt x="2262707" y="5479694"/>
                  <a:pt x="2241304" y="5387521"/>
                </a:cubicBezTo>
                <a:lnTo>
                  <a:pt x="2232898" y="5341726"/>
                </a:lnTo>
                <a:lnTo>
                  <a:pt x="2210017" y="5375574"/>
                </a:lnTo>
                <a:cubicBezTo>
                  <a:pt x="1999407" y="5666254"/>
                  <a:pt x="1650991" y="5851994"/>
                  <a:pt x="1242610" y="6019283"/>
                </a:cubicBezTo>
                <a:cubicBezTo>
                  <a:pt x="1132396" y="6283008"/>
                  <a:pt x="1011112" y="6566661"/>
                  <a:pt x="879587" y="6827066"/>
                </a:cubicBezTo>
                <a:lnTo>
                  <a:pt x="862964" y="6858000"/>
                </a:lnTo>
                <a:lnTo>
                  <a:pt x="445995" y="6858000"/>
                </a:lnTo>
                <a:lnTo>
                  <a:pt x="448712" y="6853407"/>
                </a:lnTo>
                <a:cubicBezTo>
                  <a:pt x="556644" y="6665681"/>
                  <a:pt x="668580" y="6444065"/>
                  <a:pt x="770265" y="6202972"/>
                </a:cubicBezTo>
                <a:cubicBezTo>
                  <a:pt x="514412" y="6350580"/>
                  <a:pt x="321292" y="6543946"/>
                  <a:pt x="184816" y="6734913"/>
                </a:cubicBezTo>
                <a:lnTo>
                  <a:pt x="107835" y="6858000"/>
                </a:lnTo>
                <a:lnTo>
                  <a:pt x="0" y="6858000"/>
                </a:lnTo>
                <a:lnTo>
                  <a:pt x="0" y="6535613"/>
                </a:lnTo>
                <a:lnTo>
                  <a:pt x="23913" y="6507013"/>
                </a:lnTo>
                <a:cubicBezTo>
                  <a:pt x="238713" y="6281450"/>
                  <a:pt x="534749" y="6110471"/>
                  <a:pt x="859486" y="5982545"/>
                </a:cubicBezTo>
                <a:cubicBezTo>
                  <a:pt x="911968" y="5861834"/>
                  <a:pt x="964451" y="5730627"/>
                  <a:pt x="1022182" y="5604669"/>
                </a:cubicBezTo>
                <a:cubicBezTo>
                  <a:pt x="859486" y="5772614"/>
                  <a:pt x="660051" y="5909069"/>
                  <a:pt x="450120" y="5893324"/>
                </a:cubicBezTo>
                <a:cubicBezTo>
                  <a:pt x="72245" y="5861834"/>
                  <a:pt x="61748" y="5478710"/>
                  <a:pt x="182458" y="5132324"/>
                </a:cubicBezTo>
                <a:cubicBezTo>
                  <a:pt x="297920" y="4796434"/>
                  <a:pt x="555086" y="4276855"/>
                  <a:pt x="896224" y="3804510"/>
                </a:cubicBezTo>
                <a:cubicBezTo>
                  <a:pt x="938210" y="3746780"/>
                  <a:pt x="990693" y="3752028"/>
                  <a:pt x="1027430" y="3804510"/>
                </a:cubicBezTo>
                <a:cubicBezTo>
                  <a:pt x="1153389" y="3972455"/>
                  <a:pt x="1121899" y="4192883"/>
                  <a:pt x="927713" y="4502531"/>
                </a:cubicBezTo>
                <a:cubicBezTo>
                  <a:pt x="738775" y="4806931"/>
                  <a:pt x="623313" y="5022110"/>
                  <a:pt x="523596" y="5268779"/>
                </a:cubicBezTo>
                <a:cubicBezTo>
                  <a:pt x="418631" y="5525945"/>
                  <a:pt x="429127" y="5709634"/>
                  <a:pt x="549837" y="5720131"/>
                </a:cubicBezTo>
                <a:cubicBezTo>
                  <a:pt x="754520" y="5735876"/>
                  <a:pt x="1016934" y="5399986"/>
                  <a:pt x="1284596" y="4943386"/>
                </a:cubicBezTo>
                <a:cubicBezTo>
                  <a:pt x="1510272" y="4555014"/>
                  <a:pt x="1735948" y="4082669"/>
                  <a:pt x="1919638" y="3815007"/>
                </a:cubicBezTo>
                <a:cubicBezTo>
                  <a:pt x="1949159" y="3772365"/>
                  <a:pt x="1974580" y="3752274"/>
                  <a:pt x="2001027" y="3753453"/>
                </a:cubicBezTo>
                <a:close/>
                <a:moveTo>
                  <a:pt x="5834928" y="3730051"/>
                </a:moveTo>
                <a:cubicBezTo>
                  <a:pt x="5850304" y="3732019"/>
                  <a:pt x="5865311" y="3742843"/>
                  <a:pt x="5881056" y="3762524"/>
                </a:cubicBezTo>
                <a:cubicBezTo>
                  <a:pt x="5959780" y="3856993"/>
                  <a:pt x="6001766" y="4087917"/>
                  <a:pt x="5875807" y="4350331"/>
                </a:cubicBezTo>
                <a:cubicBezTo>
                  <a:pt x="5760346" y="4586503"/>
                  <a:pt x="5497931" y="4980124"/>
                  <a:pt x="5377221" y="5247786"/>
                </a:cubicBezTo>
                <a:cubicBezTo>
                  <a:pt x="5240766" y="5546938"/>
                  <a:pt x="5261760" y="5767365"/>
                  <a:pt x="5450697" y="5756869"/>
                </a:cubicBezTo>
                <a:cubicBezTo>
                  <a:pt x="5671125" y="5746372"/>
                  <a:pt x="5938787" y="5399986"/>
                  <a:pt x="6143469" y="5032607"/>
                </a:cubicBezTo>
                <a:cubicBezTo>
                  <a:pt x="6169711" y="4985372"/>
                  <a:pt x="6216946" y="4980124"/>
                  <a:pt x="6237939" y="5027358"/>
                </a:cubicBezTo>
                <a:cubicBezTo>
                  <a:pt x="6258931" y="5069344"/>
                  <a:pt x="6264180" y="5211048"/>
                  <a:pt x="6190704" y="5358000"/>
                </a:cubicBezTo>
                <a:cubicBezTo>
                  <a:pt x="6038504" y="5651903"/>
                  <a:pt x="5713111" y="5919565"/>
                  <a:pt x="5403463" y="5919565"/>
                </a:cubicBezTo>
                <a:cubicBezTo>
                  <a:pt x="5062325" y="5919565"/>
                  <a:pt x="4925870" y="5704386"/>
                  <a:pt x="4967856" y="5399986"/>
                </a:cubicBezTo>
                <a:cubicBezTo>
                  <a:pt x="4784167" y="5646655"/>
                  <a:pt x="4506008" y="5914317"/>
                  <a:pt x="4212105" y="5893324"/>
                </a:cubicBezTo>
                <a:cubicBezTo>
                  <a:pt x="3839478" y="5867083"/>
                  <a:pt x="3828981" y="5478710"/>
                  <a:pt x="3944443" y="5132324"/>
                </a:cubicBezTo>
                <a:cubicBezTo>
                  <a:pt x="4059905" y="4785938"/>
                  <a:pt x="4327567" y="4271607"/>
                  <a:pt x="4668705" y="3794014"/>
                </a:cubicBezTo>
                <a:cubicBezTo>
                  <a:pt x="4710691" y="3736283"/>
                  <a:pt x="4763174" y="3741531"/>
                  <a:pt x="4805160" y="3788766"/>
                </a:cubicBezTo>
                <a:cubicBezTo>
                  <a:pt x="4920622" y="3961959"/>
                  <a:pt x="4894380" y="4198131"/>
                  <a:pt x="4705442" y="4497283"/>
                </a:cubicBezTo>
                <a:cubicBezTo>
                  <a:pt x="4511256" y="4806931"/>
                  <a:pt x="4406291" y="5016862"/>
                  <a:pt x="4296077" y="5268779"/>
                </a:cubicBezTo>
                <a:cubicBezTo>
                  <a:pt x="4185864" y="5525945"/>
                  <a:pt x="4201608" y="5714883"/>
                  <a:pt x="4322318" y="5725379"/>
                </a:cubicBezTo>
                <a:cubicBezTo>
                  <a:pt x="4527001" y="5741124"/>
                  <a:pt x="4815656" y="5373744"/>
                  <a:pt x="5099063" y="4917145"/>
                </a:cubicBezTo>
                <a:cubicBezTo>
                  <a:pt x="5429704" y="4381820"/>
                  <a:pt x="5581905" y="4019689"/>
                  <a:pt x="5749849" y="3794014"/>
                </a:cubicBezTo>
                <a:cubicBezTo>
                  <a:pt x="5782651" y="3748092"/>
                  <a:pt x="5809302" y="3726770"/>
                  <a:pt x="5834928" y="3730051"/>
                </a:cubicBezTo>
                <a:close/>
                <a:moveTo>
                  <a:pt x="5354245" y="1489879"/>
                </a:moveTo>
                <a:cubicBezTo>
                  <a:pt x="5178814" y="1496016"/>
                  <a:pt x="4810522" y="1830306"/>
                  <a:pt x="4530888" y="2282806"/>
                </a:cubicBezTo>
                <a:cubicBezTo>
                  <a:pt x="4252729" y="2734158"/>
                  <a:pt x="4184502" y="3196006"/>
                  <a:pt x="4389184" y="3201254"/>
                </a:cubicBezTo>
                <a:cubicBezTo>
                  <a:pt x="4604363" y="3206502"/>
                  <a:pt x="4877273" y="2870613"/>
                  <a:pt x="5144936" y="2408765"/>
                </a:cubicBezTo>
                <a:cubicBezTo>
                  <a:pt x="5475576" y="1831454"/>
                  <a:pt x="5522811" y="1506061"/>
                  <a:pt x="5370611" y="1490316"/>
                </a:cubicBezTo>
                <a:cubicBezTo>
                  <a:pt x="5365363" y="1489824"/>
                  <a:pt x="5359905" y="1489681"/>
                  <a:pt x="5354245" y="1489879"/>
                </a:cubicBezTo>
                <a:close/>
                <a:moveTo>
                  <a:pt x="2449713" y="68034"/>
                </a:moveTo>
                <a:cubicBezTo>
                  <a:pt x="2670141" y="73282"/>
                  <a:pt x="2869575" y="131013"/>
                  <a:pt x="2948299" y="335696"/>
                </a:cubicBezTo>
                <a:cubicBezTo>
                  <a:pt x="2964044" y="377682"/>
                  <a:pt x="2953547" y="419668"/>
                  <a:pt x="2885320" y="414420"/>
                </a:cubicBezTo>
                <a:cubicBezTo>
                  <a:pt x="2628155" y="388179"/>
                  <a:pt x="2297513" y="440661"/>
                  <a:pt x="1993113" y="493144"/>
                </a:cubicBezTo>
                <a:cubicBezTo>
                  <a:pt x="1998362" y="619103"/>
                  <a:pt x="1961624" y="792296"/>
                  <a:pt x="1819920" y="1049461"/>
                </a:cubicBezTo>
                <a:cubicBezTo>
                  <a:pt x="1505024" y="1621523"/>
                  <a:pt x="1058920" y="2356282"/>
                  <a:pt x="649555" y="3316716"/>
                </a:cubicBezTo>
                <a:cubicBezTo>
                  <a:pt x="628562" y="3369199"/>
                  <a:pt x="602320" y="3369199"/>
                  <a:pt x="565583" y="3332461"/>
                </a:cubicBezTo>
                <a:cubicBezTo>
                  <a:pt x="492106" y="3264233"/>
                  <a:pt x="429127" y="3106785"/>
                  <a:pt x="497355" y="2854868"/>
                </a:cubicBezTo>
                <a:cubicBezTo>
                  <a:pt x="618065" y="2424509"/>
                  <a:pt x="1184879" y="1285634"/>
                  <a:pt x="1672969" y="545627"/>
                </a:cubicBezTo>
                <a:cubicBezTo>
                  <a:pt x="1552258" y="566620"/>
                  <a:pt x="1447293" y="577117"/>
                  <a:pt x="1352824" y="582365"/>
                </a:cubicBezTo>
                <a:cubicBezTo>
                  <a:pt x="1037927" y="592861"/>
                  <a:pt x="812251" y="477399"/>
                  <a:pt x="754520" y="283213"/>
                </a:cubicBezTo>
                <a:cubicBezTo>
                  <a:pt x="738776" y="235979"/>
                  <a:pt x="759769" y="209737"/>
                  <a:pt x="812251" y="214985"/>
                </a:cubicBezTo>
                <a:cubicBezTo>
                  <a:pt x="1279348" y="251723"/>
                  <a:pt x="2150561" y="57537"/>
                  <a:pt x="2449713" y="68034"/>
                </a:cubicBezTo>
                <a:close/>
                <a:moveTo>
                  <a:pt x="3428701" y="0"/>
                </a:moveTo>
                <a:lnTo>
                  <a:pt x="3677255" y="0"/>
                </a:lnTo>
                <a:lnTo>
                  <a:pt x="3680445" y="18503"/>
                </a:lnTo>
                <a:cubicBezTo>
                  <a:pt x="3695452" y="172015"/>
                  <a:pt x="3649201" y="381618"/>
                  <a:pt x="3499626" y="629599"/>
                </a:cubicBezTo>
                <a:cubicBezTo>
                  <a:pt x="3373667" y="839530"/>
                  <a:pt x="3095508" y="1264641"/>
                  <a:pt x="2869833" y="1616275"/>
                </a:cubicBezTo>
                <a:cubicBezTo>
                  <a:pt x="3085012" y="1406344"/>
                  <a:pt x="3357922" y="1233151"/>
                  <a:pt x="3499626" y="1248896"/>
                </a:cubicBezTo>
                <a:cubicBezTo>
                  <a:pt x="3678067" y="1269889"/>
                  <a:pt x="3840763" y="1532303"/>
                  <a:pt x="3704308" y="1799965"/>
                </a:cubicBezTo>
                <a:cubicBezTo>
                  <a:pt x="3588846" y="2030889"/>
                  <a:pt x="3336929" y="2414013"/>
                  <a:pt x="3216218" y="2686923"/>
                </a:cubicBezTo>
                <a:cubicBezTo>
                  <a:pt x="3085012" y="2991323"/>
                  <a:pt x="3111253" y="3237992"/>
                  <a:pt x="3305439" y="3227495"/>
                </a:cubicBezTo>
                <a:cubicBezTo>
                  <a:pt x="3493721" y="3218311"/>
                  <a:pt x="3738258" y="2927852"/>
                  <a:pt x="3905444" y="2630361"/>
                </a:cubicBezTo>
                <a:lnTo>
                  <a:pt x="3950752" y="2543780"/>
                </a:lnTo>
                <a:lnTo>
                  <a:pt x="3989716" y="2428806"/>
                </a:lnTo>
                <a:cubicBezTo>
                  <a:pt x="4034721" y="2312123"/>
                  <a:pt x="4097577" y="2191945"/>
                  <a:pt x="4179254" y="2072875"/>
                </a:cubicBezTo>
                <a:cubicBezTo>
                  <a:pt x="4604363" y="1453578"/>
                  <a:pt x="5018977" y="1217406"/>
                  <a:pt x="5281390" y="1217406"/>
                </a:cubicBezTo>
                <a:cubicBezTo>
                  <a:pt x="5507066" y="1217406"/>
                  <a:pt x="5612031" y="1390599"/>
                  <a:pt x="5601535" y="1595282"/>
                </a:cubicBezTo>
                <a:cubicBezTo>
                  <a:pt x="5669763" y="1469324"/>
                  <a:pt x="5732743" y="1359110"/>
                  <a:pt x="5790473" y="1275137"/>
                </a:cubicBezTo>
                <a:cubicBezTo>
                  <a:pt x="5837707" y="1206910"/>
                  <a:pt x="5879694" y="1196413"/>
                  <a:pt x="5916432" y="1243647"/>
                </a:cubicBezTo>
                <a:cubicBezTo>
                  <a:pt x="5995156" y="1338116"/>
                  <a:pt x="6037142" y="1563792"/>
                  <a:pt x="5911184" y="1826206"/>
                </a:cubicBezTo>
                <a:cubicBezTo>
                  <a:pt x="5795721" y="2062379"/>
                  <a:pt x="5533307" y="2455999"/>
                  <a:pt x="5407349" y="2734158"/>
                </a:cubicBezTo>
                <a:cubicBezTo>
                  <a:pt x="5276142" y="3028061"/>
                  <a:pt x="5270894" y="3253737"/>
                  <a:pt x="5449335" y="3243240"/>
                </a:cubicBezTo>
                <a:cubicBezTo>
                  <a:pt x="5570374" y="3237336"/>
                  <a:pt x="5714660" y="3121833"/>
                  <a:pt x="5850436" y="2957446"/>
                </a:cubicBezTo>
                <a:lnTo>
                  <a:pt x="5878320" y="2922345"/>
                </a:lnTo>
                <a:lnTo>
                  <a:pt x="5882576" y="2901897"/>
                </a:lnTo>
                <a:cubicBezTo>
                  <a:pt x="5889546" y="2871843"/>
                  <a:pt x="5898239" y="2840435"/>
                  <a:pt x="5908735" y="2807633"/>
                </a:cubicBezTo>
                <a:cubicBezTo>
                  <a:pt x="6013701" y="2476992"/>
                  <a:pt x="6417818" y="1747482"/>
                  <a:pt x="6748459" y="1259392"/>
                </a:cubicBezTo>
                <a:cubicBezTo>
                  <a:pt x="6785197" y="1201661"/>
                  <a:pt x="6827183" y="1206910"/>
                  <a:pt x="6858673" y="1259392"/>
                </a:cubicBezTo>
                <a:cubicBezTo>
                  <a:pt x="6937397" y="1390599"/>
                  <a:pt x="6932149" y="1569041"/>
                  <a:pt x="6874418" y="1757978"/>
                </a:cubicBezTo>
                <a:cubicBezTo>
                  <a:pt x="7110591" y="1506061"/>
                  <a:pt x="7467473" y="1217406"/>
                  <a:pt x="7640666" y="1243647"/>
                </a:cubicBezTo>
                <a:cubicBezTo>
                  <a:pt x="7813859" y="1269889"/>
                  <a:pt x="7976556" y="1527054"/>
                  <a:pt x="7845349" y="1799965"/>
                </a:cubicBezTo>
                <a:cubicBezTo>
                  <a:pt x="7735135" y="2030889"/>
                  <a:pt x="7477970" y="2419261"/>
                  <a:pt x="7357259" y="2692171"/>
                </a:cubicBezTo>
                <a:cubicBezTo>
                  <a:pt x="7220804" y="2996571"/>
                  <a:pt x="7252294" y="3243240"/>
                  <a:pt x="7441231" y="3232744"/>
                </a:cubicBezTo>
                <a:cubicBezTo>
                  <a:pt x="7629514" y="3223559"/>
                  <a:pt x="7849941" y="2957209"/>
                  <a:pt x="8035711" y="2644650"/>
                </a:cubicBezTo>
                <a:lnTo>
                  <a:pt x="8072553" y="2579751"/>
                </a:lnTo>
                <a:lnTo>
                  <a:pt x="8076753" y="2568828"/>
                </a:lnTo>
                <a:cubicBezTo>
                  <a:pt x="8308555" y="1981557"/>
                  <a:pt x="8986795" y="651051"/>
                  <a:pt x="9419464" y="12829"/>
                </a:cubicBezTo>
                <a:lnTo>
                  <a:pt x="9428494" y="0"/>
                </a:lnTo>
                <a:lnTo>
                  <a:pt x="9669784" y="0"/>
                </a:lnTo>
                <a:lnTo>
                  <a:pt x="9674152" y="19405"/>
                </a:lnTo>
                <a:cubicBezTo>
                  <a:pt x="9694079" y="162831"/>
                  <a:pt x="9646845" y="352753"/>
                  <a:pt x="9481525" y="640096"/>
                </a:cubicBezTo>
                <a:cubicBezTo>
                  <a:pt x="9355566" y="855275"/>
                  <a:pt x="9150883" y="1222654"/>
                  <a:pt x="9009180" y="1479820"/>
                </a:cubicBezTo>
                <a:cubicBezTo>
                  <a:pt x="9177125" y="1317123"/>
                  <a:pt x="9339821" y="1227903"/>
                  <a:pt x="9476276" y="1180668"/>
                </a:cubicBezTo>
                <a:cubicBezTo>
                  <a:pt x="9675711" y="1112441"/>
                  <a:pt x="9801670" y="1191165"/>
                  <a:pt x="9906635" y="1411592"/>
                </a:cubicBezTo>
                <a:cubicBezTo>
                  <a:pt x="10006353" y="1616275"/>
                  <a:pt x="9990607" y="1836703"/>
                  <a:pt x="9796421" y="2025640"/>
                </a:cubicBezTo>
                <a:cubicBezTo>
                  <a:pt x="9617980" y="2198833"/>
                  <a:pt x="9397552" y="2351034"/>
                  <a:pt x="9066911" y="2450751"/>
                </a:cubicBezTo>
                <a:cubicBezTo>
                  <a:pt x="9087904" y="2881109"/>
                  <a:pt x="9234855" y="3180261"/>
                  <a:pt x="9434290" y="3201254"/>
                </a:cubicBezTo>
                <a:cubicBezTo>
                  <a:pt x="9649470" y="3222247"/>
                  <a:pt x="9938125" y="2818130"/>
                  <a:pt x="10095573" y="2492737"/>
                </a:cubicBezTo>
                <a:cubicBezTo>
                  <a:pt x="10127063" y="2429758"/>
                  <a:pt x="10174297" y="2424509"/>
                  <a:pt x="10200538" y="2487489"/>
                </a:cubicBezTo>
                <a:cubicBezTo>
                  <a:pt x="10226780" y="2550468"/>
                  <a:pt x="10216283" y="2676427"/>
                  <a:pt x="10137558" y="2807633"/>
                </a:cubicBezTo>
                <a:cubicBezTo>
                  <a:pt x="10011600" y="3028061"/>
                  <a:pt x="9770180" y="3363951"/>
                  <a:pt x="9355566" y="3358702"/>
                </a:cubicBezTo>
                <a:cubicBezTo>
                  <a:pt x="8988187" y="3353454"/>
                  <a:pt x="8678538" y="3054302"/>
                  <a:pt x="8689035" y="2345786"/>
                </a:cubicBezTo>
                <a:cubicBezTo>
                  <a:pt x="8689035" y="2251316"/>
                  <a:pt x="8699532" y="2235572"/>
                  <a:pt x="8799249" y="2204082"/>
                </a:cubicBezTo>
                <a:cubicBezTo>
                  <a:pt x="9450035" y="1988903"/>
                  <a:pt x="9796421" y="1532303"/>
                  <a:pt x="9717697" y="1395848"/>
                </a:cubicBezTo>
                <a:cubicBezTo>
                  <a:pt x="9659966" y="1301379"/>
                  <a:pt x="9429042" y="1359110"/>
                  <a:pt x="9150883" y="1574289"/>
                </a:cubicBezTo>
                <a:cubicBezTo>
                  <a:pt x="8757262" y="1873441"/>
                  <a:pt x="8521090" y="2335289"/>
                  <a:pt x="8116973" y="3300971"/>
                </a:cubicBezTo>
                <a:cubicBezTo>
                  <a:pt x="8101228" y="3342957"/>
                  <a:pt x="8059243" y="3353454"/>
                  <a:pt x="8022504" y="3311468"/>
                </a:cubicBezTo>
                <a:cubicBezTo>
                  <a:pt x="7988063" y="3272434"/>
                  <a:pt x="7963666" y="3218331"/>
                  <a:pt x="7955469" y="3143008"/>
                </a:cubicBezTo>
                <a:lnTo>
                  <a:pt x="7953342" y="3114470"/>
                </a:lnTo>
                <a:lnTo>
                  <a:pt x="7927220" y="3140714"/>
                </a:lnTo>
                <a:cubicBezTo>
                  <a:pt x="7769003" y="3290885"/>
                  <a:pt x="7568503" y="3395440"/>
                  <a:pt x="7378253" y="3395440"/>
                </a:cubicBezTo>
                <a:cubicBezTo>
                  <a:pt x="6932149" y="3395440"/>
                  <a:pt x="6827183" y="3070048"/>
                  <a:pt x="6979383" y="2613447"/>
                </a:cubicBezTo>
                <a:cubicBezTo>
                  <a:pt x="7152576" y="2099116"/>
                  <a:pt x="7614425" y="1542799"/>
                  <a:pt x="7519956" y="1500813"/>
                </a:cubicBezTo>
                <a:cubicBezTo>
                  <a:pt x="7467473" y="1479820"/>
                  <a:pt x="7163073" y="1626772"/>
                  <a:pt x="6827183" y="1994151"/>
                </a:cubicBezTo>
                <a:cubicBezTo>
                  <a:pt x="6517535" y="2330041"/>
                  <a:pt x="6286611" y="2833875"/>
                  <a:pt x="6060935" y="3327213"/>
                </a:cubicBezTo>
                <a:cubicBezTo>
                  <a:pt x="6039943" y="3374447"/>
                  <a:pt x="6008453" y="3395440"/>
                  <a:pt x="5961218" y="3348206"/>
                </a:cubicBezTo>
                <a:cubicBezTo>
                  <a:pt x="5934977" y="3321964"/>
                  <a:pt x="5913328" y="3291459"/>
                  <a:pt x="5896927" y="3256361"/>
                </a:cubicBezTo>
                <a:lnTo>
                  <a:pt x="5878871" y="3207122"/>
                </a:lnTo>
                <a:lnTo>
                  <a:pt x="5852796" y="3228808"/>
                </a:lnTo>
                <a:cubicBezTo>
                  <a:pt x="5716997" y="3335085"/>
                  <a:pt x="5562173" y="3403312"/>
                  <a:pt x="5417846" y="3395440"/>
                </a:cubicBezTo>
                <a:cubicBezTo>
                  <a:pt x="5134439" y="3379695"/>
                  <a:pt x="4987487" y="3211750"/>
                  <a:pt x="4987487" y="2965082"/>
                </a:cubicBezTo>
                <a:cubicBezTo>
                  <a:pt x="4819542" y="3180261"/>
                  <a:pt x="4583370" y="3374447"/>
                  <a:pt x="4331453" y="3374447"/>
                </a:cubicBezTo>
                <a:cubicBezTo>
                  <a:pt x="4102661" y="3374447"/>
                  <a:pt x="3959205" y="3227993"/>
                  <a:pt x="3916220" y="3006977"/>
                </a:cubicBezTo>
                <a:lnTo>
                  <a:pt x="3913126" y="2987707"/>
                </a:lnTo>
                <a:lnTo>
                  <a:pt x="3874139" y="3037328"/>
                </a:lnTo>
                <a:cubicBezTo>
                  <a:pt x="3707588" y="3237336"/>
                  <a:pt x="3469448" y="3384944"/>
                  <a:pt x="3237211" y="3384944"/>
                </a:cubicBezTo>
                <a:cubicBezTo>
                  <a:pt x="2796357" y="3384944"/>
                  <a:pt x="2686143" y="3064799"/>
                  <a:pt x="2843591" y="2608199"/>
                </a:cubicBezTo>
                <a:cubicBezTo>
                  <a:pt x="3016784" y="2099116"/>
                  <a:pt x="3473384" y="1553296"/>
                  <a:pt x="3389412" y="1506061"/>
                </a:cubicBezTo>
                <a:cubicBezTo>
                  <a:pt x="3315935" y="1464075"/>
                  <a:pt x="2743874" y="1820958"/>
                  <a:pt x="2439474" y="2319544"/>
                </a:cubicBezTo>
                <a:cubicBezTo>
                  <a:pt x="2250536" y="2629192"/>
                  <a:pt x="2056350" y="2996571"/>
                  <a:pt x="1930391" y="3316716"/>
                </a:cubicBezTo>
                <a:cubicBezTo>
                  <a:pt x="1909398" y="3363951"/>
                  <a:pt x="1872660" y="3374447"/>
                  <a:pt x="1841171" y="3337709"/>
                </a:cubicBezTo>
                <a:cubicBezTo>
                  <a:pt x="1757198" y="3243240"/>
                  <a:pt x="1709963" y="3096289"/>
                  <a:pt x="1820177" y="2781392"/>
                </a:cubicBezTo>
                <a:cubicBezTo>
                  <a:pt x="1980906" y="2322168"/>
                  <a:pt x="2836785" y="850355"/>
                  <a:pt x="3333034" y="134468"/>
                </a:cubicBezTo>
                <a:close/>
              </a:path>
            </a:pathLst>
          </a:custGeom>
          <a:pattFill prst="pct5">
            <a:fgClr>
              <a:schemeClr val="tx1"/>
            </a:fgClr>
            <a:bgClr>
              <a:schemeClr val="bg1">
                <a:lumMod val="85000"/>
              </a:schemeClr>
            </a:bgClr>
          </a:pattFill>
          <a:effectLst>
            <a:outerShdw blurRad="381000" dist="254000" dir="5400000" algn="t" rotWithShape="0">
              <a:prstClr val="black">
                <a:alpha val="12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76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6" name="Picture Placeholder 5"/>
          <p:cNvSpPr>
            <a:spLocks noGrp="1"/>
          </p:cNvSpPr>
          <p:nvPr>
            <p:ph type="pic" sz="quarter" idx="10" hasCustomPrompt="1"/>
          </p:nvPr>
        </p:nvSpPr>
        <p:spPr>
          <a:xfrm>
            <a:off x="2147931" y="1608513"/>
            <a:ext cx="4726411" cy="1034445"/>
          </a:xfrm>
          <a:custGeom>
            <a:avLst/>
            <a:gdLst/>
            <a:ahLst/>
            <a:cxnLst/>
            <a:rect l="l" t="t" r="r" b="b"/>
            <a:pathLst>
              <a:path w="5434278" h="1189372">
                <a:moveTo>
                  <a:pt x="4403533" y="605551"/>
                </a:moveTo>
                <a:cubicBezTo>
                  <a:pt x="4356213" y="645861"/>
                  <a:pt x="4305388" y="703697"/>
                  <a:pt x="4268583" y="770296"/>
                </a:cubicBezTo>
                <a:cubicBezTo>
                  <a:pt x="4194973" y="903493"/>
                  <a:pt x="4168685" y="1064732"/>
                  <a:pt x="4214252" y="1103290"/>
                </a:cubicBezTo>
                <a:cubicBezTo>
                  <a:pt x="4263325" y="1143599"/>
                  <a:pt x="4370234" y="1082258"/>
                  <a:pt x="4456111" y="921019"/>
                </a:cubicBezTo>
                <a:cubicBezTo>
                  <a:pt x="4482400" y="871946"/>
                  <a:pt x="4503431" y="822874"/>
                  <a:pt x="4517452" y="780811"/>
                </a:cubicBezTo>
                <a:cubicBezTo>
                  <a:pt x="4505184" y="775553"/>
                  <a:pt x="4494669" y="768543"/>
                  <a:pt x="4484153" y="759780"/>
                </a:cubicBezTo>
                <a:cubicBezTo>
                  <a:pt x="4447348" y="731738"/>
                  <a:pt x="4405286" y="670397"/>
                  <a:pt x="4403533" y="605551"/>
                </a:cubicBezTo>
                <a:close/>
                <a:moveTo>
                  <a:pt x="4517452" y="566337"/>
                </a:moveTo>
                <a:cubicBezTo>
                  <a:pt x="4506499" y="568308"/>
                  <a:pt x="4495545" y="583644"/>
                  <a:pt x="4491163" y="609056"/>
                </a:cubicBezTo>
                <a:cubicBezTo>
                  <a:pt x="4482400" y="656377"/>
                  <a:pt x="4501679" y="707202"/>
                  <a:pt x="4529720" y="733491"/>
                </a:cubicBezTo>
                <a:cubicBezTo>
                  <a:pt x="4543741" y="679160"/>
                  <a:pt x="4548999" y="635345"/>
                  <a:pt x="4543741" y="603799"/>
                </a:cubicBezTo>
                <a:cubicBezTo>
                  <a:pt x="4539359" y="575757"/>
                  <a:pt x="4528406" y="564365"/>
                  <a:pt x="4517452" y="566337"/>
                </a:cubicBezTo>
                <a:close/>
                <a:moveTo>
                  <a:pt x="1628558" y="552973"/>
                </a:moveTo>
                <a:cubicBezTo>
                  <a:pt x="1572475" y="547715"/>
                  <a:pt x="1444535" y="661634"/>
                  <a:pt x="1348142" y="817616"/>
                </a:cubicBezTo>
                <a:cubicBezTo>
                  <a:pt x="1255254" y="968340"/>
                  <a:pt x="1232470" y="1122568"/>
                  <a:pt x="1300822" y="1124321"/>
                </a:cubicBezTo>
                <a:cubicBezTo>
                  <a:pt x="1372678" y="1126073"/>
                  <a:pt x="1463813" y="1013907"/>
                  <a:pt x="1553196" y="859678"/>
                </a:cubicBezTo>
                <a:cubicBezTo>
                  <a:pt x="1663610" y="666892"/>
                  <a:pt x="1679383" y="558231"/>
                  <a:pt x="1628558" y="552973"/>
                </a:cubicBezTo>
                <a:close/>
                <a:moveTo>
                  <a:pt x="4461372" y="473719"/>
                </a:moveTo>
                <a:cubicBezTo>
                  <a:pt x="4503952" y="475037"/>
                  <a:pt x="4530597" y="492289"/>
                  <a:pt x="4561267" y="533695"/>
                </a:cubicBezTo>
                <a:cubicBezTo>
                  <a:pt x="4601577" y="588025"/>
                  <a:pt x="4654155" y="600293"/>
                  <a:pt x="4643639" y="726481"/>
                </a:cubicBezTo>
                <a:cubicBezTo>
                  <a:pt x="4641887" y="740501"/>
                  <a:pt x="4641887" y="752770"/>
                  <a:pt x="4640134" y="766790"/>
                </a:cubicBezTo>
                <a:cubicBezTo>
                  <a:pt x="4650650" y="766790"/>
                  <a:pt x="4661165" y="763285"/>
                  <a:pt x="4675186" y="763285"/>
                </a:cubicBezTo>
                <a:cubicBezTo>
                  <a:pt x="4687454" y="763285"/>
                  <a:pt x="4687454" y="772048"/>
                  <a:pt x="4680444" y="780811"/>
                </a:cubicBezTo>
                <a:cubicBezTo>
                  <a:pt x="4668176" y="794832"/>
                  <a:pt x="4650650" y="801842"/>
                  <a:pt x="4633123" y="803595"/>
                </a:cubicBezTo>
                <a:cubicBezTo>
                  <a:pt x="4596319" y="952566"/>
                  <a:pt x="4485905" y="1129579"/>
                  <a:pt x="4356213" y="1173394"/>
                </a:cubicBezTo>
                <a:cubicBezTo>
                  <a:pt x="4293119" y="1194425"/>
                  <a:pt x="4205489" y="1187414"/>
                  <a:pt x="4135385" y="1096279"/>
                </a:cubicBezTo>
                <a:cubicBezTo>
                  <a:pt x="4058271" y="994628"/>
                  <a:pt x="4084560" y="842152"/>
                  <a:pt x="4163427" y="701944"/>
                </a:cubicBezTo>
                <a:cubicBezTo>
                  <a:pt x="4230026" y="582767"/>
                  <a:pt x="4336935" y="481117"/>
                  <a:pt x="4442090" y="474106"/>
                </a:cubicBezTo>
                <a:cubicBezTo>
                  <a:pt x="4448882" y="473668"/>
                  <a:pt x="4455290" y="473531"/>
                  <a:pt x="4461372" y="473719"/>
                </a:cubicBezTo>
                <a:close/>
                <a:moveTo>
                  <a:pt x="5295138" y="458004"/>
                </a:moveTo>
                <a:cubicBezTo>
                  <a:pt x="5300273" y="458661"/>
                  <a:pt x="5305284" y="462276"/>
                  <a:pt x="5310542" y="468848"/>
                </a:cubicBezTo>
                <a:cubicBezTo>
                  <a:pt x="5336830" y="500395"/>
                  <a:pt x="5350851" y="577510"/>
                  <a:pt x="5308789" y="665140"/>
                </a:cubicBezTo>
                <a:cubicBezTo>
                  <a:pt x="5270232" y="744007"/>
                  <a:pt x="5182602" y="875452"/>
                  <a:pt x="5142292" y="964834"/>
                </a:cubicBezTo>
                <a:cubicBezTo>
                  <a:pt x="5096725" y="1064732"/>
                  <a:pt x="5103735" y="1138342"/>
                  <a:pt x="5166828" y="1134837"/>
                </a:cubicBezTo>
                <a:cubicBezTo>
                  <a:pt x="5240437" y="1131331"/>
                  <a:pt x="5329820" y="1015660"/>
                  <a:pt x="5398172" y="892978"/>
                </a:cubicBezTo>
                <a:cubicBezTo>
                  <a:pt x="5406935" y="877204"/>
                  <a:pt x="5422708" y="875452"/>
                  <a:pt x="5429718" y="891225"/>
                </a:cubicBezTo>
                <a:cubicBezTo>
                  <a:pt x="5436729" y="905246"/>
                  <a:pt x="5438482" y="952566"/>
                  <a:pt x="5413945" y="1001639"/>
                </a:cubicBezTo>
                <a:cubicBezTo>
                  <a:pt x="5363119" y="1099784"/>
                  <a:pt x="5254459" y="1189167"/>
                  <a:pt x="5151055" y="1189167"/>
                </a:cubicBezTo>
                <a:cubicBezTo>
                  <a:pt x="5037136" y="1189167"/>
                  <a:pt x="4991568" y="1117310"/>
                  <a:pt x="5005590" y="1015660"/>
                </a:cubicBezTo>
                <a:cubicBezTo>
                  <a:pt x="4944249" y="1098032"/>
                  <a:pt x="4851361" y="1187414"/>
                  <a:pt x="4753215" y="1180404"/>
                </a:cubicBezTo>
                <a:cubicBezTo>
                  <a:pt x="4628780" y="1171641"/>
                  <a:pt x="4625275" y="1041949"/>
                  <a:pt x="4663832" y="926277"/>
                </a:cubicBezTo>
                <a:cubicBezTo>
                  <a:pt x="4702390" y="810605"/>
                  <a:pt x="4791772" y="638851"/>
                  <a:pt x="4905691" y="479364"/>
                </a:cubicBezTo>
                <a:cubicBezTo>
                  <a:pt x="4919712" y="460085"/>
                  <a:pt x="4937238" y="461838"/>
                  <a:pt x="4951259" y="477611"/>
                </a:cubicBezTo>
                <a:cubicBezTo>
                  <a:pt x="4989816" y="535447"/>
                  <a:pt x="4981053" y="614314"/>
                  <a:pt x="4917960" y="714212"/>
                </a:cubicBezTo>
                <a:cubicBezTo>
                  <a:pt x="4853114" y="817616"/>
                  <a:pt x="4818061" y="887720"/>
                  <a:pt x="4781256" y="971845"/>
                </a:cubicBezTo>
                <a:cubicBezTo>
                  <a:pt x="4744452" y="1057722"/>
                  <a:pt x="4749710" y="1120816"/>
                  <a:pt x="4790020" y="1124321"/>
                </a:cubicBezTo>
                <a:cubicBezTo>
                  <a:pt x="4858371" y="1129579"/>
                  <a:pt x="4954764" y="1006897"/>
                  <a:pt x="5049404" y="854421"/>
                </a:cubicBezTo>
                <a:cubicBezTo>
                  <a:pt x="5159818" y="675655"/>
                  <a:pt x="5210643" y="554726"/>
                  <a:pt x="5266726" y="479364"/>
                </a:cubicBezTo>
                <a:cubicBezTo>
                  <a:pt x="5277680" y="464029"/>
                  <a:pt x="5286580" y="456909"/>
                  <a:pt x="5295138" y="458004"/>
                </a:cubicBezTo>
                <a:close/>
                <a:moveTo>
                  <a:pt x="661733" y="78019"/>
                </a:moveTo>
                <a:cubicBezTo>
                  <a:pt x="735342" y="79771"/>
                  <a:pt x="801940" y="99050"/>
                  <a:pt x="828229" y="167401"/>
                </a:cubicBezTo>
                <a:cubicBezTo>
                  <a:pt x="833487" y="181422"/>
                  <a:pt x="829982" y="195443"/>
                  <a:pt x="807198" y="193690"/>
                </a:cubicBezTo>
                <a:cubicBezTo>
                  <a:pt x="721321" y="184927"/>
                  <a:pt x="610907" y="202453"/>
                  <a:pt x="509256" y="219979"/>
                </a:cubicBezTo>
                <a:cubicBezTo>
                  <a:pt x="511009" y="262041"/>
                  <a:pt x="498740" y="319877"/>
                  <a:pt x="451420" y="405755"/>
                </a:cubicBezTo>
                <a:cubicBezTo>
                  <a:pt x="346264" y="596788"/>
                  <a:pt x="197293" y="842152"/>
                  <a:pt x="60590" y="1162878"/>
                </a:cubicBezTo>
                <a:cubicBezTo>
                  <a:pt x="53580" y="1180404"/>
                  <a:pt x="44817" y="1180404"/>
                  <a:pt x="32549" y="1168136"/>
                </a:cubicBezTo>
                <a:cubicBezTo>
                  <a:pt x="8012" y="1145352"/>
                  <a:pt x="-13019" y="1092774"/>
                  <a:pt x="9765" y="1008649"/>
                </a:cubicBezTo>
                <a:cubicBezTo>
                  <a:pt x="50075" y="864936"/>
                  <a:pt x="239356" y="484622"/>
                  <a:pt x="402348" y="237505"/>
                </a:cubicBezTo>
                <a:cubicBezTo>
                  <a:pt x="362038" y="244516"/>
                  <a:pt x="326986" y="248021"/>
                  <a:pt x="295439" y="249773"/>
                </a:cubicBezTo>
                <a:cubicBezTo>
                  <a:pt x="190283" y="253279"/>
                  <a:pt x="114921" y="214721"/>
                  <a:pt x="95643" y="149875"/>
                </a:cubicBezTo>
                <a:cubicBezTo>
                  <a:pt x="90385" y="134102"/>
                  <a:pt x="97395" y="125339"/>
                  <a:pt x="114921" y="127091"/>
                </a:cubicBezTo>
                <a:cubicBezTo>
                  <a:pt x="270903" y="139359"/>
                  <a:pt x="561834" y="74513"/>
                  <a:pt x="661733" y="78019"/>
                </a:cubicBezTo>
                <a:close/>
                <a:moveTo>
                  <a:pt x="4443448" y="75787"/>
                </a:moveTo>
                <a:cubicBezTo>
                  <a:pt x="4452211" y="75171"/>
                  <a:pt x="4458235" y="81743"/>
                  <a:pt x="4461521" y="93792"/>
                </a:cubicBezTo>
                <a:cubicBezTo>
                  <a:pt x="4475542" y="144617"/>
                  <a:pt x="4458016" y="221732"/>
                  <a:pt x="4354613" y="323383"/>
                </a:cubicBezTo>
                <a:cubicBezTo>
                  <a:pt x="4228425" y="446065"/>
                  <a:pt x="4077702" y="579262"/>
                  <a:pt x="3862132" y="812358"/>
                </a:cubicBezTo>
                <a:cubicBezTo>
                  <a:pt x="3788523" y="943803"/>
                  <a:pt x="3732439" y="1069990"/>
                  <a:pt x="3695635" y="1175146"/>
                </a:cubicBezTo>
                <a:cubicBezTo>
                  <a:pt x="3688625" y="1192672"/>
                  <a:pt x="3676356" y="1192672"/>
                  <a:pt x="3662336" y="1180404"/>
                </a:cubicBezTo>
                <a:cubicBezTo>
                  <a:pt x="3636047" y="1157620"/>
                  <a:pt x="3618521" y="1096279"/>
                  <a:pt x="3644810" y="1005144"/>
                </a:cubicBezTo>
                <a:cubicBezTo>
                  <a:pt x="3664088" y="942050"/>
                  <a:pt x="3704398" y="849163"/>
                  <a:pt x="3753471" y="751017"/>
                </a:cubicBezTo>
                <a:cubicBezTo>
                  <a:pt x="3756976" y="537200"/>
                  <a:pt x="3770997" y="269052"/>
                  <a:pt x="3804296" y="102555"/>
                </a:cubicBezTo>
                <a:cubicBezTo>
                  <a:pt x="3809554" y="74513"/>
                  <a:pt x="3825327" y="72761"/>
                  <a:pt x="3841101" y="83276"/>
                </a:cubicBezTo>
                <a:cubicBezTo>
                  <a:pt x="3883163" y="109565"/>
                  <a:pt x="3909452" y="160391"/>
                  <a:pt x="3902442" y="286578"/>
                </a:cubicBezTo>
                <a:cubicBezTo>
                  <a:pt x="3897184" y="384724"/>
                  <a:pt x="3883163" y="498643"/>
                  <a:pt x="3876153" y="630087"/>
                </a:cubicBezTo>
                <a:cubicBezTo>
                  <a:pt x="4039145" y="449570"/>
                  <a:pt x="4286261" y="207711"/>
                  <a:pt x="4424717" y="85029"/>
                </a:cubicBezTo>
                <a:cubicBezTo>
                  <a:pt x="4431946" y="79114"/>
                  <a:pt x="4438190" y="76156"/>
                  <a:pt x="4443448" y="75787"/>
                </a:cubicBezTo>
                <a:close/>
                <a:moveTo>
                  <a:pt x="1038808" y="28"/>
                </a:moveTo>
                <a:cubicBezTo>
                  <a:pt x="1046257" y="466"/>
                  <a:pt x="1052829" y="6162"/>
                  <a:pt x="1057210" y="16677"/>
                </a:cubicBezTo>
                <a:cubicBezTo>
                  <a:pt x="1079994" y="67503"/>
                  <a:pt x="1074736" y="155133"/>
                  <a:pt x="1008137" y="265547"/>
                </a:cubicBezTo>
                <a:cubicBezTo>
                  <a:pt x="966076" y="335651"/>
                  <a:pt x="873187" y="477611"/>
                  <a:pt x="797825" y="595036"/>
                </a:cubicBezTo>
                <a:cubicBezTo>
                  <a:pt x="869682" y="524932"/>
                  <a:pt x="960817" y="467096"/>
                  <a:pt x="1008137" y="472354"/>
                </a:cubicBezTo>
                <a:cubicBezTo>
                  <a:pt x="1067726" y="479364"/>
                  <a:pt x="1122056" y="566994"/>
                  <a:pt x="1076489" y="656377"/>
                </a:cubicBezTo>
                <a:cubicBezTo>
                  <a:pt x="1037932" y="733491"/>
                  <a:pt x="953807" y="861431"/>
                  <a:pt x="913497" y="952566"/>
                </a:cubicBezTo>
                <a:cubicBezTo>
                  <a:pt x="869682" y="1054217"/>
                  <a:pt x="878445" y="1136589"/>
                  <a:pt x="943291" y="1133084"/>
                </a:cubicBezTo>
                <a:cubicBezTo>
                  <a:pt x="1006166" y="1130017"/>
                  <a:pt x="1087826" y="1033021"/>
                  <a:pt x="1143656" y="933678"/>
                </a:cubicBezTo>
                <a:lnTo>
                  <a:pt x="1150549" y="920505"/>
                </a:lnTo>
                <a:lnTo>
                  <a:pt x="1154371" y="904890"/>
                </a:lnTo>
                <a:cubicBezTo>
                  <a:pt x="1169158" y="854201"/>
                  <a:pt x="1194351" y="800528"/>
                  <a:pt x="1230717" y="747512"/>
                </a:cubicBezTo>
                <a:cubicBezTo>
                  <a:pt x="1372678" y="540705"/>
                  <a:pt x="1511134" y="461838"/>
                  <a:pt x="1598764" y="461838"/>
                </a:cubicBezTo>
                <a:cubicBezTo>
                  <a:pt x="1674126" y="461838"/>
                  <a:pt x="1709177" y="519674"/>
                  <a:pt x="1705672" y="588025"/>
                </a:cubicBezTo>
                <a:cubicBezTo>
                  <a:pt x="1728456" y="545963"/>
                  <a:pt x="1749487" y="509158"/>
                  <a:pt x="1768766" y="481117"/>
                </a:cubicBezTo>
                <a:cubicBezTo>
                  <a:pt x="1784539" y="458333"/>
                  <a:pt x="1798560" y="454828"/>
                  <a:pt x="1810828" y="470601"/>
                </a:cubicBezTo>
                <a:cubicBezTo>
                  <a:pt x="1837117" y="502148"/>
                  <a:pt x="1851138" y="577510"/>
                  <a:pt x="1809075" y="665140"/>
                </a:cubicBezTo>
                <a:cubicBezTo>
                  <a:pt x="1770519" y="744007"/>
                  <a:pt x="1682888" y="875452"/>
                  <a:pt x="1640826" y="968340"/>
                </a:cubicBezTo>
                <a:cubicBezTo>
                  <a:pt x="1597011" y="1066485"/>
                  <a:pt x="1595258" y="1141847"/>
                  <a:pt x="1654847" y="1138342"/>
                </a:cubicBezTo>
                <a:cubicBezTo>
                  <a:pt x="1690775" y="1136589"/>
                  <a:pt x="1732838" y="1105918"/>
                  <a:pt x="1773586" y="1060570"/>
                </a:cubicBezTo>
                <a:lnTo>
                  <a:pt x="1800804" y="1027634"/>
                </a:lnTo>
                <a:lnTo>
                  <a:pt x="1801407" y="1024354"/>
                </a:lnTo>
                <a:cubicBezTo>
                  <a:pt x="1803735" y="1014318"/>
                  <a:pt x="1806637" y="1003830"/>
                  <a:pt x="1810142" y="992876"/>
                </a:cubicBezTo>
                <a:cubicBezTo>
                  <a:pt x="1845195" y="882462"/>
                  <a:pt x="1980145" y="638851"/>
                  <a:pt x="2090558" y="475859"/>
                </a:cubicBezTo>
                <a:cubicBezTo>
                  <a:pt x="2102827" y="456580"/>
                  <a:pt x="2116847" y="458333"/>
                  <a:pt x="2127363" y="475859"/>
                </a:cubicBezTo>
                <a:cubicBezTo>
                  <a:pt x="2153652" y="519674"/>
                  <a:pt x="2151899" y="579262"/>
                  <a:pt x="2132621" y="642356"/>
                </a:cubicBezTo>
                <a:cubicBezTo>
                  <a:pt x="2211488" y="558231"/>
                  <a:pt x="2330665" y="461838"/>
                  <a:pt x="2388501" y="470601"/>
                </a:cubicBezTo>
                <a:cubicBezTo>
                  <a:pt x="2446336" y="479364"/>
                  <a:pt x="2500667" y="565241"/>
                  <a:pt x="2456852" y="656377"/>
                </a:cubicBezTo>
                <a:cubicBezTo>
                  <a:pt x="2420047" y="733491"/>
                  <a:pt x="2334170" y="863183"/>
                  <a:pt x="2293860" y="954319"/>
                </a:cubicBezTo>
                <a:cubicBezTo>
                  <a:pt x="2248292" y="1055969"/>
                  <a:pt x="2258808" y="1138342"/>
                  <a:pt x="2321902" y="1134837"/>
                </a:cubicBezTo>
                <a:cubicBezTo>
                  <a:pt x="2384776" y="1131769"/>
                  <a:pt x="2458385" y="1042825"/>
                  <a:pt x="2520421" y="938449"/>
                </a:cubicBezTo>
                <a:lnTo>
                  <a:pt x="2539247" y="905287"/>
                </a:lnTo>
                <a:lnTo>
                  <a:pt x="2545215" y="890506"/>
                </a:lnTo>
                <a:cubicBezTo>
                  <a:pt x="2635909" y="670397"/>
                  <a:pt x="2875713" y="205739"/>
                  <a:pt x="3012197" y="20183"/>
                </a:cubicBezTo>
                <a:cubicBezTo>
                  <a:pt x="3027971" y="-848"/>
                  <a:pt x="3045497" y="-2601"/>
                  <a:pt x="3056012" y="18430"/>
                </a:cubicBezTo>
                <a:cubicBezTo>
                  <a:pt x="3082301" y="71008"/>
                  <a:pt x="3078796" y="141112"/>
                  <a:pt x="3005187" y="269052"/>
                </a:cubicBezTo>
                <a:cubicBezTo>
                  <a:pt x="2963124" y="340908"/>
                  <a:pt x="2894773" y="463591"/>
                  <a:pt x="2847453" y="549468"/>
                </a:cubicBezTo>
                <a:cubicBezTo>
                  <a:pt x="2903536" y="495137"/>
                  <a:pt x="2957867" y="465343"/>
                  <a:pt x="3003435" y="449570"/>
                </a:cubicBezTo>
                <a:cubicBezTo>
                  <a:pt x="3070033" y="426786"/>
                  <a:pt x="3112095" y="453075"/>
                  <a:pt x="3147147" y="526684"/>
                </a:cubicBezTo>
                <a:cubicBezTo>
                  <a:pt x="3180447" y="595036"/>
                  <a:pt x="3175189" y="668645"/>
                  <a:pt x="3110343" y="731738"/>
                </a:cubicBezTo>
                <a:cubicBezTo>
                  <a:pt x="3050754" y="789574"/>
                  <a:pt x="2977145" y="840400"/>
                  <a:pt x="2866731" y="873699"/>
                </a:cubicBezTo>
                <a:cubicBezTo>
                  <a:pt x="2873742" y="1017412"/>
                  <a:pt x="2922814" y="1117310"/>
                  <a:pt x="2989413" y="1124321"/>
                </a:cubicBezTo>
                <a:cubicBezTo>
                  <a:pt x="3061270" y="1131331"/>
                  <a:pt x="3157663" y="996381"/>
                  <a:pt x="3210241" y="887720"/>
                </a:cubicBezTo>
                <a:cubicBezTo>
                  <a:pt x="3220757" y="866689"/>
                  <a:pt x="3236530" y="864936"/>
                  <a:pt x="3245293" y="885967"/>
                </a:cubicBezTo>
                <a:cubicBezTo>
                  <a:pt x="3254056" y="906998"/>
                  <a:pt x="3250551" y="949061"/>
                  <a:pt x="3224262" y="992876"/>
                </a:cubicBezTo>
                <a:cubicBezTo>
                  <a:pt x="3182200" y="1066485"/>
                  <a:pt x="3101580" y="1178651"/>
                  <a:pt x="2963124" y="1176899"/>
                </a:cubicBezTo>
                <a:cubicBezTo>
                  <a:pt x="2840443" y="1175146"/>
                  <a:pt x="2737039" y="1075248"/>
                  <a:pt x="2740544" y="838647"/>
                </a:cubicBezTo>
                <a:cubicBezTo>
                  <a:pt x="2740544" y="807100"/>
                  <a:pt x="2744049" y="801842"/>
                  <a:pt x="2777349" y="791327"/>
                </a:cubicBezTo>
                <a:cubicBezTo>
                  <a:pt x="2994671" y="719470"/>
                  <a:pt x="3110343" y="566994"/>
                  <a:pt x="3084054" y="521426"/>
                </a:cubicBezTo>
                <a:cubicBezTo>
                  <a:pt x="3064776" y="489880"/>
                  <a:pt x="2987661" y="509158"/>
                  <a:pt x="2894773" y="581015"/>
                </a:cubicBezTo>
                <a:cubicBezTo>
                  <a:pt x="2763328" y="680913"/>
                  <a:pt x="2684461" y="835142"/>
                  <a:pt x="2549511" y="1157620"/>
                </a:cubicBezTo>
                <a:cubicBezTo>
                  <a:pt x="2544254" y="1171641"/>
                  <a:pt x="2530232" y="1175146"/>
                  <a:pt x="2517964" y="1161125"/>
                </a:cubicBezTo>
                <a:cubicBezTo>
                  <a:pt x="2504820" y="1146228"/>
                  <a:pt x="2496057" y="1124759"/>
                  <a:pt x="2494742" y="1093650"/>
                </a:cubicBezTo>
                <a:lnTo>
                  <a:pt x="2494756" y="1092870"/>
                </a:lnTo>
                <a:lnTo>
                  <a:pt x="2484192" y="1104104"/>
                </a:lnTo>
                <a:cubicBezTo>
                  <a:pt x="2431357" y="1154252"/>
                  <a:pt x="2364402" y="1189167"/>
                  <a:pt x="2300870" y="1189167"/>
                </a:cubicBezTo>
                <a:cubicBezTo>
                  <a:pt x="2151899" y="1189167"/>
                  <a:pt x="2116847" y="1080506"/>
                  <a:pt x="2167673" y="928030"/>
                </a:cubicBezTo>
                <a:cubicBezTo>
                  <a:pt x="2225509" y="756275"/>
                  <a:pt x="2379737" y="570499"/>
                  <a:pt x="2348190" y="556478"/>
                </a:cubicBezTo>
                <a:cubicBezTo>
                  <a:pt x="2330665" y="549468"/>
                  <a:pt x="2229014" y="598541"/>
                  <a:pt x="2116847" y="721223"/>
                </a:cubicBezTo>
                <a:cubicBezTo>
                  <a:pt x="2013444" y="833389"/>
                  <a:pt x="1936330" y="1001639"/>
                  <a:pt x="1860968" y="1166383"/>
                </a:cubicBezTo>
                <a:cubicBezTo>
                  <a:pt x="1853958" y="1182157"/>
                  <a:pt x="1843442" y="1189167"/>
                  <a:pt x="1827669" y="1173394"/>
                </a:cubicBezTo>
                <a:cubicBezTo>
                  <a:pt x="1818906" y="1164631"/>
                  <a:pt x="1811676" y="1154444"/>
                  <a:pt x="1806199" y="1142723"/>
                </a:cubicBezTo>
                <a:lnTo>
                  <a:pt x="1799589" y="1124696"/>
                </a:lnTo>
                <a:lnTo>
                  <a:pt x="1789578" y="1133522"/>
                </a:lnTo>
                <a:cubicBezTo>
                  <a:pt x="1744229" y="1169012"/>
                  <a:pt x="1692528" y="1191796"/>
                  <a:pt x="1644331" y="1189167"/>
                </a:cubicBezTo>
                <a:cubicBezTo>
                  <a:pt x="1549691" y="1183909"/>
                  <a:pt x="1500618" y="1127826"/>
                  <a:pt x="1500618" y="1045454"/>
                </a:cubicBezTo>
                <a:cubicBezTo>
                  <a:pt x="1444535" y="1117310"/>
                  <a:pt x="1365668" y="1182157"/>
                  <a:pt x="1281543" y="1182157"/>
                </a:cubicBezTo>
                <a:cubicBezTo>
                  <a:pt x="1210234" y="1182157"/>
                  <a:pt x="1163749" y="1139553"/>
                  <a:pt x="1146198" y="1073866"/>
                </a:cubicBezTo>
                <a:lnTo>
                  <a:pt x="1142834" y="1056571"/>
                </a:lnTo>
                <a:lnTo>
                  <a:pt x="1133202" y="1069579"/>
                </a:lnTo>
                <a:cubicBezTo>
                  <a:pt x="1077585" y="1136370"/>
                  <a:pt x="998060" y="1185662"/>
                  <a:pt x="920507" y="1185662"/>
                </a:cubicBezTo>
                <a:cubicBezTo>
                  <a:pt x="773289" y="1185662"/>
                  <a:pt x="736485" y="1078753"/>
                  <a:pt x="789063" y="926277"/>
                </a:cubicBezTo>
                <a:cubicBezTo>
                  <a:pt x="846898" y="756275"/>
                  <a:pt x="999375" y="574004"/>
                  <a:pt x="971333" y="558231"/>
                </a:cubicBezTo>
                <a:cubicBezTo>
                  <a:pt x="946796" y="544210"/>
                  <a:pt x="755763" y="663387"/>
                  <a:pt x="654112" y="829884"/>
                </a:cubicBezTo>
                <a:cubicBezTo>
                  <a:pt x="591019" y="933288"/>
                  <a:pt x="526173" y="1055969"/>
                  <a:pt x="484110" y="1162878"/>
                </a:cubicBezTo>
                <a:cubicBezTo>
                  <a:pt x="477100" y="1178651"/>
                  <a:pt x="464831" y="1182157"/>
                  <a:pt x="454316" y="1169888"/>
                </a:cubicBezTo>
                <a:cubicBezTo>
                  <a:pt x="426274" y="1138342"/>
                  <a:pt x="410501" y="1089269"/>
                  <a:pt x="447306" y="984113"/>
                </a:cubicBezTo>
                <a:cubicBezTo>
                  <a:pt x="508647" y="808853"/>
                  <a:pt x="873187" y="191938"/>
                  <a:pt x="1015148" y="14925"/>
                </a:cubicBezTo>
                <a:cubicBezTo>
                  <a:pt x="1023034" y="4409"/>
                  <a:pt x="1031359" y="-410"/>
                  <a:pt x="1038808" y="28"/>
                </a:cubicBezTo>
                <a:close/>
              </a:path>
            </a:pathLst>
          </a:custGeom>
          <a:pattFill prst="pct5">
            <a:fgClr>
              <a:schemeClr val="tx1"/>
            </a:fgClr>
            <a:bgClr>
              <a:schemeClr val="bg1">
                <a:lumMod val="85000"/>
              </a:schemeClr>
            </a:bgClr>
          </a:pattFill>
          <a:effectLst>
            <a:outerShdw blurRad="381000" dist="254000" dir="5400000" algn="t" rotWithShape="0">
              <a:prstClr val="black">
                <a:alpha val="12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79_Title Slide">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3" name="Picture Placeholder 31"/>
          <p:cNvSpPr>
            <a:spLocks noGrp="1"/>
          </p:cNvSpPr>
          <p:nvPr>
            <p:ph type="pic" sz="quarter" idx="10"/>
          </p:nvPr>
        </p:nvSpPr>
        <p:spPr>
          <a:xfrm>
            <a:off x="740" y="1"/>
            <a:ext cx="9143260" cy="4606497"/>
          </a:xfrm>
          <a:custGeom>
            <a:avLst/>
            <a:gdLst>
              <a:gd name="connsiteX0" fmla="*/ 11796699 w 12191014"/>
              <a:gd name="connsiteY0" fmla="*/ 0 h 6141996"/>
              <a:gd name="connsiteX1" fmla="*/ 12191014 w 12191014"/>
              <a:gd name="connsiteY1" fmla="*/ 0 h 6141996"/>
              <a:gd name="connsiteX2" fmla="*/ 12191014 w 12191014"/>
              <a:gd name="connsiteY2" fmla="*/ 5344271 h 6141996"/>
              <a:gd name="connsiteX3" fmla="*/ 11971039 w 12191014"/>
              <a:gd name="connsiteY3" fmla="*/ 5507966 h 6141996"/>
              <a:gd name="connsiteX4" fmla="*/ 736973 w 12191014"/>
              <a:gd name="connsiteY4" fmla="*/ 1916171 h 6141996"/>
              <a:gd name="connsiteX5" fmla="*/ 361509 w 12191014"/>
              <a:gd name="connsiteY5" fmla="*/ 1555837 h 6141996"/>
              <a:gd name="connsiteX6" fmla="*/ 0 w 12191014"/>
              <a:gd name="connsiteY6" fmla="*/ 1193031 h 6141996"/>
              <a:gd name="connsiteX7" fmla="*/ 0 w 12191014"/>
              <a:gd name="connsiteY7" fmla="*/ 695081 h 6141996"/>
              <a:gd name="connsiteX8" fmla="*/ 246203 w 12191014"/>
              <a:gd name="connsiteY8" fmla="*/ 986220 h 6141996"/>
              <a:gd name="connsiteX9" fmla="*/ 506361 w 12191014"/>
              <a:gd name="connsiteY9" fmla="*/ 1275064 h 6141996"/>
              <a:gd name="connsiteX10" fmla="*/ 10981885 w 12191014"/>
              <a:gd name="connsiteY10" fmla="*/ 5107868 h 6141996"/>
              <a:gd name="connsiteX11" fmla="*/ 11825311 w 12191014"/>
              <a:gd name="connsiteY11" fmla="*/ 85056 h 6141996"/>
              <a:gd name="connsiteX12" fmla="*/ 3298548 w 12191014"/>
              <a:gd name="connsiteY12" fmla="*/ 0 h 6141996"/>
              <a:gd name="connsiteX13" fmla="*/ 4593008 w 12191014"/>
              <a:gd name="connsiteY13" fmla="*/ 0 h 6141996"/>
              <a:gd name="connsiteX14" fmla="*/ 4454707 w 12191014"/>
              <a:gd name="connsiteY14" fmla="*/ 82787 h 6141996"/>
              <a:gd name="connsiteX15" fmla="*/ 3551276 w 12191014"/>
              <a:gd name="connsiteY15" fmla="*/ 186172 h 6141996"/>
              <a:gd name="connsiteX16" fmla="*/ 3338352 w 12191014"/>
              <a:gd name="connsiteY16" fmla="*/ 43342 h 6141996"/>
              <a:gd name="connsiteX17" fmla="*/ 3129751 w 12191014"/>
              <a:gd name="connsiteY17" fmla="*/ 0 h 6141996"/>
              <a:gd name="connsiteX18" fmla="*/ 3265106 w 12191014"/>
              <a:gd name="connsiteY18" fmla="*/ 0 h 6141996"/>
              <a:gd name="connsiteX19" fmla="*/ 3319233 w 12191014"/>
              <a:gd name="connsiteY19" fmla="*/ 56713 h 6141996"/>
              <a:gd name="connsiteX20" fmla="*/ 3545151 w 12191014"/>
              <a:gd name="connsiteY20" fmla="*/ 205104 h 6141996"/>
              <a:gd name="connsiteX21" fmla="*/ 4600358 w 12191014"/>
              <a:gd name="connsiteY21" fmla="*/ 44921 h 6141996"/>
              <a:gd name="connsiteX22" fmla="*/ 4671552 w 12191014"/>
              <a:gd name="connsiteY22" fmla="*/ 0 h 6141996"/>
              <a:gd name="connsiteX23" fmla="*/ 5033236 w 12191014"/>
              <a:gd name="connsiteY23" fmla="*/ 0 h 6141996"/>
              <a:gd name="connsiteX24" fmla="*/ 4934296 w 12191014"/>
              <a:gd name="connsiteY24" fmla="*/ 91725 h 6141996"/>
              <a:gd name="connsiteX25" fmla="*/ 3660471 w 12191014"/>
              <a:gd name="connsiteY25" fmla="*/ 504949 h 6141996"/>
              <a:gd name="connsiteX26" fmla="*/ 3169970 w 12191014"/>
              <a:gd name="connsiteY26" fmla="*/ 80904 h 6141996"/>
              <a:gd name="connsiteX27" fmla="*/ 3016983 w 12191014"/>
              <a:gd name="connsiteY27" fmla="*/ 0 h 6141996"/>
              <a:gd name="connsiteX28" fmla="*/ 3089299 w 12191014"/>
              <a:gd name="connsiteY28" fmla="*/ 0 h 6141996"/>
              <a:gd name="connsiteX29" fmla="*/ 3135995 w 12191014"/>
              <a:gd name="connsiteY29" fmla="*/ 89838 h 6141996"/>
              <a:gd name="connsiteX30" fmla="*/ 3648123 w 12191014"/>
              <a:gd name="connsiteY30" fmla="*/ 523913 h 6141996"/>
              <a:gd name="connsiteX31" fmla="*/ 5100601 w 12191014"/>
              <a:gd name="connsiteY31" fmla="*/ 4970 h 6141996"/>
              <a:gd name="connsiteX32" fmla="*/ 5105521 w 12191014"/>
              <a:gd name="connsiteY32" fmla="*/ 0 h 6141996"/>
              <a:gd name="connsiteX33" fmla="*/ 5411446 w 12191014"/>
              <a:gd name="connsiteY33" fmla="*/ 0 h 6141996"/>
              <a:gd name="connsiteX34" fmla="*/ 5341491 w 12191014"/>
              <a:gd name="connsiteY34" fmla="*/ 90294 h 6141996"/>
              <a:gd name="connsiteX35" fmla="*/ 3809572 w 12191014"/>
              <a:gd name="connsiteY35" fmla="*/ 847012 h 6141996"/>
              <a:gd name="connsiteX36" fmla="*/ 3046566 w 12191014"/>
              <a:gd name="connsiteY36" fmla="*/ 86935 h 6141996"/>
              <a:gd name="connsiteX37" fmla="*/ 2913419 w 12191014"/>
              <a:gd name="connsiteY37" fmla="*/ 0 h 6141996"/>
              <a:gd name="connsiteX38" fmla="*/ 2965917 w 12191014"/>
              <a:gd name="connsiteY38" fmla="*/ 0 h 6141996"/>
              <a:gd name="connsiteX39" fmla="*/ 3000552 w 12191014"/>
              <a:gd name="connsiteY39" fmla="*/ 96238 h 6141996"/>
              <a:gd name="connsiteX40" fmla="*/ 3804551 w 12191014"/>
              <a:gd name="connsiteY40" fmla="*/ 869696 h 6141996"/>
              <a:gd name="connsiteX41" fmla="*/ 5408172 w 12191014"/>
              <a:gd name="connsiteY41" fmla="*/ 101639 h 6141996"/>
              <a:gd name="connsiteX42" fmla="*/ 5488504 w 12191014"/>
              <a:gd name="connsiteY42" fmla="*/ 0 h 6141996"/>
              <a:gd name="connsiteX43" fmla="*/ 5778788 w 12191014"/>
              <a:gd name="connsiteY43" fmla="*/ 0 h 6141996"/>
              <a:gd name="connsiteX44" fmla="*/ 5768343 w 12191014"/>
              <a:gd name="connsiteY44" fmla="*/ 18905 h 6141996"/>
              <a:gd name="connsiteX45" fmla="*/ 4012036 w 12191014"/>
              <a:gd name="connsiteY45" fmla="*/ 1211148 h 6141996"/>
              <a:gd name="connsiteX46" fmla="*/ 2997310 w 12191014"/>
              <a:gd name="connsiteY46" fmla="*/ 241730 h 6141996"/>
              <a:gd name="connsiteX47" fmla="*/ 2808394 w 12191014"/>
              <a:gd name="connsiteY47" fmla="*/ 0 h 6141996"/>
              <a:gd name="connsiteX48" fmla="*/ 2846925 w 12191014"/>
              <a:gd name="connsiteY48" fmla="*/ 0 h 6141996"/>
              <a:gd name="connsiteX49" fmla="*/ 2937865 w 12191014"/>
              <a:gd name="connsiteY49" fmla="*/ 251117 h 6141996"/>
              <a:gd name="connsiteX50" fmla="*/ 4005435 w 12191014"/>
              <a:gd name="connsiteY50" fmla="*/ 1238490 h 6141996"/>
              <a:gd name="connsiteX51" fmla="*/ 5841212 w 12191014"/>
              <a:gd name="connsiteY51" fmla="*/ 26827 h 6141996"/>
              <a:gd name="connsiteX52" fmla="*/ 5856289 w 12191014"/>
              <a:gd name="connsiteY52" fmla="*/ 0 h 6141996"/>
              <a:gd name="connsiteX53" fmla="*/ 6146432 w 12191014"/>
              <a:gd name="connsiteY53" fmla="*/ 0 h 6141996"/>
              <a:gd name="connsiteX54" fmla="*/ 6110323 w 12191014"/>
              <a:gd name="connsiteY54" fmla="*/ 84861 h 6141996"/>
              <a:gd name="connsiteX55" fmla="*/ 4276357 w 12191014"/>
              <a:gd name="connsiteY55" fmla="*/ 1598320 h 6141996"/>
              <a:gd name="connsiteX56" fmla="*/ 2822331 w 12191014"/>
              <a:gd name="connsiteY56" fmla="*/ 49289 h 6141996"/>
              <a:gd name="connsiteX57" fmla="*/ 2685982 w 12191014"/>
              <a:gd name="connsiteY57" fmla="*/ 0 h 6141996"/>
              <a:gd name="connsiteX58" fmla="*/ 2727319 w 12191014"/>
              <a:gd name="connsiteY58" fmla="*/ 0 h 6141996"/>
              <a:gd name="connsiteX59" fmla="*/ 2743912 w 12191014"/>
              <a:gd name="connsiteY59" fmla="*/ 55774 h 6141996"/>
              <a:gd name="connsiteX60" fmla="*/ 4271160 w 12191014"/>
              <a:gd name="connsiteY60" fmla="*/ 1630557 h 6141996"/>
              <a:gd name="connsiteX61" fmla="*/ 6193657 w 12191014"/>
              <a:gd name="connsiteY61" fmla="*/ 91724 h 6141996"/>
              <a:gd name="connsiteX62" fmla="*/ 6234074 w 12191014"/>
              <a:gd name="connsiteY62" fmla="*/ 0 h 6141996"/>
              <a:gd name="connsiteX63" fmla="*/ 6530669 w 12191014"/>
              <a:gd name="connsiteY63" fmla="*/ 0 h 6141996"/>
              <a:gd name="connsiteX64" fmla="*/ 6482877 w 12191014"/>
              <a:gd name="connsiteY64" fmla="*/ 149973 h 6141996"/>
              <a:gd name="connsiteX65" fmla="*/ 4611205 w 12191014"/>
              <a:gd name="connsiteY65" fmla="*/ 2004218 h 6141996"/>
              <a:gd name="connsiteX66" fmla="*/ 2733780 w 12191014"/>
              <a:gd name="connsiteY66" fmla="*/ 149973 h 6141996"/>
              <a:gd name="connsiteX67" fmla="*/ 2536273 w 12191014"/>
              <a:gd name="connsiteY67" fmla="*/ 0 h 6141996"/>
              <a:gd name="connsiteX68" fmla="*/ 2590966 w 12191014"/>
              <a:gd name="connsiteY68" fmla="*/ 0 h 6141996"/>
              <a:gd name="connsiteX69" fmla="*/ 2642798 w 12191014"/>
              <a:gd name="connsiteY69" fmla="*/ 156730 h 6141996"/>
              <a:gd name="connsiteX70" fmla="*/ 4610929 w 12191014"/>
              <a:gd name="connsiteY70" fmla="*/ 2036852 h 6141996"/>
              <a:gd name="connsiteX71" fmla="*/ 6573308 w 12191014"/>
              <a:gd name="connsiteY71" fmla="*/ 156730 h 6141996"/>
              <a:gd name="connsiteX72" fmla="*/ 6625133 w 12191014"/>
              <a:gd name="connsiteY72" fmla="*/ 0 h 6141996"/>
              <a:gd name="connsiteX73" fmla="*/ 6941206 w 12191014"/>
              <a:gd name="connsiteY73" fmla="*/ 0 h 6141996"/>
              <a:gd name="connsiteX74" fmla="*/ 6894459 w 12191014"/>
              <a:gd name="connsiteY74" fmla="*/ 213681 h 6141996"/>
              <a:gd name="connsiteX75" fmla="*/ 5020187 w 12191014"/>
              <a:gd name="connsiteY75" fmla="*/ 2419794 h 6141996"/>
              <a:gd name="connsiteX76" fmla="*/ 2630673 w 12191014"/>
              <a:gd name="connsiteY76" fmla="*/ 258909 h 6141996"/>
              <a:gd name="connsiteX77" fmla="*/ 2354690 w 12191014"/>
              <a:gd name="connsiteY77" fmla="*/ 0 h 6141996"/>
              <a:gd name="connsiteX78" fmla="*/ 2424862 w 12191014"/>
              <a:gd name="connsiteY78" fmla="*/ 0 h 6141996"/>
              <a:gd name="connsiteX79" fmla="*/ 2525745 w 12191014"/>
              <a:gd name="connsiteY79" fmla="*/ 268360 h 6141996"/>
              <a:gd name="connsiteX80" fmla="*/ 5020467 w 12191014"/>
              <a:gd name="connsiteY80" fmla="*/ 2455468 h 6141996"/>
              <a:gd name="connsiteX81" fmla="*/ 6994513 w 12191014"/>
              <a:gd name="connsiteY81" fmla="*/ 220126 h 6141996"/>
              <a:gd name="connsiteX82" fmla="*/ 7045992 w 12191014"/>
              <a:gd name="connsiteY82" fmla="*/ 0 h 6141996"/>
              <a:gd name="connsiteX83" fmla="*/ 7394007 w 12191014"/>
              <a:gd name="connsiteY83" fmla="*/ 0 h 6141996"/>
              <a:gd name="connsiteX84" fmla="*/ 7358331 w 12191014"/>
              <a:gd name="connsiteY84" fmla="*/ 274043 h 6141996"/>
              <a:gd name="connsiteX85" fmla="*/ 5516108 w 12191014"/>
              <a:gd name="connsiteY85" fmla="*/ 2847464 h 6141996"/>
              <a:gd name="connsiteX86" fmla="*/ 2363227 w 12191014"/>
              <a:gd name="connsiteY86" fmla="*/ 24058 h 6141996"/>
              <a:gd name="connsiteX87" fmla="*/ 2126791 w 12191014"/>
              <a:gd name="connsiteY87" fmla="*/ 0 h 6141996"/>
              <a:gd name="connsiteX88" fmla="*/ 2220831 w 12191014"/>
              <a:gd name="connsiteY88" fmla="*/ 0 h 6141996"/>
              <a:gd name="connsiteX89" fmla="*/ 2231878 w 12191014"/>
              <a:gd name="connsiteY89" fmla="*/ 30091 h 6141996"/>
              <a:gd name="connsiteX90" fmla="*/ 5522785 w 12191014"/>
              <a:gd name="connsiteY90" fmla="*/ 2890219 h 6141996"/>
              <a:gd name="connsiteX91" fmla="*/ 7465484 w 12191014"/>
              <a:gd name="connsiteY91" fmla="*/ 280988 h 6141996"/>
              <a:gd name="connsiteX92" fmla="*/ 7506130 w 12191014"/>
              <a:gd name="connsiteY92" fmla="*/ 0 h 6141996"/>
              <a:gd name="connsiteX93" fmla="*/ 7892295 w 12191014"/>
              <a:gd name="connsiteY93" fmla="*/ 0 h 6141996"/>
              <a:gd name="connsiteX94" fmla="*/ 7876687 w 12191014"/>
              <a:gd name="connsiteY94" fmla="*/ 331691 h 6141996"/>
              <a:gd name="connsiteX95" fmla="*/ 6110761 w 12191014"/>
              <a:gd name="connsiteY95" fmla="*/ 3273139 h 6141996"/>
              <a:gd name="connsiteX96" fmla="*/ 2164764 w 12191014"/>
              <a:gd name="connsiteY96" fmla="*/ 92274 h 6141996"/>
              <a:gd name="connsiteX97" fmla="*/ 1842093 w 12191014"/>
              <a:gd name="connsiteY97" fmla="*/ 0 h 6141996"/>
              <a:gd name="connsiteX98" fmla="*/ 1973217 w 12191014"/>
              <a:gd name="connsiteY98" fmla="*/ 0 h 6141996"/>
              <a:gd name="connsiteX99" fmla="*/ 2015118 w 12191014"/>
              <a:gd name="connsiteY99" fmla="*/ 99772 h 6141996"/>
              <a:gd name="connsiteX100" fmla="*/ 6121225 w 12191014"/>
              <a:gd name="connsiteY100" fmla="*/ 3318739 h 6141996"/>
              <a:gd name="connsiteX101" fmla="*/ 8013586 w 12191014"/>
              <a:gd name="connsiteY101" fmla="*/ 291 h 6141996"/>
              <a:gd name="connsiteX102" fmla="*/ 8013589 w 12191014"/>
              <a:gd name="connsiteY102" fmla="*/ 0 h 6141996"/>
              <a:gd name="connsiteX103" fmla="*/ 8444307 w 12191014"/>
              <a:gd name="connsiteY103" fmla="*/ 0 h 6141996"/>
              <a:gd name="connsiteX104" fmla="*/ 8446155 w 12191014"/>
              <a:gd name="connsiteY104" fmla="*/ 22276 h 6141996"/>
              <a:gd name="connsiteX105" fmla="*/ 6812933 w 12191014"/>
              <a:gd name="connsiteY105" fmla="*/ 3692378 h 6141996"/>
              <a:gd name="connsiteX106" fmla="*/ 1920739 w 12191014"/>
              <a:gd name="connsiteY106" fmla="*/ 165998 h 6141996"/>
              <a:gd name="connsiteX107" fmla="*/ 1479939 w 12191014"/>
              <a:gd name="connsiteY107" fmla="*/ 0 h 6141996"/>
              <a:gd name="connsiteX108" fmla="*/ 1659361 w 12191014"/>
              <a:gd name="connsiteY108" fmla="*/ 0 h 6141996"/>
              <a:gd name="connsiteX109" fmla="*/ 1743855 w 12191014"/>
              <a:gd name="connsiteY109" fmla="*/ 175959 h 6141996"/>
              <a:gd name="connsiteX110" fmla="*/ 6830929 w 12191014"/>
              <a:gd name="connsiteY110" fmla="*/ 3738637 h 6141996"/>
              <a:gd name="connsiteX111" fmla="*/ 8584811 w 12191014"/>
              <a:gd name="connsiteY111" fmla="*/ 25695 h 6141996"/>
              <a:gd name="connsiteX112" fmla="*/ 8583148 w 12191014"/>
              <a:gd name="connsiteY112" fmla="*/ 0 h 6141996"/>
              <a:gd name="connsiteX113" fmla="*/ 9077020 w 12191014"/>
              <a:gd name="connsiteY113" fmla="*/ 0 h 6141996"/>
              <a:gd name="connsiteX114" fmla="*/ 9084145 w 12191014"/>
              <a:gd name="connsiteY114" fmla="*/ 44989 h 6141996"/>
              <a:gd name="connsiteX115" fmla="*/ 7638106 w 12191014"/>
              <a:gd name="connsiteY115" fmla="*/ 4093836 h 6141996"/>
              <a:gd name="connsiteX116" fmla="*/ 1617557 w 12191014"/>
              <a:gd name="connsiteY116" fmla="*/ 246136 h 6141996"/>
              <a:gd name="connsiteX117" fmla="*/ 1040449 w 12191014"/>
              <a:gd name="connsiteY117" fmla="*/ 0 h 6141996"/>
              <a:gd name="connsiteX118" fmla="*/ 1273773 w 12191014"/>
              <a:gd name="connsiteY118" fmla="*/ 0 h 6141996"/>
              <a:gd name="connsiteX119" fmla="*/ 1419501 w 12191014"/>
              <a:gd name="connsiteY119" fmla="*/ 258519 h 6141996"/>
              <a:gd name="connsiteX120" fmla="*/ 7661201 w 12191014"/>
              <a:gd name="connsiteY120" fmla="*/ 4144233 h 6141996"/>
              <a:gd name="connsiteX121" fmla="*/ 9233171 w 12191014"/>
              <a:gd name="connsiteY121" fmla="*/ 48367 h 6141996"/>
              <a:gd name="connsiteX122" fmla="*/ 9226383 w 12191014"/>
              <a:gd name="connsiteY122" fmla="*/ 0 h 6141996"/>
              <a:gd name="connsiteX123" fmla="*/ 9799931 w 12191014"/>
              <a:gd name="connsiteY123" fmla="*/ 0 h 6141996"/>
              <a:gd name="connsiteX124" fmla="*/ 9814413 w 12191014"/>
              <a:gd name="connsiteY124" fmla="*/ 62684 h 6141996"/>
              <a:gd name="connsiteX125" fmla="*/ 8589420 w 12191014"/>
              <a:gd name="connsiteY125" fmla="*/ 4462503 h 6141996"/>
              <a:gd name="connsiteX126" fmla="*/ 1106015 w 12191014"/>
              <a:gd name="connsiteY126" fmla="*/ 108192 h 6141996"/>
              <a:gd name="connsiteX127" fmla="*/ 486763 w 12191014"/>
              <a:gd name="connsiteY127" fmla="*/ 0 h 6141996"/>
              <a:gd name="connsiteX128" fmla="*/ 792653 w 12191014"/>
              <a:gd name="connsiteY128" fmla="*/ 0 h 6141996"/>
              <a:gd name="connsiteX129" fmla="*/ 852561 w 12191014"/>
              <a:gd name="connsiteY129" fmla="*/ 98918 h 6141996"/>
              <a:gd name="connsiteX130" fmla="*/ 8623606 w 12191014"/>
              <a:gd name="connsiteY130" fmla="*/ 4517326 h 6141996"/>
              <a:gd name="connsiteX131" fmla="*/ 9978209 w 12191014"/>
              <a:gd name="connsiteY131" fmla="*/ 65996 h 6141996"/>
              <a:gd name="connsiteX132" fmla="*/ 9964462 w 12191014"/>
              <a:gd name="connsiteY132" fmla="*/ 0 h 6141996"/>
              <a:gd name="connsiteX133" fmla="*/ 10630345 w 12191014"/>
              <a:gd name="connsiteY133" fmla="*/ 0 h 6141996"/>
              <a:gd name="connsiteX134" fmla="*/ 10652856 w 12191014"/>
              <a:gd name="connsiteY134" fmla="*/ 75182 h 6141996"/>
              <a:gd name="connsiteX135" fmla="*/ 9678577 w 12191014"/>
              <a:gd name="connsiteY135" fmla="*/ 4784829 h 6141996"/>
              <a:gd name="connsiteX136" fmla="*/ 939034 w 12191014"/>
              <a:gd name="connsiteY136" fmla="*/ 638535 h 6141996"/>
              <a:gd name="connsiteX137" fmla="*/ 585216 w 12191014"/>
              <a:gd name="connsiteY137" fmla="*/ 146768 h 6141996"/>
              <a:gd name="connsiteX138" fmla="*/ 0 w 12191014"/>
              <a:gd name="connsiteY138" fmla="*/ 0 h 6141996"/>
              <a:gd name="connsiteX139" fmla="*/ 193993 w 12191014"/>
              <a:gd name="connsiteY139" fmla="*/ 0 h 6141996"/>
              <a:gd name="connsiteX140" fmla="*/ 314643 w 12191014"/>
              <a:gd name="connsiteY140" fmla="*/ 181375 h 6141996"/>
              <a:gd name="connsiteX141" fmla="*/ 656211 w 12191014"/>
              <a:gd name="connsiteY141" fmla="*/ 652401 h 6141996"/>
              <a:gd name="connsiteX142" fmla="*/ 9724333 w 12191014"/>
              <a:gd name="connsiteY142" fmla="*/ 4844933 h 6141996"/>
              <a:gd name="connsiteX143" fmla="*/ 10833005 w 12191014"/>
              <a:gd name="connsiteY143" fmla="*/ 78554 h 6141996"/>
              <a:gd name="connsiteX144" fmla="*/ 10811460 w 12191014"/>
              <a:gd name="connsiteY144" fmla="*/ 0 h 6141996"/>
              <a:gd name="connsiteX145" fmla="*/ 11597959 w 12191014"/>
              <a:gd name="connsiteY145" fmla="*/ 0 h 6141996"/>
              <a:gd name="connsiteX146" fmla="*/ 11627705 w 12191014"/>
              <a:gd name="connsiteY146" fmla="*/ 81695 h 6141996"/>
              <a:gd name="connsiteX147" fmla="*/ 10923423 w 12191014"/>
              <a:gd name="connsiteY147" fmla="*/ 5047872 h 6141996"/>
              <a:gd name="connsiteX148" fmla="*/ 817627 w 12191014"/>
              <a:gd name="connsiteY148" fmla="*/ 1238156 h 6141996"/>
              <a:gd name="connsiteX149" fmla="*/ 393189 w 12191014"/>
              <a:gd name="connsiteY149" fmla="*/ 757330 h 6141996"/>
              <a:gd name="connsiteX150" fmla="*/ 0 w 12191014"/>
              <a:gd name="connsiteY150" fmla="*/ 270800 h 6141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12191014" h="6141996">
                <a:moveTo>
                  <a:pt x="11796699" y="0"/>
                </a:moveTo>
                <a:lnTo>
                  <a:pt x="12191014" y="0"/>
                </a:lnTo>
                <a:lnTo>
                  <a:pt x="12191014" y="5344271"/>
                </a:lnTo>
                <a:lnTo>
                  <a:pt x="11971039" y="5507966"/>
                </a:lnTo>
                <a:cubicBezTo>
                  <a:pt x="9599511" y="7110530"/>
                  <a:pt x="4719164" y="5588987"/>
                  <a:pt x="736973" y="1916171"/>
                </a:cubicBezTo>
                <a:cubicBezTo>
                  <a:pt x="610137" y="1796252"/>
                  <a:pt x="484742" y="1676333"/>
                  <a:pt x="361509" y="1555837"/>
                </a:cubicBezTo>
                <a:lnTo>
                  <a:pt x="0" y="1193031"/>
                </a:lnTo>
                <a:lnTo>
                  <a:pt x="0" y="695081"/>
                </a:lnTo>
                <a:lnTo>
                  <a:pt x="246203" y="986220"/>
                </a:lnTo>
                <a:cubicBezTo>
                  <a:pt x="330520" y="1083655"/>
                  <a:pt x="416999" y="1180513"/>
                  <a:pt x="506361" y="1275064"/>
                </a:cubicBezTo>
                <a:cubicBezTo>
                  <a:pt x="4023186" y="5149379"/>
                  <a:pt x="8716127" y="6865147"/>
                  <a:pt x="10981885" y="5107868"/>
                </a:cubicBezTo>
                <a:cubicBezTo>
                  <a:pt x="12257454" y="4117669"/>
                  <a:pt x="12494259" y="2235645"/>
                  <a:pt x="11825311" y="85056"/>
                </a:cubicBezTo>
                <a:close/>
                <a:moveTo>
                  <a:pt x="3298548" y="0"/>
                </a:moveTo>
                <a:lnTo>
                  <a:pt x="4593008" y="0"/>
                </a:lnTo>
                <a:lnTo>
                  <a:pt x="4454707" y="82787"/>
                </a:lnTo>
                <a:cubicBezTo>
                  <a:pt x="4131418" y="252425"/>
                  <a:pt x="3814322" y="298513"/>
                  <a:pt x="3551276" y="186172"/>
                </a:cubicBezTo>
                <a:cubicBezTo>
                  <a:pt x="3471282" y="151606"/>
                  <a:pt x="3400205" y="103429"/>
                  <a:pt x="3338352" y="43342"/>
                </a:cubicBezTo>
                <a:close/>
                <a:moveTo>
                  <a:pt x="3129751" y="0"/>
                </a:moveTo>
                <a:lnTo>
                  <a:pt x="3265106" y="0"/>
                </a:lnTo>
                <a:lnTo>
                  <a:pt x="3319233" y="56713"/>
                </a:lnTo>
                <a:cubicBezTo>
                  <a:pt x="3385417" y="118826"/>
                  <a:pt x="3460825" y="168777"/>
                  <a:pt x="3545151" y="205104"/>
                </a:cubicBezTo>
                <a:cubicBezTo>
                  <a:pt x="3850387" y="335133"/>
                  <a:pt x="4226479" y="266749"/>
                  <a:pt x="4600358" y="44921"/>
                </a:cubicBezTo>
                <a:lnTo>
                  <a:pt x="4671552" y="0"/>
                </a:lnTo>
                <a:lnTo>
                  <a:pt x="5033236" y="0"/>
                </a:lnTo>
                <a:lnTo>
                  <a:pt x="4934296" y="91725"/>
                </a:lnTo>
                <a:cubicBezTo>
                  <a:pt x="4508066" y="466892"/>
                  <a:pt x="4045348" y="636420"/>
                  <a:pt x="3660471" y="504949"/>
                </a:cubicBezTo>
                <a:cubicBezTo>
                  <a:pt x="3451455" y="435754"/>
                  <a:pt x="3287485" y="287273"/>
                  <a:pt x="3169970" y="80904"/>
                </a:cubicBezTo>
                <a:close/>
                <a:moveTo>
                  <a:pt x="3016983" y="0"/>
                </a:moveTo>
                <a:lnTo>
                  <a:pt x="3089299" y="0"/>
                </a:lnTo>
                <a:lnTo>
                  <a:pt x="3135995" y="89838"/>
                </a:lnTo>
                <a:cubicBezTo>
                  <a:pt x="3260719" y="300339"/>
                  <a:pt x="3431898" y="451792"/>
                  <a:pt x="3648123" y="523913"/>
                </a:cubicBezTo>
                <a:cubicBezTo>
                  <a:pt x="4093186" y="673923"/>
                  <a:pt x="4625799" y="461330"/>
                  <a:pt x="5100601" y="4970"/>
                </a:cubicBezTo>
                <a:lnTo>
                  <a:pt x="5105521" y="0"/>
                </a:lnTo>
                <a:lnTo>
                  <a:pt x="5411446" y="0"/>
                </a:lnTo>
                <a:lnTo>
                  <a:pt x="5341491" y="90294"/>
                </a:lnTo>
                <a:cubicBezTo>
                  <a:pt x="4873040" y="664890"/>
                  <a:pt x="4310854" y="970771"/>
                  <a:pt x="3809572" y="847012"/>
                </a:cubicBezTo>
                <a:cubicBezTo>
                  <a:pt x="3463611" y="760468"/>
                  <a:pt x="3205222" y="484391"/>
                  <a:pt x="3046566" y="86935"/>
                </a:cubicBezTo>
                <a:close/>
                <a:moveTo>
                  <a:pt x="2913419" y="0"/>
                </a:moveTo>
                <a:lnTo>
                  <a:pt x="2965917" y="0"/>
                </a:lnTo>
                <a:lnTo>
                  <a:pt x="3000552" y="96238"/>
                </a:lnTo>
                <a:cubicBezTo>
                  <a:pt x="3171294" y="502001"/>
                  <a:pt x="3445778" y="783180"/>
                  <a:pt x="3804551" y="869696"/>
                </a:cubicBezTo>
                <a:cubicBezTo>
                  <a:pt x="4329025" y="1000913"/>
                  <a:pt x="4918179" y="690445"/>
                  <a:pt x="5408172" y="101639"/>
                </a:cubicBezTo>
                <a:lnTo>
                  <a:pt x="5488504" y="0"/>
                </a:lnTo>
                <a:lnTo>
                  <a:pt x="5778788" y="0"/>
                </a:lnTo>
                <a:lnTo>
                  <a:pt x="5768343" y="18905"/>
                </a:lnTo>
                <a:cubicBezTo>
                  <a:pt x="5293591" y="831124"/>
                  <a:pt x="4637370" y="1316121"/>
                  <a:pt x="4012036" y="1211148"/>
                </a:cubicBezTo>
                <a:cubicBezTo>
                  <a:pt x="3566811" y="1138474"/>
                  <a:pt x="3215601" y="777700"/>
                  <a:pt x="2997310" y="241730"/>
                </a:cubicBezTo>
                <a:close/>
                <a:moveTo>
                  <a:pt x="2808394" y="0"/>
                </a:moveTo>
                <a:lnTo>
                  <a:pt x="2846925" y="0"/>
                </a:lnTo>
                <a:lnTo>
                  <a:pt x="2937865" y="251117"/>
                </a:lnTo>
                <a:cubicBezTo>
                  <a:pt x="3168888" y="795621"/>
                  <a:pt x="3538525" y="1162372"/>
                  <a:pt x="4005435" y="1238490"/>
                </a:cubicBezTo>
                <a:cubicBezTo>
                  <a:pt x="4661125" y="1347477"/>
                  <a:pt x="5347711" y="856026"/>
                  <a:pt x="5841212" y="26827"/>
                </a:cubicBezTo>
                <a:lnTo>
                  <a:pt x="5856289" y="0"/>
                </a:lnTo>
                <a:lnTo>
                  <a:pt x="6146432" y="0"/>
                </a:lnTo>
                <a:lnTo>
                  <a:pt x="6110323" y="84861"/>
                </a:lnTo>
                <a:cubicBezTo>
                  <a:pt x="5672223" y="1047330"/>
                  <a:pt x="4987531" y="1654832"/>
                  <a:pt x="4276357" y="1598320"/>
                </a:cubicBezTo>
                <a:cubicBezTo>
                  <a:pt x="3620667" y="1545845"/>
                  <a:pt x="3097374" y="938847"/>
                  <a:pt x="2822331" y="49289"/>
                </a:cubicBezTo>
                <a:close/>
                <a:moveTo>
                  <a:pt x="2685982" y="0"/>
                </a:moveTo>
                <a:lnTo>
                  <a:pt x="2727319" y="0"/>
                </a:lnTo>
                <a:lnTo>
                  <a:pt x="2743912" y="55774"/>
                </a:lnTo>
                <a:cubicBezTo>
                  <a:pt x="3037510" y="959498"/>
                  <a:pt x="3590352" y="1574047"/>
                  <a:pt x="4271160" y="1630557"/>
                </a:cubicBezTo>
                <a:cubicBezTo>
                  <a:pt x="5017528" y="1691105"/>
                  <a:pt x="5733008" y="1069996"/>
                  <a:pt x="6193657" y="91724"/>
                </a:cubicBezTo>
                <a:lnTo>
                  <a:pt x="6234074" y="0"/>
                </a:lnTo>
                <a:lnTo>
                  <a:pt x="6530669" y="0"/>
                </a:lnTo>
                <a:lnTo>
                  <a:pt x="6482877" y="149973"/>
                </a:lnTo>
                <a:cubicBezTo>
                  <a:pt x="6097637" y="1262521"/>
                  <a:pt x="5402961" y="2004218"/>
                  <a:pt x="4611205" y="2004218"/>
                </a:cubicBezTo>
                <a:cubicBezTo>
                  <a:pt x="3814407" y="2004218"/>
                  <a:pt x="3119099" y="1262521"/>
                  <a:pt x="2733780" y="149973"/>
                </a:cubicBezTo>
                <a:close/>
                <a:moveTo>
                  <a:pt x="2536273" y="0"/>
                </a:moveTo>
                <a:lnTo>
                  <a:pt x="2590966" y="0"/>
                </a:lnTo>
                <a:lnTo>
                  <a:pt x="2642798" y="156730"/>
                </a:lnTo>
                <a:cubicBezTo>
                  <a:pt x="3048025" y="1284450"/>
                  <a:pt x="3778725" y="2036852"/>
                  <a:pt x="4610929" y="2036852"/>
                </a:cubicBezTo>
                <a:cubicBezTo>
                  <a:pt x="5438090" y="2036852"/>
                  <a:pt x="6168160" y="1284450"/>
                  <a:pt x="6573308" y="156730"/>
                </a:cubicBezTo>
                <a:lnTo>
                  <a:pt x="6625133" y="0"/>
                </a:lnTo>
                <a:lnTo>
                  <a:pt x="6941206" y="0"/>
                </a:lnTo>
                <a:lnTo>
                  <a:pt x="6894459" y="213681"/>
                </a:lnTo>
                <a:cubicBezTo>
                  <a:pt x="6585613" y="1473614"/>
                  <a:pt x="5897784" y="2351165"/>
                  <a:pt x="5020187" y="2419794"/>
                </a:cubicBezTo>
                <a:cubicBezTo>
                  <a:pt x="4071979" y="2496498"/>
                  <a:pt x="3163488" y="1612388"/>
                  <a:pt x="2630673" y="258909"/>
                </a:cubicBezTo>
                <a:close/>
                <a:moveTo>
                  <a:pt x="2354690" y="0"/>
                </a:moveTo>
                <a:lnTo>
                  <a:pt x="2424862" y="0"/>
                </a:lnTo>
                <a:lnTo>
                  <a:pt x="2525745" y="268360"/>
                </a:lnTo>
                <a:cubicBezTo>
                  <a:pt x="3083376" y="1642364"/>
                  <a:pt x="4032065" y="2536174"/>
                  <a:pt x="5020467" y="2455468"/>
                </a:cubicBezTo>
                <a:cubicBezTo>
                  <a:pt x="5938269" y="2382834"/>
                  <a:pt x="6661920" y="1494573"/>
                  <a:pt x="6994513" y="220126"/>
                </a:cubicBezTo>
                <a:lnTo>
                  <a:pt x="7045992" y="0"/>
                </a:lnTo>
                <a:lnTo>
                  <a:pt x="7394007" y="0"/>
                </a:lnTo>
                <a:lnTo>
                  <a:pt x="7358331" y="274043"/>
                </a:lnTo>
                <a:cubicBezTo>
                  <a:pt x="7139912" y="1674718"/>
                  <a:pt x="6469210" y="2690089"/>
                  <a:pt x="5516108" y="2847464"/>
                </a:cubicBezTo>
                <a:cubicBezTo>
                  <a:pt x="4327432" y="3037698"/>
                  <a:pt x="3062777" y="1845766"/>
                  <a:pt x="2363227" y="24058"/>
                </a:cubicBezTo>
                <a:close/>
                <a:moveTo>
                  <a:pt x="2126791" y="0"/>
                </a:moveTo>
                <a:lnTo>
                  <a:pt x="2220831" y="0"/>
                </a:lnTo>
                <a:lnTo>
                  <a:pt x="2231878" y="30091"/>
                </a:lnTo>
                <a:cubicBezTo>
                  <a:pt x="2966596" y="1881106"/>
                  <a:pt x="4285222" y="3089176"/>
                  <a:pt x="5522785" y="2890219"/>
                </a:cubicBezTo>
                <a:cubicBezTo>
                  <a:pt x="6516438" y="2724709"/>
                  <a:pt x="7223218" y="1697341"/>
                  <a:pt x="7465484" y="280988"/>
                </a:cubicBezTo>
                <a:lnTo>
                  <a:pt x="7506130" y="0"/>
                </a:lnTo>
                <a:lnTo>
                  <a:pt x="7892295" y="0"/>
                </a:lnTo>
                <a:lnTo>
                  <a:pt x="7876687" y="331691"/>
                </a:lnTo>
                <a:cubicBezTo>
                  <a:pt x="7765799" y="1867319"/>
                  <a:pt x="7134678" y="3018820"/>
                  <a:pt x="6110761" y="3273139"/>
                </a:cubicBezTo>
                <a:cubicBezTo>
                  <a:pt x="4743498" y="3610501"/>
                  <a:pt x="3117846" y="2244834"/>
                  <a:pt x="2164764" y="92274"/>
                </a:cubicBezTo>
                <a:close/>
                <a:moveTo>
                  <a:pt x="1842093" y="0"/>
                </a:moveTo>
                <a:lnTo>
                  <a:pt x="1973217" y="0"/>
                </a:lnTo>
                <a:lnTo>
                  <a:pt x="2015118" y="99772"/>
                </a:lnTo>
                <a:cubicBezTo>
                  <a:pt x="3004488" y="2288691"/>
                  <a:pt x="4694578" y="3673350"/>
                  <a:pt x="6121225" y="3318739"/>
                </a:cubicBezTo>
                <a:cubicBezTo>
                  <a:pt x="7266867" y="3033321"/>
                  <a:pt x="7951482" y="1718125"/>
                  <a:pt x="8013586" y="291"/>
                </a:cubicBezTo>
                <a:lnTo>
                  <a:pt x="8013589" y="0"/>
                </a:lnTo>
                <a:lnTo>
                  <a:pt x="8444307" y="0"/>
                </a:lnTo>
                <a:lnTo>
                  <a:pt x="8446155" y="22276"/>
                </a:lnTo>
                <a:cubicBezTo>
                  <a:pt x="8554024" y="1851753"/>
                  <a:pt x="7974786" y="3303171"/>
                  <a:pt x="6812933" y="3692378"/>
                </a:cubicBezTo>
                <a:cubicBezTo>
                  <a:pt x="5261995" y="4215646"/>
                  <a:pt x="3194302" y="2675305"/>
                  <a:pt x="1920739" y="165998"/>
                </a:cubicBezTo>
                <a:close/>
                <a:moveTo>
                  <a:pt x="1479939" y="0"/>
                </a:moveTo>
                <a:lnTo>
                  <a:pt x="1659361" y="0"/>
                </a:lnTo>
                <a:lnTo>
                  <a:pt x="1743855" y="175959"/>
                </a:lnTo>
                <a:cubicBezTo>
                  <a:pt x="3060127" y="2732883"/>
                  <a:pt x="5203965" y="4287870"/>
                  <a:pt x="6830929" y="3738637"/>
                </a:cubicBezTo>
                <a:cubicBezTo>
                  <a:pt x="8041695" y="3336443"/>
                  <a:pt x="8659576" y="1872005"/>
                  <a:pt x="8584811" y="25695"/>
                </a:cubicBezTo>
                <a:lnTo>
                  <a:pt x="8583148" y="0"/>
                </a:lnTo>
                <a:lnTo>
                  <a:pt x="9077020" y="0"/>
                </a:lnTo>
                <a:lnTo>
                  <a:pt x="9084145" y="44989"/>
                </a:lnTo>
                <a:cubicBezTo>
                  <a:pt x="9345136" y="1989077"/>
                  <a:pt x="8848871" y="3570552"/>
                  <a:pt x="7638106" y="4093836"/>
                </a:cubicBezTo>
                <a:cubicBezTo>
                  <a:pt x="5892226" y="4842003"/>
                  <a:pt x="3289960" y="3141329"/>
                  <a:pt x="1617557" y="246136"/>
                </a:cubicBezTo>
                <a:close/>
                <a:moveTo>
                  <a:pt x="1040449" y="0"/>
                </a:moveTo>
                <a:lnTo>
                  <a:pt x="1273773" y="0"/>
                </a:lnTo>
                <a:lnTo>
                  <a:pt x="1419501" y="258519"/>
                </a:lnTo>
                <a:cubicBezTo>
                  <a:pt x="3140932" y="3212880"/>
                  <a:pt x="5834311" y="4931261"/>
                  <a:pt x="7661201" y="4144233"/>
                </a:cubicBezTo>
                <a:cubicBezTo>
                  <a:pt x="8920566" y="3603691"/>
                  <a:pt x="9460391" y="2009095"/>
                  <a:pt x="9233171" y="48367"/>
                </a:cubicBezTo>
                <a:lnTo>
                  <a:pt x="9226383" y="0"/>
                </a:lnTo>
                <a:lnTo>
                  <a:pt x="9799931" y="0"/>
                </a:lnTo>
                <a:lnTo>
                  <a:pt x="9814413" y="62684"/>
                </a:lnTo>
                <a:cubicBezTo>
                  <a:pt x="10234568" y="2097365"/>
                  <a:pt x="9832570" y="3800881"/>
                  <a:pt x="8589420" y="4462503"/>
                </a:cubicBezTo>
                <a:cubicBezTo>
                  <a:pt x="6617675" y="5514180"/>
                  <a:pt x="3262251" y="3567655"/>
                  <a:pt x="1106015" y="108192"/>
                </a:cubicBezTo>
                <a:close/>
                <a:moveTo>
                  <a:pt x="486763" y="0"/>
                </a:moveTo>
                <a:lnTo>
                  <a:pt x="792653" y="0"/>
                </a:lnTo>
                <a:lnTo>
                  <a:pt x="852561" y="98918"/>
                </a:lnTo>
                <a:cubicBezTo>
                  <a:pt x="3066272" y="3645636"/>
                  <a:pt x="6548252" y="5624234"/>
                  <a:pt x="8623606" y="4517326"/>
                </a:cubicBezTo>
                <a:cubicBezTo>
                  <a:pt x="9909893" y="3829832"/>
                  <a:pt x="10355093" y="2116773"/>
                  <a:pt x="9978209" y="65996"/>
                </a:cubicBezTo>
                <a:lnTo>
                  <a:pt x="9964462" y="0"/>
                </a:lnTo>
                <a:lnTo>
                  <a:pt x="10630345" y="0"/>
                </a:lnTo>
                <a:lnTo>
                  <a:pt x="10652856" y="75182"/>
                </a:lnTo>
                <a:cubicBezTo>
                  <a:pt x="11229349" y="2174569"/>
                  <a:pt x="10937840" y="3976267"/>
                  <a:pt x="9678577" y="4784829"/>
                </a:cubicBezTo>
                <a:cubicBezTo>
                  <a:pt x="7608989" y="6126955"/>
                  <a:pt x="3694642" y="4272884"/>
                  <a:pt x="939034" y="638535"/>
                </a:cubicBezTo>
                <a:cubicBezTo>
                  <a:pt x="817972" y="474805"/>
                  <a:pt x="699793" y="311075"/>
                  <a:pt x="585216" y="146768"/>
                </a:cubicBezTo>
                <a:close/>
                <a:moveTo>
                  <a:pt x="0" y="0"/>
                </a:moveTo>
                <a:lnTo>
                  <a:pt x="193993" y="0"/>
                </a:lnTo>
                <a:lnTo>
                  <a:pt x="314643" y="181375"/>
                </a:lnTo>
                <a:cubicBezTo>
                  <a:pt x="424176" y="338768"/>
                  <a:pt x="538032" y="495585"/>
                  <a:pt x="656211" y="652401"/>
                </a:cubicBezTo>
                <a:cubicBezTo>
                  <a:pt x="3486757" y="4379096"/>
                  <a:pt x="7545216" y="6256280"/>
                  <a:pt x="9724333" y="4844933"/>
                </a:cubicBezTo>
                <a:cubicBezTo>
                  <a:pt x="11021426" y="4006081"/>
                  <a:pt x="11360900" y="2194332"/>
                  <a:pt x="10833005" y="78554"/>
                </a:cubicBezTo>
                <a:lnTo>
                  <a:pt x="10811460" y="0"/>
                </a:lnTo>
                <a:lnTo>
                  <a:pt x="11597959" y="0"/>
                </a:lnTo>
                <a:lnTo>
                  <a:pt x="11627705" y="81695"/>
                </a:lnTo>
                <a:cubicBezTo>
                  <a:pt x="12350564" y="2215934"/>
                  <a:pt x="12166471" y="4087948"/>
                  <a:pt x="10923423" y="5047872"/>
                </a:cubicBezTo>
                <a:cubicBezTo>
                  <a:pt x="8767366" y="6717505"/>
                  <a:pt x="4241952" y="5010974"/>
                  <a:pt x="817627" y="1238156"/>
                </a:cubicBezTo>
                <a:cubicBezTo>
                  <a:pt x="670623" y="1079034"/>
                  <a:pt x="529384" y="918758"/>
                  <a:pt x="393189" y="757330"/>
                </a:cubicBezTo>
                <a:lnTo>
                  <a:pt x="0" y="270800"/>
                </a:lnTo>
                <a:close/>
              </a:path>
            </a:pathLst>
          </a:custGeom>
          <a:pattFill prst="lgCheck">
            <a:fgClr>
              <a:schemeClr val="bg1">
                <a:lumMod val="90000"/>
                <a:lumOff val="10000"/>
              </a:schemeClr>
            </a:fgClr>
            <a:bgClr>
              <a:schemeClr val="bg1">
                <a:lumMod val="75000"/>
              </a:schemeClr>
            </a:bgClr>
          </a:pattFill>
        </p:spPr>
        <p:txBody>
          <a:bodyPr wrap="square" anchor="ctr">
            <a:noAutofit/>
          </a:bodyPr>
          <a:lstStyle>
            <a:lvl1pPr algn="ctr">
              <a:defRPr/>
            </a:lvl1p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84_Title Slide">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4" name="Picture Placeholder 10"/>
          <p:cNvSpPr>
            <a:spLocks noGrp="1"/>
          </p:cNvSpPr>
          <p:nvPr>
            <p:ph type="pic" sz="quarter" idx="10"/>
          </p:nvPr>
        </p:nvSpPr>
        <p:spPr>
          <a:xfrm>
            <a:off x="4883994" y="1"/>
            <a:ext cx="2366324" cy="5143501"/>
          </a:xfrm>
          <a:custGeom>
            <a:avLst/>
            <a:gdLst>
              <a:gd name="connsiteX0" fmla="*/ 1303560 w 3155099"/>
              <a:gd name="connsiteY0" fmla="*/ 0 h 6858001"/>
              <a:gd name="connsiteX1" fmla="*/ 1493252 w 3155099"/>
              <a:gd name="connsiteY1" fmla="*/ 0 h 6858001"/>
              <a:gd name="connsiteX2" fmla="*/ 1476757 w 3155099"/>
              <a:gd name="connsiteY2" fmla="*/ 382853 h 6858001"/>
              <a:gd name="connsiteX3" fmla="*/ 1379259 w 3155099"/>
              <a:gd name="connsiteY3" fmla="*/ 1530635 h 6858001"/>
              <a:gd name="connsiteX4" fmla="*/ 1945972 w 3155099"/>
              <a:gd name="connsiteY4" fmla="*/ 4383434 h 6858001"/>
              <a:gd name="connsiteX5" fmla="*/ 2904560 w 3155099"/>
              <a:gd name="connsiteY5" fmla="*/ 6155173 h 6858001"/>
              <a:gd name="connsiteX6" fmla="*/ 3053021 w 3155099"/>
              <a:gd name="connsiteY6" fmla="*/ 6526037 h 6858001"/>
              <a:gd name="connsiteX7" fmla="*/ 3155099 w 3155099"/>
              <a:gd name="connsiteY7" fmla="*/ 6858001 h 6858001"/>
              <a:gd name="connsiteX8" fmla="*/ 2888995 w 3155099"/>
              <a:gd name="connsiteY8" fmla="*/ 6858001 h 6858001"/>
              <a:gd name="connsiteX9" fmla="*/ 2793121 w 3155099"/>
              <a:gd name="connsiteY9" fmla="*/ 6742249 h 6858001"/>
              <a:gd name="connsiteX10" fmla="*/ 2283588 w 3155099"/>
              <a:gd name="connsiteY10" fmla="*/ 6269285 h 6858001"/>
              <a:gd name="connsiteX11" fmla="*/ 643738 w 3155099"/>
              <a:gd name="connsiteY11" fmla="*/ 4984024 h 6858001"/>
              <a:gd name="connsiteX12" fmla="*/ 52910 w 3155099"/>
              <a:gd name="connsiteY12" fmla="*/ 4065122 h 6858001"/>
              <a:gd name="connsiteX13" fmla="*/ 155400 w 3155099"/>
              <a:gd name="connsiteY13" fmla="*/ 2791873 h 6858001"/>
              <a:gd name="connsiteX14" fmla="*/ 1192364 w 3155099"/>
              <a:gd name="connsiteY14" fmla="*/ 383510 h 6858001"/>
              <a:gd name="connsiteX15" fmla="*/ 1254160 w 3155099"/>
              <a:gd name="connsiteY15" fmla="*/ 18982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55099" h="6858001">
                <a:moveTo>
                  <a:pt x="1303560" y="0"/>
                </a:moveTo>
                <a:lnTo>
                  <a:pt x="1493252" y="0"/>
                </a:lnTo>
                <a:lnTo>
                  <a:pt x="1476757" y="382853"/>
                </a:lnTo>
                <a:cubicBezTo>
                  <a:pt x="1452735" y="777271"/>
                  <a:pt x="1410910" y="1165778"/>
                  <a:pt x="1379259" y="1530635"/>
                </a:cubicBezTo>
                <a:cubicBezTo>
                  <a:pt x="1276768" y="2635720"/>
                  <a:pt x="1542038" y="3614680"/>
                  <a:pt x="1945972" y="4383434"/>
                </a:cubicBezTo>
                <a:cubicBezTo>
                  <a:pt x="2259472" y="4972012"/>
                  <a:pt x="2627233" y="5542572"/>
                  <a:pt x="2904560" y="6155173"/>
                </a:cubicBezTo>
                <a:cubicBezTo>
                  <a:pt x="2958820" y="6275291"/>
                  <a:pt x="3008558" y="6399913"/>
                  <a:pt x="3053021" y="6526037"/>
                </a:cubicBezTo>
                <a:lnTo>
                  <a:pt x="3155099" y="6858001"/>
                </a:lnTo>
                <a:lnTo>
                  <a:pt x="2888995" y="6858001"/>
                </a:lnTo>
                <a:lnTo>
                  <a:pt x="2793121" y="6742249"/>
                </a:lnTo>
                <a:cubicBezTo>
                  <a:pt x="2648711" y="6581216"/>
                  <a:pt x="2478019" y="6426939"/>
                  <a:pt x="2283588" y="6269285"/>
                </a:cubicBezTo>
                <a:cubicBezTo>
                  <a:pt x="1819366" y="5902925"/>
                  <a:pt x="1204422" y="5536566"/>
                  <a:pt x="643738" y="4984024"/>
                </a:cubicBezTo>
                <a:cubicBezTo>
                  <a:pt x="384497" y="4725770"/>
                  <a:pt x="155400" y="4431482"/>
                  <a:pt x="52910" y="4065122"/>
                </a:cubicBezTo>
                <a:cubicBezTo>
                  <a:pt x="-43552" y="3716780"/>
                  <a:pt x="-7379" y="3278350"/>
                  <a:pt x="155400" y="2791873"/>
                </a:cubicBezTo>
                <a:cubicBezTo>
                  <a:pt x="432728" y="1981077"/>
                  <a:pt x="896950" y="1242353"/>
                  <a:pt x="1192364" y="383510"/>
                </a:cubicBezTo>
                <a:cubicBezTo>
                  <a:pt x="1213465" y="320448"/>
                  <a:pt x="1234566" y="255885"/>
                  <a:pt x="1254160" y="189820"/>
                </a:cubicBezTo>
                <a:close/>
              </a:path>
            </a:pathLst>
          </a:custGeom>
          <a:pattFill prst="lgCheck">
            <a:fgClr>
              <a:schemeClr val="bg1">
                <a:lumMod val="90000"/>
                <a:lumOff val="10000"/>
              </a:schemeClr>
            </a:fgClr>
            <a:bgClr>
              <a:schemeClr val="bg1">
                <a:lumMod val="75000"/>
              </a:schemeClr>
            </a:bgClr>
          </a:pattFill>
        </p:spPr>
        <p:txBody>
          <a:bodyPr wrap="square" anchor="ctr">
            <a:noAutofit/>
          </a:bodyPr>
          <a:lstStyle>
            <a:lvl1pPr algn="ctr">
              <a:defRPr/>
            </a:lvl1p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Image left">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0" y="0"/>
            <a:ext cx="4580466"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 name="Title 3"/>
          <p:cNvSpPr>
            <a:spLocks noGrp="1"/>
          </p:cNvSpPr>
          <p:nvPr>
            <p:ph type="title" hasCustomPrompt="1"/>
          </p:nvPr>
        </p:nvSpPr>
        <p:spPr>
          <a:xfrm>
            <a:off x="5579534" y="1192324"/>
            <a:ext cx="2717800" cy="1415430"/>
          </a:xfrm>
          <a:prstGeom prst="rect">
            <a:avLst/>
          </a:prstGeom>
        </p:spPr>
        <p:txBody>
          <a:bodyPr lIns="68580" tIns="34290" rIns="68580" bIns="34290">
            <a:no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
        <p:nvSpPr>
          <p:cNvPr id="4" name="Text Placeholder 5"/>
          <p:cNvSpPr>
            <a:spLocks noGrp="1"/>
          </p:cNvSpPr>
          <p:nvPr>
            <p:ph type="body" sz="quarter" idx="10" hasCustomPrompt="1"/>
          </p:nvPr>
        </p:nvSpPr>
        <p:spPr>
          <a:xfrm>
            <a:off x="5579533" y="2656611"/>
            <a:ext cx="2717800" cy="213595"/>
          </a:xfrm>
          <a:prstGeom prst="rect">
            <a:avLst/>
          </a:prstGeom>
        </p:spPr>
        <p:txBody>
          <a:bodyPr lIns="68580" tIns="34290" rIns="68580" bIns="34290">
            <a:noAutofit/>
          </a:bodyPr>
          <a:lstStyle>
            <a:lvl1pPr marL="0" indent="0" algn="l">
              <a:buNone/>
              <a:defRPr sz="1200" cap="all">
                <a:solidFill>
                  <a:schemeClr val="tx1">
                    <a:lumMod val="50000"/>
                    <a:lumOff val="50000"/>
                  </a:schemeClr>
                </a:solidFill>
                <a:latin typeface="Lato Light"/>
                <a:cs typeface="Lato Light"/>
              </a:defRPr>
            </a:lvl1pPr>
          </a:lstStyle>
          <a:p>
            <a:pPr lvl="0"/>
            <a:r>
              <a:rPr lang="en-US" dirty="0" err="1"/>
              <a:t>Subitle</a:t>
            </a:r>
            <a:r>
              <a:rPr lang="en-US" dirty="0"/>
              <a:t> Example here</a:t>
            </a:r>
          </a:p>
        </p:txBody>
      </p:sp>
      <p:sp>
        <p:nvSpPr>
          <p:cNvPr id="5" name="Text Placeholder 5"/>
          <p:cNvSpPr>
            <a:spLocks noGrp="1"/>
          </p:cNvSpPr>
          <p:nvPr>
            <p:ph type="body" sz="quarter" idx="12" hasCustomPrompt="1"/>
          </p:nvPr>
        </p:nvSpPr>
        <p:spPr>
          <a:xfrm>
            <a:off x="5579533" y="2952942"/>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cxnSp>
        <p:nvCxnSpPr>
          <p:cNvPr id="7" name="Straight Connector 6"/>
          <p:cNvCxnSpPr/>
          <p:nvPr userDrawn="1"/>
        </p:nvCxnSpPr>
        <p:spPr>
          <a:xfrm>
            <a:off x="5596467" y="2607716"/>
            <a:ext cx="2717800"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540" decel="100000" fill="hold"/>
                                        <p:tgtEl>
                                          <p:spTgt spid="3"/>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600"/>
                                        <p:tgtEl>
                                          <p:spTgt spid="4">
                                            <p:txEl>
                                              <p:pRg st="0" end="0"/>
                                            </p:txEl>
                                          </p:spTgt>
                                        </p:tgtEl>
                                      </p:cBhvr>
                                    </p:animEffect>
                                    <p:anim calcmode="lin" valueType="num">
                                      <p:cBhvr>
                                        <p:cTn id="14" dur="6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4">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600"/>
                                        <p:tgtEl>
                                          <p:spTgt spid="5">
                                            <p:txEl>
                                              <p:pRg st="0" end="0"/>
                                            </p:txEl>
                                          </p:spTgt>
                                        </p:tgtEl>
                                      </p:cBhvr>
                                    </p:animEffect>
                                    <p:anim calcmode="lin" valueType="num">
                                      <p:cBhvr>
                                        <p:cTn id="20" dur="6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5">
                                            <p:txEl>
                                              <p:pRg st="0" end="0"/>
                                            </p:txEl>
                                          </p:spTgt>
                                        </p:tgtEl>
                                        <p:attrNameLst>
                                          <p:attrName>ppt_y</p:attrName>
                                        </p:attrNameLst>
                                      </p:cBhvr>
                                      <p:tavLst>
                                        <p:tav tm="0">
                                          <p:val>
                                            <p:strVal val="#ppt_y-.03"/>
                                          </p:val>
                                        </p:tav>
                                        <p:tav tm="100000">
                                          <p:val>
                                            <p:strVal val="#ppt_y"/>
                                          </p:val>
                                        </p:tav>
                                      </p:tavLst>
                                    </p:anim>
                                  </p:childTnLst>
                                </p:cTn>
                              </p:par>
                              <p:par>
                                <p:cTn id="23" presetID="10" presetClass="entr" presetSubtype="0" fill="hold" grpId="0" nodeType="withEffect" nodePh="1">
                                  <p:stCondLst>
                                    <p:cond delay="0"/>
                                  </p:stCondLst>
                                  <p:endCondLst>
                                    <p:cond evt="begin" delay="0">
                                      <p:tn val="23"/>
                                    </p:cond>
                                  </p:end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build="p">
        <p:tmplLst>
          <p:tmpl lvl="1">
            <p:tnLst>
              <p:par>
                <p:cTn presetID="37" presetClass="entr" presetSubtype="0" fill="hold" nodeType="withEffect">
                  <p:stCondLst>
                    <p:cond delay="300"/>
                  </p:stCondLst>
                  <p:childTnLst>
                    <p:set>
                      <p:cBhvr>
                        <p:cTn dur="1" fill="hold">
                          <p:stCondLst>
                            <p:cond delay="0"/>
                          </p:stCondLst>
                        </p:cTn>
                        <p:tgtEl>
                          <p:spTgt spid="4"/>
                        </p:tgtEl>
                        <p:attrNameLst>
                          <p:attrName>style.visibility</p:attrName>
                        </p:attrNameLst>
                      </p:cBhvr>
                      <p:to>
                        <p:strVal val="visible"/>
                      </p:to>
                    </p:set>
                    <p:animEffect transition="in" filter="fade">
                      <p:cBhvr>
                        <p:cTn dur="600"/>
                        <p:tgtEl>
                          <p:spTgt spid="4"/>
                        </p:tgtEl>
                      </p:cBhvr>
                    </p:animEffect>
                    <p:anim calcmode="lin" valueType="num">
                      <p:cBhvr>
                        <p:cTn dur="600" fill="hold"/>
                        <p:tgtEl>
                          <p:spTgt spid="4"/>
                        </p:tgtEl>
                        <p:attrNameLst>
                          <p:attrName>ppt_x</p:attrName>
                        </p:attrNameLst>
                      </p:cBhvr>
                      <p:tavLst>
                        <p:tav tm="0">
                          <p:val>
                            <p:strVal val="#ppt_x"/>
                          </p:val>
                        </p:tav>
                        <p:tav tm="100000">
                          <p:val>
                            <p:strVal val="#ppt_x"/>
                          </p:val>
                        </p:tav>
                      </p:tavLst>
                    </p:anim>
                    <p:anim calcmode="lin" valueType="num">
                      <p:cBhvr>
                        <p:cTn dur="540" decel="100000" fill="hold"/>
                        <p:tgtEl>
                          <p:spTgt spid="4"/>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tnLst>
          </p:tmpl>
        </p:tmplLst>
      </p:bldP>
      <p:bldP spid="5" grpId="0" build="p">
        <p:tmplLst>
          <p:tmpl lvl="1">
            <p:tnLst>
              <p:par>
                <p:cTn presetID="37" presetClass="entr" presetSubtype="0" fill="hold" nodeType="withEffect" nodePh="1">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600"/>
                        <p:tgtEl>
                          <p:spTgt spid="5"/>
                        </p:tgtEl>
                      </p:cBhvr>
                    </p:animEffect>
                    <p:anim calcmode="lin" valueType="num">
                      <p:cBhvr>
                        <p:cTn dur="600" fill="hold"/>
                        <p:tgtEl>
                          <p:spTgt spid="5"/>
                        </p:tgtEl>
                        <p:attrNameLst>
                          <p:attrName>ppt_x</p:attrName>
                        </p:attrNameLst>
                      </p:cBhvr>
                      <p:tavLst>
                        <p:tav tm="0">
                          <p:val>
                            <p:strVal val="#ppt_x"/>
                          </p:val>
                        </p:tav>
                        <p:tav tm="100000">
                          <p:val>
                            <p:strVal val="#ppt_x"/>
                          </p:val>
                        </p:tav>
                      </p:tavLst>
                    </p:anim>
                    <p:anim calcmode="lin" valueType="num">
                      <p:cBhvr>
                        <p:cTn dur="540" decel="100000" fill="hold"/>
                        <p:tgtEl>
                          <p:spTgt spid="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80_Title Slide">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4" name="Picture Placeholder 2"/>
          <p:cNvSpPr>
            <a:spLocks noGrp="1"/>
          </p:cNvSpPr>
          <p:nvPr>
            <p:ph type="pic" sz="quarter" idx="10"/>
          </p:nvPr>
        </p:nvSpPr>
        <p:spPr>
          <a:xfrm>
            <a:off x="111211" y="101945"/>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6" name="Picture Placeholder 2"/>
          <p:cNvSpPr>
            <a:spLocks noGrp="1"/>
          </p:cNvSpPr>
          <p:nvPr>
            <p:ph type="pic" sz="quarter" idx="11"/>
          </p:nvPr>
        </p:nvSpPr>
        <p:spPr>
          <a:xfrm>
            <a:off x="111211" y="1779374"/>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7" name="Picture Placeholder 2"/>
          <p:cNvSpPr>
            <a:spLocks noGrp="1"/>
          </p:cNvSpPr>
          <p:nvPr>
            <p:ph type="pic" sz="quarter" idx="12"/>
          </p:nvPr>
        </p:nvSpPr>
        <p:spPr>
          <a:xfrm>
            <a:off x="111211" y="3456804"/>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8" name="Picture Placeholder 2"/>
          <p:cNvSpPr>
            <a:spLocks noGrp="1"/>
          </p:cNvSpPr>
          <p:nvPr>
            <p:ph type="pic" sz="quarter" idx="13"/>
          </p:nvPr>
        </p:nvSpPr>
        <p:spPr>
          <a:xfrm>
            <a:off x="3118537" y="101945"/>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0" name="Picture Placeholder 2"/>
          <p:cNvSpPr>
            <a:spLocks noGrp="1"/>
          </p:cNvSpPr>
          <p:nvPr>
            <p:ph type="pic" sz="quarter" idx="15"/>
          </p:nvPr>
        </p:nvSpPr>
        <p:spPr>
          <a:xfrm>
            <a:off x="3118537" y="3456804"/>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1" name="Picture Placeholder 2"/>
          <p:cNvSpPr>
            <a:spLocks noGrp="1"/>
          </p:cNvSpPr>
          <p:nvPr>
            <p:ph type="pic" sz="quarter" idx="16"/>
          </p:nvPr>
        </p:nvSpPr>
        <p:spPr>
          <a:xfrm>
            <a:off x="6125862" y="101945"/>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2" name="Picture Placeholder 2"/>
          <p:cNvSpPr>
            <a:spLocks noGrp="1"/>
          </p:cNvSpPr>
          <p:nvPr>
            <p:ph type="pic" sz="quarter" idx="17"/>
          </p:nvPr>
        </p:nvSpPr>
        <p:spPr>
          <a:xfrm>
            <a:off x="6125862" y="1779374"/>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3" name="Picture Placeholder 2"/>
          <p:cNvSpPr>
            <a:spLocks noGrp="1"/>
          </p:cNvSpPr>
          <p:nvPr>
            <p:ph type="pic" sz="quarter" idx="18"/>
          </p:nvPr>
        </p:nvSpPr>
        <p:spPr>
          <a:xfrm>
            <a:off x="6125862" y="3456804"/>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9" name="Picture Placeholder 2"/>
          <p:cNvSpPr>
            <a:spLocks noGrp="1"/>
          </p:cNvSpPr>
          <p:nvPr>
            <p:ph type="pic" sz="quarter" idx="14"/>
          </p:nvPr>
        </p:nvSpPr>
        <p:spPr>
          <a:xfrm>
            <a:off x="2948086" y="1686698"/>
            <a:ext cx="3255587" cy="1770105"/>
          </a:xfrm>
          <a:prstGeom prst="rect">
            <a:avLst/>
          </a:prstGeom>
          <a:pattFill prst="lgCheck">
            <a:fgClr>
              <a:schemeClr val="bg1">
                <a:lumMod val="90000"/>
                <a:lumOff val="10000"/>
              </a:schemeClr>
            </a:fgClr>
            <a:bgClr>
              <a:schemeClr val="bg1">
                <a:lumMod val="75000"/>
              </a:schemeClr>
            </a:bgClr>
          </a:pattFill>
          <a:effectLst>
            <a:outerShdw blurRad="381000" dist="127000" dir="5400000" algn="t" rotWithShape="0">
              <a:prstClr val="black">
                <a:alpha val="12000"/>
              </a:prstClr>
            </a:outerShdw>
          </a:effectLst>
        </p:spPr>
        <p:txBody>
          <a:bodyPr anchor="ctr"/>
          <a:lstStyle>
            <a:lvl1pPr algn="ctr">
              <a:defRPr/>
            </a:lvl1p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81_Title Slide">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18" name="Picture Placeholder 2"/>
          <p:cNvSpPr>
            <a:spLocks noGrp="1"/>
          </p:cNvSpPr>
          <p:nvPr>
            <p:ph type="pic" sz="quarter" idx="10"/>
          </p:nvPr>
        </p:nvSpPr>
        <p:spPr>
          <a:xfrm>
            <a:off x="111211" y="101944"/>
            <a:ext cx="5931243" cy="4939612"/>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9" name="Picture Placeholder 2"/>
          <p:cNvSpPr>
            <a:spLocks noGrp="1"/>
          </p:cNvSpPr>
          <p:nvPr>
            <p:ph type="pic" sz="quarter" idx="16"/>
          </p:nvPr>
        </p:nvSpPr>
        <p:spPr>
          <a:xfrm>
            <a:off x="6125862" y="101945"/>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20" name="Picture Placeholder 2"/>
          <p:cNvSpPr>
            <a:spLocks noGrp="1"/>
          </p:cNvSpPr>
          <p:nvPr>
            <p:ph type="pic" sz="quarter" idx="17"/>
          </p:nvPr>
        </p:nvSpPr>
        <p:spPr>
          <a:xfrm>
            <a:off x="6125862" y="1779374"/>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21" name="Picture Placeholder 2"/>
          <p:cNvSpPr>
            <a:spLocks noGrp="1"/>
          </p:cNvSpPr>
          <p:nvPr>
            <p:ph type="pic" sz="quarter" idx="18"/>
          </p:nvPr>
        </p:nvSpPr>
        <p:spPr>
          <a:xfrm>
            <a:off x="6125862" y="3456804"/>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82_Title Slide">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7" name="Picture Placeholder 2"/>
          <p:cNvSpPr>
            <a:spLocks noGrp="1"/>
          </p:cNvSpPr>
          <p:nvPr>
            <p:ph type="pic" sz="quarter" idx="10"/>
          </p:nvPr>
        </p:nvSpPr>
        <p:spPr>
          <a:xfrm>
            <a:off x="111211" y="101944"/>
            <a:ext cx="5922010" cy="3262182"/>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8" name="Picture Placeholder 2"/>
          <p:cNvSpPr>
            <a:spLocks noGrp="1"/>
          </p:cNvSpPr>
          <p:nvPr>
            <p:ph type="pic" sz="quarter" idx="12"/>
          </p:nvPr>
        </p:nvSpPr>
        <p:spPr>
          <a:xfrm>
            <a:off x="111211" y="3456804"/>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9" name="Picture Placeholder 2"/>
          <p:cNvSpPr>
            <a:spLocks noGrp="1"/>
          </p:cNvSpPr>
          <p:nvPr>
            <p:ph type="pic" sz="quarter" idx="15"/>
          </p:nvPr>
        </p:nvSpPr>
        <p:spPr>
          <a:xfrm>
            <a:off x="3118537" y="3456804"/>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0" name="Picture Placeholder 2"/>
          <p:cNvSpPr>
            <a:spLocks noGrp="1"/>
          </p:cNvSpPr>
          <p:nvPr>
            <p:ph type="pic" sz="quarter" idx="16"/>
          </p:nvPr>
        </p:nvSpPr>
        <p:spPr>
          <a:xfrm>
            <a:off x="6125862" y="101945"/>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1" name="Picture Placeholder 2"/>
          <p:cNvSpPr>
            <a:spLocks noGrp="1"/>
          </p:cNvSpPr>
          <p:nvPr>
            <p:ph type="pic" sz="quarter" idx="17"/>
          </p:nvPr>
        </p:nvSpPr>
        <p:spPr>
          <a:xfrm>
            <a:off x="6125862" y="1779374"/>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2" name="Picture Placeholder 2"/>
          <p:cNvSpPr>
            <a:spLocks noGrp="1"/>
          </p:cNvSpPr>
          <p:nvPr>
            <p:ph type="pic" sz="quarter" idx="18"/>
          </p:nvPr>
        </p:nvSpPr>
        <p:spPr>
          <a:xfrm>
            <a:off x="6125862" y="3456804"/>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83_Title Slide">
    <p:spTree>
      <p:nvGrpSpPr>
        <p:cNvPr id="1" name=""/>
        <p:cNvGrpSpPr/>
        <p:nvPr/>
      </p:nvGrpSpPr>
      <p:grpSpPr>
        <a:xfrm>
          <a:off x="0" y="0"/>
          <a:ext cx="0" cy="0"/>
          <a:chOff x="0" y="0"/>
          <a:chExt cx="0" cy="0"/>
        </a:xfrm>
      </p:grpSpPr>
      <p:sp>
        <p:nvSpPr>
          <p:cNvPr id="20" name="Rectangle 19"/>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5"/>
          </a:p>
        </p:txBody>
      </p:sp>
      <p:sp>
        <p:nvSpPr>
          <p:cNvPr id="13" name="Picture Placeholder 2"/>
          <p:cNvSpPr>
            <a:spLocks noGrp="1"/>
          </p:cNvSpPr>
          <p:nvPr>
            <p:ph type="pic" sz="quarter" idx="10"/>
          </p:nvPr>
        </p:nvSpPr>
        <p:spPr>
          <a:xfrm>
            <a:off x="111211" y="101945"/>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5" name="Picture Placeholder 2"/>
          <p:cNvSpPr>
            <a:spLocks noGrp="1"/>
          </p:cNvSpPr>
          <p:nvPr>
            <p:ph type="pic" sz="quarter" idx="13"/>
          </p:nvPr>
        </p:nvSpPr>
        <p:spPr>
          <a:xfrm>
            <a:off x="3118537" y="101945"/>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6" name="Picture Placeholder 2"/>
          <p:cNvSpPr>
            <a:spLocks noGrp="1"/>
          </p:cNvSpPr>
          <p:nvPr>
            <p:ph type="pic" sz="quarter" idx="14"/>
          </p:nvPr>
        </p:nvSpPr>
        <p:spPr>
          <a:xfrm>
            <a:off x="3118537" y="1779374"/>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7" name="Picture Placeholder 2"/>
          <p:cNvSpPr>
            <a:spLocks noGrp="1"/>
          </p:cNvSpPr>
          <p:nvPr>
            <p:ph type="pic" sz="quarter" idx="15"/>
          </p:nvPr>
        </p:nvSpPr>
        <p:spPr>
          <a:xfrm>
            <a:off x="3118537" y="3456804"/>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8" name="Picture Placeholder 2"/>
          <p:cNvSpPr>
            <a:spLocks noGrp="1"/>
          </p:cNvSpPr>
          <p:nvPr>
            <p:ph type="pic" sz="quarter" idx="16"/>
          </p:nvPr>
        </p:nvSpPr>
        <p:spPr>
          <a:xfrm>
            <a:off x="6125862" y="101944"/>
            <a:ext cx="2914685" cy="3262182"/>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9" name="Picture Placeholder 2"/>
          <p:cNvSpPr>
            <a:spLocks noGrp="1"/>
          </p:cNvSpPr>
          <p:nvPr>
            <p:ph type="pic" sz="quarter" idx="18"/>
          </p:nvPr>
        </p:nvSpPr>
        <p:spPr>
          <a:xfrm>
            <a:off x="6125862" y="3456804"/>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4" name="Picture Placeholder 2"/>
          <p:cNvSpPr>
            <a:spLocks noGrp="1"/>
          </p:cNvSpPr>
          <p:nvPr>
            <p:ph type="pic" sz="quarter" idx="12"/>
          </p:nvPr>
        </p:nvSpPr>
        <p:spPr>
          <a:xfrm>
            <a:off x="81394" y="1712962"/>
            <a:ext cx="3007325" cy="3365866"/>
          </a:xfrm>
          <a:prstGeom prst="rect">
            <a:avLst/>
          </a:prstGeom>
          <a:pattFill prst="lgCheck">
            <a:fgClr>
              <a:schemeClr val="bg1">
                <a:lumMod val="90000"/>
                <a:lumOff val="10000"/>
              </a:schemeClr>
            </a:fgClr>
            <a:bgClr>
              <a:schemeClr val="bg1">
                <a:lumMod val="75000"/>
              </a:schemeClr>
            </a:bgClr>
          </a:pattFill>
          <a:effectLst>
            <a:outerShdw blurRad="381000" dist="127000" dir="18900000" algn="bl" rotWithShape="0">
              <a:prstClr val="black">
                <a:alpha val="12000"/>
              </a:prstClr>
            </a:outerShdw>
          </a:effectLst>
        </p:spPr>
        <p:txBody>
          <a:bodyPr anchor="ctr"/>
          <a:lstStyle>
            <a:lvl1pPr algn="ctr">
              <a:defRPr/>
            </a:lvl1p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Simple titl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685800" y="387970"/>
            <a:ext cx="7840133" cy="509484"/>
          </a:xfrm>
          <a:prstGeom prst="rect">
            <a:avLst/>
          </a:prstGeom>
        </p:spPr>
        <p:txBody>
          <a:bodyPr lIns="68580" tIns="34290" rIns="68580" bIns="34290">
            <a:norm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
        <p:nvSpPr>
          <p:cNvPr id="6" name="Text Placeholder 5"/>
          <p:cNvSpPr>
            <a:spLocks noGrp="1"/>
          </p:cNvSpPr>
          <p:nvPr>
            <p:ph type="body" sz="quarter" idx="10" hasCustomPrompt="1"/>
          </p:nvPr>
        </p:nvSpPr>
        <p:spPr>
          <a:xfrm>
            <a:off x="685800" y="980191"/>
            <a:ext cx="2048933" cy="213595"/>
          </a:xfrm>
          <a:prstGeom prst="rect">
            <a:avLst/>
          </a:prstGeom>
        </p:spPr>
        <p:txBody>
          <a:bodyPr lIns="68580" tIns="34290" rIns="68580" bIns="34290">
            <a:noAutofit/>
          </a:bodyPr>
          <a:lstStyle>
            <a:lvl1pPr marL="0" indent="0" algn="l">
              <a:buNone/>
              <a:defRPr sz="1200" cap="all">
                <a:solidFill>
                  <a:schemeClr val="tx1">
                    <a:alpha val="50000"/>
                  </a:schemeClr>
                </a:solidFill>
                <a:latin typeface="Lato Light"/>
                <a:cs typeface="Lato Light"/>
              </a:defRPr>
            </a:lvl1pPr>
          </a:lstStyle>
          <a:p>
            <a:pPr lvl="0"/>
            <a:r>
              <a:rPr lang="en-US" dirty="0" err="1"/>
              <a:t>Subitle</a:t>
            </a:r>
            <a:r>
              <a:rPr lang="en-US" dirty="0"/>
              <a:t> Example here</a:t>
            </a:r>
          </a:p>
        </p:txBody>
      </p:sp>
      <p:cxnSp>
        <p:nvCxnSpPr>
          <p:cNvPr id="3" name="Straight Connector 2"/>
          <p:cNvCxnSpPr/>
          <p:nvPr userDrawn="1"/>
        </p:nvCxnSpPr>
        <p:spPr>
          <a:xfrm>
            <a:off x="685800" y="931321"/>
            <a:ext cx="2074333"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648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540" decel="100000" fill="hold"/>
                                        <p:tgtEl>
                                          <p:spTgt spid="4"/>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600"/>
                                        <p:tgtEl>
                                          <p:spTgt spid="6">
                                            <p:txEl>
                                              <p:pRg st="0" end="0"/>
                                            </p:txEl>
                                          </p:spTgt>
                                        </p:tgtEl>
                                      </p:cBhvr>
                                    </p:animEffect>
                                    <p:anim calcmode="lin" valueType="num">
                                      <p:cBhvr>
                                        <p:cTn id="14" dur="6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6">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37" presetClass="entr" presetSubtype="0" fill="hold" nodeType="withEffect">
                  <p:stCondLst>
                    <p:cond delay="300"/>
                  </p:stCondLst>
                  <p:childTnLst>
                    <p:set>
                      <p:cBhvr>
                        <p:cTn dur="1" fill="hold">
                          <p:stCondLst>
                            <p:cond delay="0"/>
                          </p:stCondLst>
                        </p:cTn>
                        <p:tgtEl>
                          <p:spTgt spid="6"/>
                        </p:tgtEl>
                        <p:attrNameLst>
                          <p:attrName>style.visibility</p:attrName>
                        </p:attrNameLst>
                      </p:cBhvr>
                      <p:to>
                        <p:strVal val="visible"/>
                      </p:to>
                    </p:set>
                    <p:animEffect transition="in" filter="fade">
                      <p:cBhvr>
                        <p:cTn dur="600"/>
                        <p:tgtEl>
                          <p:spTgt spid="6"/>
                        </p:tgtEl>
                      </p:cBhvr>
                    </p:animEffect>
                    <p:anim calcmode="lin" valueType="num">
                      <p:cBhvr>
                        <p:cTn dur="600" fill="hold"/>
                        <p:tgtEl>
                          <p:spTgt spid="6"/>
                        </p:tgtEl>
                        <p:attrNameLst>
                          <p:attrName>ppt_x</p:attrName>
                        </p:attrNameLst>
                      </p:cBhvr>
                      <p:tavLst>
                        <p:tav tm="0">
                          <p:val>
                            <p:strVal val="#ppt_x"/>
                          </p:val>
                        </p:tav>
                        <p:tav tm="100000">
                          <p:val>
                            <p:strVal val="#ppt_x"/>
                          </p:val>
                        </p:tav>
                      </p:tavLst>
                    </p:anim>
                    <p:anim calcmode="lin" valueType="num">
                      <p:cBhvr>
                        <p:cTn dur="540" decel="100000" fill="hold"/>
                        <p:tgtEl>
                          <p:spTgt spid="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Simple title black">
    <p:bg>
      <p:bgPr>
        <a:solidFill>
          <a:schemeClr val="accent1"/>
        </a:solidFill>
        <a:effectLst/>
      </p:bgPr>
    </p:bg>
    <p:spTree>
      <p:nvGrpSpPr>
        <p:cNvPr id="1" name=""/>
        <p:cNvGrpSpPr/>
        <p:nvPr/>
      </p:nvGrpSpPr>
      <p:grpSpPr>
        <a:xfrm>
          <a:off x="0" y="0"/>
          <a:ext cx="0" cy="0"/>
          <a:chOff x="0" y="0"/>
          <a:chExt cx="0" cy="0"/>
        </a:xfrm>
      </p:grpSpPr>
      <p:sp>
        <p:nvSpPr>
          <p:cNvPr id="9" name="Title 3"/>
          <p:cNvSpPr>
            <a:spLocks noGrp="1"/>
          </p:cNvSpPr>
          <p:nvPr>
            <p:ph type="title" hasCustomPrompt="1"/>
          </p:nvPr>
        </p:nvSpPr>
        <p:spPr>
          <a:xfrm>
            <a:off x="685800" y="387970"/>
            <a:ext cx="7840133" cy="509484"/>
          </a:xfrm>
          <a:prstGeom prst="rect">
            <a:avLst/>
          </a:prstGeom>
        </p:spPr>
        <p:txBody>
          <a:bodyPr lIns="68580" tIns="34290" rIns="68580" bIns="34290">
            <a:normAutofit/>
          </a:bodyPr>
          <a:lstStyle>
            <a:lvl1pPr algn="l">
              <a:defRPr sz="3300" cap="all">
                <a:solidFill>
                  <a:schemeClr val="bg1"/>
                </a:solidFill>
                <a:latin typeface="Lemon/Milk"/>
                <a:cs typeface="Lemon/Milk"/>
              </a:defRPr>
            </a:lvl1pPr>
          </a:lstStyle>
          <a:p>
            <a:r>
              <a:rPr lang="en-US" dirty="0"/>
              <a:t>title example here</a:t>
            </a:r>
          </a:p>
        </p:txBody>
      </p:sp>
      <p:sp>
        <p:nvSpPr>
          <p:cNvPr id="10" name="Text Placeholder 5"/>
          <p:cNvSpPr>
            <a:spLocks noGrp="1"/>
          </p:cNvSpPr>
          <p:nvPr>
            <p:ph type="body" sz="quarter" idx="10" hasCustomPrompt="1"/>
          </p:nvPr>
        </p:nvSpPr>
        <p:spPr>
          <a:xfrm>
            <a:off x="685800" y="980191"/>
            <a:ext cx="2048933" cy="213595"/>
          </a:xfrm>
          <a:prstGeom prst="rect">
            <a:avLst/>
          </a:prstGeom>
        </p:spPr>
        <p:txBody>
          <a:bodyPr lIns="68580" tIns="34290" rIns="68580" bIns="34290">
            <a:noAutofit/>
          </a:bodyPr>
          <a:lstStyle>
            <a:lvl1pPr marL="0" indent="0" algn="l">
              <a:buNone/>
              <a:defRPr sz="1200" cap="all">
                <a:solidFill>
                  <a:schemeClr val="bg1">
                    <a:alpha val="50000"/>
                  </a:schemeClr>
                </a:solidFill>
                <a:latin typeface="Lato Light"/>
                <a:cs typeface="Lato Light"/>
              </a:defRPr>
            </a:lvl1pPr>
          </a:lstStyle>
          <a:p>
            <a:pPr lvl="0"/>
            <a:r>
              <a:rPr lang="en-US" dirty="0" err="1"/>
              <a:t>Subitle</a:t>
            </a:r>
            <a:r>
              <a:rPr lang="en-US" dirty="0"/>
              <a:t> Example here</a:t>
            </a:r>
          </a:p>
        </p:txBody>
      </p:sp>
      <p:cxnSp>
        <p:nvCxnSpPr>
          <p:cNvPr id="11" name="Straight Connector 10"/>
          <p:cNvCxnSpPr/>
          <p:nvPr userDrawn="1"/>
        </p:nvCxnSpPr>
        <p:spPr>
          <a:xfrm>
            <a:off x="685800" y="931321"/>
            <a:ext cx="2074333"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4071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600"/>
                                        <p:tgtEl>
                                          <p:spTgt spid="9"/>
                                        </p:tgtEl>
                                      </p:cBhvr>
                                    </p:animEffect>
                                    <p:anim calcmode="lin" valueType="num">
                                      <p:cBhvr>
                                        <p:cTn id="8" dur="600" fill="hold"/>
                                        <p:tgtEl>
                                          <p:spTgt spid="9"/>
                                        </p:tgtEl>
                                        <p:attrNameLst>
                                          <p:attrName>ppt_x</p:attrName>
                                        </p:attrNameLst>
                                      </p:cBhvr>
                                      <p:tavLst>
                                        <p:tav tm="0">
                                          <p:val>
                                            <p:strVal val="#ppt_x"/>
                                          </p:val>
                                        </p:tav>
                                        <p:tav tm="100000">
                                          <p:val>
                                            <p:strVal val="#ppt_x"/>
                                          </p:val>
                                        </p:tav>
                                      </p:tavLst>
                                    </p:anim>
                                    <p:anim calcmode="lin" valueType="num">
                                      <p:cBhvr>
                                        <p:cTn id="9" dur="540" decel="100000" fill="hold"/>
                                        <p:tgtEl>
                                          <p:spTgt spid="9"/>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600"/>
                                        <p:tgtEl>
                                          <p:spTgt spid="10">
                                            <p:txEl>
                                              <p:pRg st="0" end="0"/>
                                            </p:txEl>
                                          </p:spTgt>
                                        </p:tgtEl>
                                      </p:cBhvr>
                                    </p:animEffect>
                                    <p:anim calcmode="lin" valueType="num">
                                      <p:cBhvr>
                                        <p:cTn id="14" dur="6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10">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10">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tmplLst>
          <p:tmpl lvl="1">
            <p:tnLst>
              <p:par>
                <p:cTn presetID="37" presetClass="entr" presetSubtype="0" fill="hold" nodeType="withEffect">
                  <p:stCondLst>
                    <p:cond delay="300"/>
                  </p:stCondLst>
                  <p:childTnLst>
                    <p:set>
                      <p:cBhvr>
                        <p:cTn dur="1" fill="hold">
                          <p:stCondLst>
                            <p:cond delay="0"/>
                          </p:stCondLst>
                        </p:cTn>
                        <p:tgtEl>
                          <p:spTgt spid="10"/>
                        </p:tgtEl>
                        <p:attrNameLst>
                          <p:attrName>style.visibility</p:attrName>
                        </p:attrNameLst>
                      </p:cBhvr>
                      <p:to>
                        <p:strVal val="visible"/>
                      </p:to>
                    </p:set>
                    <p:animEffect transition="in" filter="fade">
                      <p:cBhvr>
                        <p:cTn dur="600"/>
                        <p:tgtEl>
                          <p:spTgt spid="10"/>
                        </p:tgtEl>
                      </p:cBhvr>
                    </p:animEffect>
                    <p:anim calcmode="lin" valueType="num">
                      <p:cBhvr>
                        <p:cTn dur="600" fill="hold"/>
                        <p:tgtEl>
                          <p:spTgt spid="10"/>
                        </p:tgtEl>
                        <p:attrNameLst>
                          <p:attrName>ppt_x</p:attrName>
                        </p:attrNameLst>
                      </p:cBhvr>
                      <p:tavLst>
                        <p:tav tm="0">
                          <p:val>
                            <p:strVal val="#ppt_x"/>
                          </p:val>
                        </p:tav>
                        <p:tav tm="100000">
                          <p:val>
                            <p:strVal val="#ppt_x"/>
                          </p:val>
                        </p:tav>
                      </p:tavLst>
                    </p:anim>
                    <p:anim calcmode="lin" valueType="num">
                      <p:cBhvr>
                        <p:cTn dur="540" decel="100000" fill="hold"/>
                        <p:tgtEl>
                          <p:spTgt spid="1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0"/>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Title center + Clear BG">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685800" y="387970"/>
            <a:ext cx="7840133" cy="509484"/>
          </a:xfrm>
          <a:prstGeom prst="rect">
            <a:avLst/>
          </a:prstGeom>
        </p:spPr>
        <p:txBody>
          <a:bodyPr lIns="68580" tIns="34290" rIns="68580" bIns="34290">
            <a:normAutofit/>
          </a:bodyPr>
          <a:lstStyle>
            <a:lvl1pPr algn="ctr">
              <a:defRPr sz="3300" cap="all">
                <a:solidFill>
                  <a:schemeClr val="tx1">
                    <a:lumMod val="75000"/>
                    <a:lumOff val="25000"/>
                  </a:schemeClr>
                </a:solidFill>
                <a:latin typeface="Lemon/Milk"/>
                <a:cs typeface="Lemon/Milk"/>
              </a:defRPr>
            </a:lvl1pPr>
          </a:lstStyle>
          <a:p>
            <a:r>
              <a:rPr lang="en-US" dirty="0"/>
              <a:t>title example here</a:t>
            </a:r>
          </a:p>
        </p:txBody>
      </p:sp>
      <p:sp>
        <p:nvSpPr>
          <p:cNvPr id="6" name="Text Placeholder 5"/>
          <p:cNvSpPr>
            <a:spLocks noGrp="1"/>
          </p:cNvSpPr>
          <p:nvPr>
            <p:ph type="body" sz="quarter" idx="10" hasCustomPrompt="1"/>
          </p:nvPr>
        </p:nvSpPr>
        <p:spPr>
          <a:xfrm>
            <a:off x="3547533" y="980191"/>
            <a:ext cx="2048933" cy="213595"/>
          </a:xfrm>
          <a:prstGeom prst="rect">
            <a:avLst/>
          </a:prstGeom>
        </p:spPr>
        <p:txBody>
          <a:bodyPr lIns="68580" tIns="34290" rIns="68580" bIns="34290">
            <a:noAutofit/>
          </a:bodyPr>
          <a:lstStyle>
            <a:lvl1pPr marL="0" indent="0" algn="ctr">
              <a:buNone/>
              <a:defRPr sz="1200" cap="all">
                <a:solidFill>
                  <a:schemeClr val="tx1">
                    <a:alpha val="50000"/>
                  </a:schemeClr>
                </a:solidFill>
                <a:latin typeface="Lato Light"/>
                <a:cs typeface="Lato Light"/>
              </a:defRPr>
            </a:lvl1pPr>
          </a:lstStyle>
          <a:p>
            <a:pPr lvl="0"/>
            <a:r>
              <a:rPr lang="en-US" dirty="0" err="1"/>
              <a:t>Subitle</a:t>
            </a:r>
            <a:r>
              <a:rPr lang="en-US" dirty="0"/>
              <a:t> Example here</a:t>
            </a:r>
          </a:p>
        </p:txBody>
      </p:sp>
      <p:cxnSp>
        <p:nvCxnSpPr>
          <p:cNvPr id="8" name="Straight Connector 7"/>
          <p:cNvCxnSpPr/>
          <p:nvPr userDrawn="1"/>
        </p:nvCxnSpPr>
        <p:spPr>
          <a:xfrm>
            <a:off x="3530598" y="931321"/>
            <a:ext cx="2074333"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026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540" decel="100000" fill="hold"/>
                                        <p:tgtEl>
                                          <p:spTgt spid="4"/>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600"/>
                                        <p:tgtEl>
                                          <p:spTgt spid="6">
                                            <p:txEl>
                                              <p:pRg st="0" end="0"/>
                                            </p:txEl>
                                          </p:spTgt>
                                        </p:tgtEl>
                                      </p:cBhvr>
                                    </p:animEffect>
                                    <p:anim calcmode="lin" valueType="num">
                                      <p:cBhvr>
                                        <p:cTn id="14" dur="6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6">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37" presetClass="entr" presetSubtype="0" fill="hold" nodeType="withEffect">
                  <p:stCondLst>
                    <p:cond delay="300"/>
                  </p:stCondLst>
                  <p:childTnLst>
                    <p:set>
                      <p:cBhvr>
                        <p:cTn dur="1" fill="hold">
                          <p:stCondLst>
                            <p:cond delay="0"/>
                          </p:stCondLst>
                        </p:cTn>
                        <p:tgtEl>
                          <p:spTgt spid="6"/>
                        </p:tgtEl>
                        <p:attrNameLst>
                          <p:attrName>style.visibility</p:attrName>
                        </p:attrNameLst>
                      </p:cBhvr>
                      <p:to>
                        <p:strVal val="visible"/>
                      </p:to>
                    </p:set>
                    <p:animEffect transition="in" filter="fade">
                      <p:cBhvr>
                        <p:cTn dur="600"/>
                        <p:tgtEl>
                          <p:spTgt spid="6"/>
                        </p:tgtEl>
                      </p:cBhvr>
                    </p:animEffect>
                    <p:anim calcmode="lin" valueType="num">
                      <p:cBhvr>
                        <p:cTn dur="600" fill="hold"/>
                        <p:tgtEl>
                          <p:spTgt spid="6"/>
                        </p:tgtEl>
                        <p:attrNameLst>
                          <p:attrName>ppt_x</p:attrName>
                        </p:attrNameLst>
                      </p:cBhvr>
                      <p:tavLst>
                        <p:tav tm="0">
                          <p:val>
                            <p:strVal val="#ppt_x"/>
                          </p:val>
                        </p:tav>
                        <p:tav tm="100000">
                          <p:val>
                            <p:strVal val="#ppt_x"/>
                          </p:val>
                        </p:tav>
                      </p:tavLst>
                    </p:anim>
                    <p:anim calcmode="lin" valueType="num">
                      <p:cBhvr>
                        <p:cTn dur="540" decel="100000" fill="hold"/>
                        <p:tgtEl>
                          <p:spTgt spid="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itle center + Dark BG">
    <p:bg>
      <p:bgPr>
        <a:solidFill>
          <a:srgbClr val="181D24"/>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685800" y="387970"/>
            <a:ext cx="7840133" cy="509484"/>
          </a:xfrm>
          <a:prstGeom prst="rect">
            <a:avLst/>
          </a:prstGeom>
        </p:spPr>
        <p:txBody>
          <a:bodyPr lIns="68580" tIns="34290" rIns="68580" bIns="34290">
            <a:normAutofit/>
          </a:bodyPr>
          <a:lstStyle>
            <a:lvl1pPr algn="ctr">
              <a:defRPr sz="3300" cap="all">
                <a:solidFill>
                  <a:schemeClr val="bg1">
                    <a:lumMod val="85000"/>
                  </a:schemeClr>
                </a:solidFill>
                <a:latin typeface="Lemon/Milk"/>
                <a:cs typeface="Lemon/Milk"/>
              </a:defRPr>
            </a:lvl1pPr>
          </a:lstStyle>
          <a:p>
            <a:r>
              <a:rPr lang="en-US" dirty="0"/>
              <a:t>title example here</a:t>
            </a:r>
          </a:p>
        </p:txBody>
      </p:sp>
      <p:sp>
        <p:nvSpPr>
          <p:cNvPr id="6" name="Text Placeholder 5"/>
          <p:cNvSpPr>
            <a:spLocks noGrp="1"/>
          </p:cNvSpPr>
          <p:nvPr>
            <p:ph type="body" sz="quarter" idx="10" hasCustomPrompt="1"/>
          </p:nvPr>
        </p:nvSpPr>
        <p:spPr>
          <a:xfrm>
            <a:off x="3547533" y="980191"/>
            <a:ext cx="2048933" cy="213595"/>
          </a:xfrm>
          <a:prstGeom prst="rect">
            <a:avLst/>
          </a:prstGeom>
        </p:spPr>
        <p:txBody>
          <a:bodyPr lIns="68580" tIns="34290" rIns="68580" bIns="34290">
            <a:noAutofit/>
          </a:bodyPr>
          <a:lstStyle>
            <a:lvl1pPr marL="0" indent="0" algn="ctr">
              <a:buNone/>
              <a:defRPr sz="1200" cap="all">
                <a:solidFill>
                  <a:schemeClr val="bg1">
                    <a:lumMod val="85000"/>
                    <a:alpha val="50000"/>
                  </a:schemeClr>
                </a:solidFill>
                <a:latin typeface="Lato Light"/>
                <a:cs typeface="Lato Light"/>
              </a:defRPr>
            </a:lvl1pPr>
          </a:lstStyle>
          <a:p>
            <a:pPr lvl="0"/>
            <a:r>
              <a:rPr lang="en-US" dirty="0" err="1"/>
              <a:t>Subitle</a:t>
            </a:r>
            <a:r>
              <a:rPr lang="en-US" dirty="0"/>
              <a:t> Example here</a:t>
            </a:r>
          </a:p>
        </p:txBody>
      </p:sp>
      <p:cxnSp>
        <p:nvCxnSpPr>
          <p:cNvPr id="8" name="Straight Connector 7"/>
          <p:cNvCxnSpPr/>
          <p:nvPr userDrawn="1"/>
        </p:nvCxnSpPr>
        <p:spPr>
          <a:xfrm>
            <a:off x="3530598" y="931321"/>
            <a:ext cx="2074333"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5398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540" decel="100000" fill="hold"/>
                                        <p:tgtEl>
                                          <p:spTgt spid="4"/>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600"/>
                                        <p:tgtEl>
                                          <p:spTgt spid="6">
                                            <p:txEl>
                                              <p:pRg st="0" end="0"/>
                                            </p:txEl>
                                          </p:spTgt>
                                        </p:tgtEl>
                                      </p:cBhvr>
                                    </p:animEffect>
                                    <p:anim calcmode="lin" valueType="num">
                                      <p:cBhvr>
                                        <p:cTn id="14" dur="6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6">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37" presetClass="entr" presetSubtype="0" fill="hold" nodeType="withEffect">
                  <p:stCondLst>
                    <p:cond delay="300"/>
                  </p:stCondLst>
                  <p:childTnLst>
                    <p:set>
                      <p:cBhvr>
                        <p:cTn dur="1" fill="hold">
                          <p:stCondLst>
                            <p:cond delay="0"/>
                          </p:stCondLst>
                        </p:cTn>
                        <p:tgtEl>
                          <p:spTgt spid="6"/>
                        </p:tgtEl>
                        <p:attrNameLst>
                          <p:attrName>style.visibility</p:attrName>
                        </p:attrNameLst>
                      </p:cBhvr>
                      <p:to>
                        <p:strVal val="visible"/>
                      </p:to>
                    </p:set>
                    <p:animEffect transition="in" filter="fade">
                      <p:cBhvr>
                        <p:cTn dur="600"/>
                        <p:tgtEl>
                          <p:spTgt spid="6"/>
                        </p:tgtEl>
                      </p:cBhvr>
                    </p:animEffect>
                    <p:anim calcmode="lin" valueType="num">
                      <p:cBhvr>
                        <p:cTn dur="600" fill="hold"/>
                        <p:tgtEl>
                          <p:spTgt spid="6"/>
                        </p:tgtEl>
                        <p:attrNameLst>
                          <p:attrName>ppt_x</p:attrName>
                        </p:attrNameLst>
                      </p:cBhvr>
                      <p:tavLst>
                        <p:tav tm="0">
                          <p:val>
                            <p:strVal val="#ppt_x"/>
                          </p:val>
                        </p:tav>
                        <p:tav tm="100000">
                          <p:val>
                            <p:strVal val="#ppt_x"/>
                          </p:val>
                        </p:tav>
                      </p:tavLst>
                    </p:anim>
                    <p:anim calcmode="lin" valueType="num">
                      <p:cBhvr>
                        <p:cTn dur="540" decel="100000" fill="hold"/>
                        <p:tgtEl>
                          <p:spTgt spid="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itle + image">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0" y="0"/>
            <a:ext cx="9144000"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4" name="Title 3"/>
          <p:cNvSpPr>
            <a:spLocks noGrp="1"/>
          </p:cNvSpPr>
          <p:nvPr>
            <p:ph type="title" hasCustomPrompt="1"/>
          </p:nvPr>
        </p:nvSpPr>
        <p:spPr>
          <a:xfrm>
            <a:off x="685801" y="1107636"/>
            <a:ext cx="2717800" cy="1415430"/>
          </a:xfrm>
          <a:prstGeom prst="rect">
            <a:avLst/>
          </a:prstGeom>
        </p:spPr>
        <p:txBody>
          <a:bodyPr lIns="68580" tIns="34290" rIns="68580" bIns="34290">
            <a:noAutofit/>
          </a:bodyPr>
          <a:lstStyle>
            <a:lvl1pPr algn="l">
              <a:defRPr sz="3300" cap="all">
                <a:solidFill>
                  <a:schemeClr val="bg1">
                    <a:lumMod val="85000"/>
                  </a:schemeClr>
                </a:solidFill>
                <a:latin typeface="Lemon/Milk"/>
                <a:cs typeface="Lemon/Milk"/>
              </a:defRPr>
            </a:lvl1pPr>
          </a:lstStyle>
          <a:p>
            <a:r>
              <a:rPr lang="en-US" dirty="0"/>
              <a:t>title example here</a:t>
            </a:r>
          </a:p>
        </p:txBody>
      </p:sp>
      <p:sp>
        <p:nvSpPr>
          <p:cNvPr id="6" name="Text Placeholder 5"/>
          <p:cNvSpPr>
            <a:spLocks noGrp="1"/>
          </p:cNvSpPr>
          <p:nvPr>
            <p:ph type="body" sz="quarter" idx="10" hasCustomPrompt="1"/>
          </p:nvPr>
        </p:nvSpPr>
        <p:spPr>
          <a:xfrm>
            <a:off x="685800" y="2571923"/>
            <a:ext cx="2048933" cy="213595"/>
          </a:xfrm>
          <a:prstGeom prst="rect">
            <a:avLst/>
          </a:prstGeom>
        </p:spPr>
        <p:txBody>
          <a:bodyPr lIns="68580" tIns="34290" rIns="68580" bIns="34290">
            <a:noAutofit/>
          </a:bodyPr>
          <a:lstStyle>
            <a:lvl1pPr marL="0" indent="0" algn="l">
              <a:buNone/>
              <a:defRPr sz="1200" cap="all">
                <a:solidFill>
                  <a:schemeClr val="bg1">
                    <a:lumMod val="85000"/>
                  </a:schemeClr>
                </a:solidFill>
                <a:latin typeface="Lato Light"/>
                <a:cs typeface="Lato Light"/>
              </a:defRPr>
            </a:lvl1pPr>
          </a:lstStyle>
          <a:p>
            <a:pPr lvl="0"/>
            <a:r>
              <a:rPr lang="en-US" dirty="0" err="1"/>
              <a:t>Subitle</a:t>
            </a:r>
            <a:r>
              <a:rPr lang="en-US" dirty="0"/>
              <a:t> Example here</a:t>
            </a:r>
          </a:p>
        </p:txBody>
      </p:sp>
      <p:cxnSp>
        <p:nvCxnSpPr>
          <p:cNvPr id="3" name="Straight Connector 2"/>
          <p:cNvCxnSpPr/>
          <p:nvPr userDrawn="1"/>
        </p:nvCxnSpPr>
        <p:spPr>
          <a:xfrm>
            <a:off x="685800" y="2523053"/>
            <a:ext cx="2074333"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974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540" decel="100000" fill="hold"/>
                                        <p:tgtEl>
                                          <p:spTgt spid="4"/>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600"/>
                                        <p:tgtEl>
                                          <p:spTgt spid="6">
                                            <p:txEl>
                                              <p:pRg st="0" end="0"/>
                                            </p:txEl>
                                          </p:spTgt>
                                        </p:tgtEl>
                                      </p:cBhvr>
                                    </p:animEffect>
                                    <p:anim calcmode="lin" valueType="num">
                                      <p:cBhvr>
                                        <p:cTn id="14" dur="6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6">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37" presetClass="entr" presetSubtype="0" fill="hold" nodeType="withEffect">
                  <p:stCondLst>
                    <p:cond delay="300"/>
                  </p:stCondLst>
                  <p:childTnLst>
                    <p:set>
                      <p:cBhvr>
                        <p:cTn dur="1" fill="hold">
                          <p:stCondLst>
                            <p:cond delay="0"/>
                          </p:stCondLst>
                        </p:cTn>
                        <p:tgtEl>
                          <p:spTgt spid="6"/>
                        </p:tgtEl>
                        <p:attrNameLst>
                          <p:attrName>style.visibility</p:attrName>
                        </p:attrNameLst>
                      </p:cBhvr>
                      <p:to>
                        <p:strVal val="visible"/>
                      </p:to>
                    </p:set>
                    <p:animEffect transition="in" filter="fade">
                      <p:cBhvr>
                        <p:cTn dur="600"/>
                        <p:tgtEl>
                          <p:spTgt spid="6"/>
                        </p:tgtEl>
                      </p:cBhvr>
                    </p:animEffect>
                    <p:anim calcmode="lin" valueType="num">
                      <p:cBhvr>
                        <p:cTn dur="600" fill="hold"/>
                        <p:tgtEl>
                          <p:spTgt spid="6"/>
                        </p:tgtEl>
                        <p:attrNameLst>
                          <p:attrName>ppt_x</p:attrName>
                        </p:attrNameLst>
                      </p:cBhvr>
                      <p:tavLst>
                        <p:tav tm="0">
                          <p:val>
                            <p:strVal val="#ppt_x"/>
                          </p:val>
                        </p:tav>
                        <p:tav tm="100000">
                          <p:val>
                            <p:strVal val="#ppt_x"/>
                          </p:val>
                        </p:tav>
                      </p:tavLst>
                    </p:anim>
                    <p:anim calcmode="lin" valueType="num">
                      <p:cBhvr>
                        <p:cTn dur="540" decel="100000" fill="hold"/>
                        <p:tgtEl>
                          <p:spTgt spid="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ave image + left text 1">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2901478" y="0"/>
            <a:ext cx="6242523" cy="5143500"/>
          </a:xfrm>
          <a:custGeom>
            <a:avLst/>
            <a:gdLst/>
            <a:ahLst/>
            <a:cxnLst/>
            <a:rect l="l" t="t" r="r" b="b"/>
            <a:pathLst>
              <a:path w="6242523" h="5143500">
                <a:moveTo>
                  <a:pt x="3133511" y="0"/>
                </a:moveTo>
                <a:lnTo>
                  <a:pt x="6242523" y="0"/>
                </a:lnTo>
                <a:lnTo>
                  <a:pt x="6242523" y="5143500"/>
                </a:lnTo>
                <a:lnTo>
                  <a:pt x="0" y="5143500"/>
                </a:lnTo>
                <a:lnTo>
                  <a:pt x="135747" y="4889319"/>
                </a:lnTo>
                <a:cubicBezTo>
                  <a:pt x="248126" y="4673324"/>
                  <a:pt x="356228" y="4454762"/>
                  <a:pt x="461309" y="4234673"/>
                </a:cubicBezTo>
                <a:cubicBezTo>
                  <a:pt x="820846" y="3480991"/>
                  <a:pt x="1144721" y="2709586"/>
                  <a:pt x="1565929" y="1988194"/>
                </a:cubicBezTo>
                <a:cubicBezTo>
                  <a:pt x="1914192" y="1391944"/>
                  <a:pt x="2325070" y="835191"/>
                  <a:pt x="2795654" y="336606"/>
                </a:cubicBezTo>
                <a:close/>
              </a:path>
            </a:pathLst>
          </a:cu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6" name="Title 3"/>
          <p:cNvSpPr>
            <a:spLocks noGrp="1"/>
          </p:cNvSpPr>
          <p:nvPr>
            <p:ph type="title" hasCustomPrompt="1"/>
          </p:nvPr>
        </p:nvSpPr>
        <p:spPr>
          <a:xfrm>
            <a:off x="685801" y="1192324"/>
            <a:ext cx="2717800" cy="1415430"/>
          </a:xfrm>
          <a:prstGeom prst="rect">
            <a:avLst/>
          </a:prstGeom>
        </p:spPr>
        <p:txBody>
          <a:bodyPr lIns="68580" tIns="34290" rIns="68580" bIns="34290">
            <a:no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
        <p:nvSpPr>
          <p:cNvPr id="7" name="Text Placeholder 5"/>
          <p:cNvSpPr>
            <a:spLocks noGrp="1"/>
          </p:cNvSpPr>
          <p:nvPr>
            <p:ph type="body" sz="quarter" idx="10" hasCustomPrompt="1"/>
          </p:nvPr>
        </p:nvSpPr>
        <p:spPr>
          <a:xfrm>
            <a:off x="685800" y="2656611"/>
            <a:ext cx="2717800" cy="213595"/>
          </a:xfrm>
          <a:prstGeom prst="rect">
            <a:avLst/>
          </a:prstGeom>
        </p:spPr>
        <p:txBody>
          <a:bodyPr lIns="68580" tIns="34290" rIns="68580" bIns="34290">
            <a:noAutofit/>
          </a:bodyPr>
          <a:lstStyle>
            <a:lvl1pPr marL="0" indent="0" algn="l">
              <a:buNone/>
              <a:defRPr sz="1200" cap="all">
                <a:solidFill>
                  <a:schemeClr val="tx1">
                    <a:lumMod val="50000"/>
                    <a:lumOff val="50000"/>
                  </a:schemeClr>
                </a:solidFill>
                <a:latin typeface="Lato Light"/>
                <a:cs typeface="Lato Light"/>
              </a:defRPr>
            </a:lvl1pPr>
          </a:lstStyle>
          <a:p>
            <a:pPr lvl="0"/>
            <a:r>
              <a:rPr lang="en-US" dirty="0" err="1"/>
              <a:t>Subitle</a:t>
            </a:r>
            <a:r>
              <a:rPr lang="en-US" dirty="0"/>
              <a:t> Example here</a:t>
            </a:r>
          </a:p>
        </p:txBody>
      </p:sp>
      <p:sp>
        <p:nvSpPr>
          <p:cNvPr id="8" name="Text Placeholder 5"/>
          <p:cNvSpPr>
            <a:spLocks noGrp="1"/>
          </p:cNvSpPr>
          <p:nvPr>
            <p:ph type="body" sz="quarter" idx="12" hasCustomPrompt="1"/>
          </p:nvPr>
        </p:nvSpPr>
        <p:spPr>
          <a:xfrm>
            <a:off x="685800" y="2952942"/>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cxnSp>
        <p:nvCxnSpPr>
          <p:cNvPr id="9" name="Straight Connector 8"/>
          <p:cNvCxnSpPr/>
          <p:nvPr userDrawn="1"/>
        </p:nvCxnSpPr>
        <p:spPr>
          <a:xfrm>
            <a:off x="677334" y="2607716"/>
            <a:ext cx="2717800"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600"/>
                                        <p:tgtEl>
                                          <p:spTgt spid="6"/>
                                        </p:tgtEl>
                                      </p:cBhvr>
                                    </p:animEffect>
                                    <p:anim calcmode="lin" valueType="num">
                                      <p:cBhvr>
                                        <p:cTn id="8" dur="600" fill="hold"/>
                                        <p:tgtEl>
                                          <p:spTgt spid="6"/>
                                        </p:tgtEl>
                                        <p:attrNameLst>
                                          <p:attrName>ppt_x</p:attrName>
                                        </p:attrNameLst>
                                      </p:cBhvr>
                                      <p:tavLst>
                                        <p:tav tm="0">
                                          <p:val>
                                            <p:strVal val="#ppt_x"/>
                                          </p:val>
                                        </p:tav>
                                        <p:tav tm="100000">
                                          <p:val>
                                            <p:strVal val="#ppt_x"/>
                                          </p:val>
                                        </p:tav>
                                      </p:tavLst>
                                    </p:anim>
                                    <p:anim calcmode="lin" valueType="num">
                                      <p:cBhvr>
                                        <p:cTn id="9" dur="540" decel="100000" fill="hold"/>
                                        <p:tgtEl>
                                          <p:spTgt spid="6"/>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600"/>
                                        <p:tgtEl>
                                          <p:spTgt spid="7">
                                            <p:txEl>
                                              <p:pRg st="0" end="0"/>
                                            </p:txEl>
                                          </p:spTgt>
                                        </p:tgtEl>
                                      </p:cBhvr>
                                    </p:animEffect>
                                    <p:anim calcmode="lin" valueType="num">
                                      <p:cBhvr>
                                        <p:cTn id="14" dur="6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7">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600"/>
                                        <p:tgtEl>
                                          <p:spTgt spid="8">
                                            <p:txEl>
                                              <p:pRg st="0" end="0"/>
                                            </p:txEl>
                                          </p:spTgt>
                                        </p:tgtEl>
                                      </p:cBhvr>
                                    </p:animEffect>
                                    <p:anim calcmode="lin" valueType="num">
                                      <p:cBhvr>
                                        <p:cTn id="20" dur="6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8">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8">
                                            <p:txEl>
                                              <p:pRg st="0" end="0"/>
                                            </p:txEl>
                                          </p:spTgt>
                                        </p:tgtEl>
                                        <p:attrNameLst>
                                          <p:attrName>ppt_y</p:attrName>
                                        </p:attrNameLst>
                                      </p:cBhvr>
                                      <p:tavLst>
                                        <p:tav tm="0">
                                          <p:val>
                                            <p:strVal val="#ppt_y-.03"/>
                                          </p:val>
                                        </p:tav>
                                        <p:tav tm="100000">
                                          <p:val>
                                            <p:strVal val="#ppt_y"/>
                                          </p:val>
                                        </p:tav>
                                      </p:tavLst>
                                    </p:anim>
                                  </p:childTnLst>
                                </p:cTn>
                              </p:par>
                              <p:par>
                                <p:cTn id="23" presetID="10" presetClass="entr" presetSubtype="0" fill="hold" grpId="0" nodeType="withEffect" nodePh="1">
                                  <p:stCondLst>
                                    <p:cond delay="0"/>
                                  </p:stCondLst>
                                  <p:endCondLst>
                                    <p:cond evt="begin" delay="0">
                                      <p:tn val="23"/>
                                    </p:cond>
                                  </p:end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build="p">
        <p:tmplLst>
          <p:tmpl lvl="1">
            <p:tnLst>
              <p:par>
                <p:cTn presetID="37" presetClass="entr" presetSubtype="0" fill="hold" nodeType="withEffect">
                  <p:stCondLst>
                    <p:cond delay="300"/>
                  </p:stCondLst>
                  <p:childTnLst>
                    <p:set>
                      <p:cBhvr>
                        <p:cTn dur="1" fill="hold">
                          <p:stCondLst>
                            <p:cond delay="0"/>
                          </p:stCondLst>
                        </p:cTn>
                        <p:tgtEl>
                          <p:spTgt spid="7"/>
                        </p:tgtEl>
                        <p:attrNameLst>
                          <p:attrName>style.visibility</p:attrName>
                        </p:attrNameLst>
                      </p:cBhvr>
                      <p:to>
                        <p:strVal val="visible"/>
                      </p:to>
                    </p:set>
                    <p:animEffect transition="in" filter="fade">
                      <p:cBhvr>
                        <p:cTn dur="600"/>
                        <p:tgtEl>
                          <p:spTgt spid="7"/>
                        </p:tgtEl>
                      </p:cBhvr>
                    </p:animEffect>
                    <p:anim calcmode="lin" valueType="num">
                      <p:cBhvr>
                        <p:cTn dur="600" fill="hold"/>
                        <p:tgtEl>
                          <p:spTgt spid="7"/>
                        </p:tgtEl>
                        <p:attrNameLst>
                          <p:attrName>ppt_x</p:attrName>
                        </p:attrNameLst>
                      </p:cBhvr>
                      <p:tavLst>
                        <p:tav tm="0">
                          <p:val>
                            <p:strVal val="#ppt_x"/>
                          </p:val>
                        </p:tav>
                        <p:tav tm="100000">
                          <p:val>
                            <p:strVal val="#ppt_x"/>
                          </p:val>
                        </p:tav>
                      </p:tavLst>
                    </p:anim>
                    <p:anim calcmode="lin" valueType="num">
                      <p:cBhvr>
                        <p:cTn dur="540" decel="100000" fill="hold"/>
                        <p:tgtEl>
                          <p:spTgt spid="7"/>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7"/>
                        </p:tgtEl>
                        <p:attrNameLst>
                          <p:attrName>ppt_y</p:attrName>
                        </p:attrNameLst>
                      </p:cBhvr>
                      <p:tavLst>
                        <p:tav tm="0">
                          <p:val>
                            <p:strVal val="#ppt_y-.03"/>
                          </p:val>
                        </p:tav>
                        <p:tav tm="100000">
                          <p:val>
                            <p:strVal val="#ppt_y"/>
                          </p:val>
                        </p:tav>
                      </p:tavLst>
                    </p:anim>
                  </p:childTnLst>
                </p:cTn>
              </p:par>
            </p:tnLst>
          </p:tmpl>
        </p:tmplLst>
      </p:bldP>
      <p:bldP spid="8" grpId="0" build="p">
        <p:tmplLst>
          <p:tmpl lvl="1">
            <p:tnLst>
              <p:par>
                <p:cTn presetID="37" presetClass="entr" presetSubtype="0" fill="hold" nodeType="withEffect" nodePh="1">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600"/>
                        <p:tgtEl>
                          <p:spTgt spid="8"/>
                        </p:tgtEl>
                      </p:cBhvr>
                    </p:animEffect>
                    <p:anim calcmode="lin" valueType="num">
                      <p:cBhvr>
                        <p:cTn dur="600" fill="hold"/>
                        <p:tgtEl>
                          <p:spTgt spid="8"/>
                        </p:tgtEl>
                        <p:attrNameLst>
                          <p:attrName>ppt_x</p:attrName>
                        </p:attrNameLst>
                      </p:cBhvr>
                      <p:tavLst>
                        <p:tav tm="0">
                          <p:val>
                            <p:strVal val="#ppt_x"/>
                          </p:val>
                        </p:tav>
                        <p:tav tm="100000">
                          <p:val>
                            <p:strVal val="#ppt_x"/>
                          </p:val>
                        </p:tav>
                      </p:tavLst>
                    </p:anim>
                    <p:anim calcmode="lin" valueType="num">
                      <p:cBhvr>
                        <p:cTn dur="540" decel="100000" fill="hold"/>
                        <p:tgtEl>
                          <p:spTgt spid="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8"/>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itle + concept image 1">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2401917" y="646963"/>
            <a:ext cx="5959095" cy="2267333"/>
          </a:xfrm>
          <a:custGeom>
            <a:avLst/>
            <a:gdLst/>
            <a:ahLst/>
            <a:cxnLst/>
            <a:rect l="l" t="t" r="r" b="b"/>
            <a:pathLst>
              <a:path w="5959095" h="2267333">
                <a:moveTo>
                  <a:pt x="3854053" y="956"/>
                </a:moveTo>
                <a:cubicBezTo>
                  <a:pt x="4216422" y="10827"/>
                  <a:pt x="4569709" y="96467"/>
                  <a:pt x="4903563" y="224341"/>
                </a:cubicBezTo>
                <a:cubicBezTo>
                  <a:pt x="5279041" y="368144"/>
                  <a:pt x="5635208" y="567214"/>
                  <a:pt x="5959095" y="818471"/>
                </a:cubicBezTo>
                <a:cubicBezTo>
                  <a:pt x="5516853" y="816239"/>
                  <a:pt x="5082060" y="932514"/>
                  <a:pt x="4699961" y="1155287"/>
                </a:cubicBezTo>
                <a:cubicBezTo>
                  <a:pt x="4405041" y="1327255"/>
                  <a:pt x="4149848" y="1558317"/>
                  <a:pt x="3863756" y="1744315"/>
                </a:cubicBezTo>
                <a:cubicBezTo>
                  <a:pt x="3314195" y="2101431"/>
                  <a:pt x="2668902" y="2282965"/>
                  <a:pt x="2013678" y="2266278"/>
                </a:cubicBezTo>
                <a:cubicBezTo>
                  <a:pt x="1275964" y="2247466"/>
                  <a:pt x="566114" y="1979629"/>
                  <a:pt x="0" y="1506238"/>
                </a:cubicBezTo>
                <a:cubicBezTo>
                  <a:pt x="322233" y="1488276"/>
                  <a:pt x="638120" y="1416746"/>
                  <a:pt x="935247" y="1295582"/>
                </a:cubicBezTo>
                <a:cubicBezTo>
                  <a:pt x="1226581" y="1176756"/>
                  <a:pt x="1496395" y="1011590"/>
                  <a:pt x="1756554" y="831757"/>
                </a:cubicBezTo>
                <a:cubicBezTo>
                  <a:pt x="1979192" y="677750"/>
                  <a:pt x="2194658" y="513009"/>
                  <a:pt x="2429435" y="378028"/>
                </a:cubicBezTo>
                <a:cubicBezTo>
                  <a:pt x="2817604" y="154937"/>
                  <a:pt x="3250742" y="16661"/>
                  <a:pt x="3698226" y="1462"/>
                </a:cubicBezTo>
                <a:cubicBezTo>
                  <a:pt x="3750333" y="-318"/>
                  <a:pt x="3802286" y="-454"/>
                  <a:pt x="3854053" y="956"/>
                </a:cubicBezTo>
                <a:close/>
              </a:path>
            </a:pathLst>
          </a:cu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4" name="Shape 33"/>
          <p:cNvSpPr/>
          <p:nvPr userDrawn="1"/>
        </p:nvSpPr>
        <p:spPr>
          <a:xfrm>
            <a:off x="1778727" y="584408"/>
            <a:ext cx="2136904" cy="1292505"/>
          </a:xfrm>
          <a:custGeom>
            <a:avLst/>
            <a:gdLst/>
            <a:ahLst/>
            <a:cxnLst>
              <a:cxn ang="0">
                <a:pos x="wd2" y="hd2"/>
              </a:cxn>
              <a:cxn ang="5400000">
                <a:pos x="wd2" y="hd2"/>
              </a:cxn>
              <a:cxn ang="10800000">
                <a:pos x="wd2" y="hd2"/>
              </a:cxn>
              <a:cxn ang="16200000">
                <a:pos x="wd2" y="hd2"/>
              </a:cxn>
            </a:cxnLst>
            <a:rect l="0" t="0" r="r" b="b"/>
            <a:pathLst>
              <a:path w="21600" h="21031" extrusionOk="0">
                <a:moveTo>
                  <a:pt x="0" y="2265"/>
                </a:moveTo>
                <a:cubicBezTo>
                  <a:pt x="2985" y="-26"/>
                  <a:pt x="6318" y="-569"/>
                  <a:pt x="9454" y="590"/>
                </a:cubicBezTo>
                <a:cubicBezTo>
                  <a:pt x="12825" y="1836"/>
                  <a:pt x="15806" y="4983"/>
                  <a:pt x="18486" y="8749"/>
                </a:cubicBezTo>
                <a:cubicBezTo>
                  <a:pt x="19581" y="10287"/>
                  <a:pt x="20620" y="11923"/>
                  <a:pt x="21600" y="13650"/>
                </a:cubicBezTo>
                <a:cubicBezTo>
                  <a:pt x="20285" y="15207"/>
                  <a:pt x="18910" y="16631"/>
                  <a:pt x="17485" y="17912"/>
                </a:cubicBezTo>
                <a:cubicBezTo>
                  <a:pt x="16553" y="18750"/>
                  <a:pt x="15597" y="19529"/>
                  <a:pt x="14594" y="20161"/>
                </a:cubicBezTo>
                <a:cubicBezTo>
                  <a:pt x="14065" y="20494"/>
                  <a:pt x="13526" y="20785"/>
                  <a:pt x="12979" y="21031"/>
                </a:cubicBezTo>
                <a:cubicBezTo>
                  <a:pt x="12154" y="15769"/>
                  <a:pt x="10295" y="11076"/>
                  <a:pt x="7680" y="7651"/>
                </a:cubicBezTo>
                <a:cubicBezTo>
                  <a:pt x="5474" y="4760"/>
                  <a:pt x="2817" y="2898"/>
                  <a:pt x="0" y="2265"/>
                </a:cubicBezTo>
                <a:close/>
              </a:path>
            </a:pathLst>
          </a:custGeom>
          <a:solidFill>
            <a:schemeClr val="accent1"/>
          </a:soli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2400"/>
            </a:pPr>
            <a:endParaRPr kumimoji="0" sz="2400" b="0" i="0" u="none" strike="noStrike" kern="1200" cap="none" spc="0" normalizeH="0" baseline="0" noProof="0">
              <a:ln>
                <a:noFill/>
              </a:ln>
              <a:solidFill>
                <a:prstClr val="black"/>
              </a:solidFill>
              <a:effectLst/>
              <a:uLnTx/>
              <a:uFillTx/>
              <a:latin typeface="Roboto Condensed"/>
              <a:ea typeface="+mn-ea"/>
              <a:cs typeface="+mn-cs"/>
            </a:endParaRPr>
          </a:p>
        </p:txBody>
      </p:sp>
      <p:sp>
        <p:nvSpPr>
          <p:cNvPr id="15" name="Shape 34"/>
          <p:cNvSpPr/>
          <p:nvPr userDrawn="1"/>
        </p:nvSpPr>
        <p:spPr>
          <a:xfrm>
            <a:off x="4745748" y="1592441"/>
            <a:ext cx="5959095" cy="2267367"/>
          </a:xfrm>
          <a:custGeom>
            <a:avLst/>
            <a:gdLst/>
            <a:ahLst/>
            <a:cxnLst>
              <a:cxn ang="0">
                <a:pos x="wd2" y="hd2"/>
              </a:cxn>
              <a:cxn ang="5400000">
                <a:pos x="wd2" y="hd2"/>
              </a:cxn>
              <a:cxn ang="10800000">
                <a:pos x="wd2" y="hd2"/>
              </a:cxn>
              <a:cxn ang="16200000">
                <a:pos x="wd2" y="hd2"/>
              </a:cxn>
            </a:cxnLst>
            <a:rect l="0" t="0" r="r" b="b"/>
            <a:pathLst>
              <a:path w="21600" h="21333" extrusionOk="0">
                <a:moveTo>
                  <a:pt x="21600" y="7701"/>
                </a:moveTo>
                <a:cubicBezTo>
                  <a:pt x="20426" y="5337"/>
                  <a:pt x="19135" y="3464"/>
                  <a:pt x="17774" y="2111"/>
                </a:cubicBezTo>
                <a:cubicBezTo>
                  <a:pt x="16391" y="736"/>
                  <a:pt x="14916" y="-120"/>
                  <a:pt x="13405" y="14"/>
                </a:cubicBezTo>
                <a:cubicBezTo>
                  <a:pt x="11783" y="157"/>
                  <a:pt x="10213" y="1458"/>
                  <a:pt x="8806" y="3557"/>
                </a:cubicBezTo>
                <a:cubicBezTo>
                  <a:pt x="7955" y="4827"/>
                  <a:pt x="7174" y="6377"/>
                  <a:pt x="6367" y="7826"/>
                </a:cubicBezTo>
                <a:cubicBezTo>
                  <a:pt x="5424" y="9518"/>
                  <a:pt x="4446" y="11072"/>
                  <a:pt x="3390" y="12190"/>
                </a:cubicBezTo>
                <a:cubicBezTo>
                  <a:pt x="2313" y="13330"/>
                  <a:pt x="1168" y="14003"/>
                  <a:pt x="0" y="14172"/>
                </a:cubicBezTo>
                <a:cubicBezTo>
                  <a:pt x="2052" y="18626"/>
                  <a:pt x="4625" y="21146"/>
                  <a:pt x="7299" y="21323"/>
                </a:cubicBezTo>
                <a:cubicBezTo>
                  <a:pt x="9674" y="21480"/>
                  <a:pt x="12013" y="19772"/>
                  <a:pt x="14005" y="16412"/>
                </a:cubicBezTo>
                <a:cubicBezTo>
                  <a:pt x="15042" y="14662"/>
                  <a:pt x="15967" y="12488"/>
                  <a:pt x="17036" y="10870"/>
                </a:cubicBezTo>
                <a:cubicBezTo>
                  <a:pt x="18421" y="8774"/>
                  <a:pt x="19997" y="7680"/>
                  <a:pt x="21600" y="7701"/>
                </a:cubicBezTo>
                <a:close/>
              </a:path>
            </a:pathLst>
          </a:custGeom>
          <a:solidFill>
            <a:schemeClr val="accent2"/>
          </a:soli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2400"/>
            </a:pPr>
            <a:endParaRPr kumimoji="0" sz="2400" b="0" i="0" u="none" strike="noStrike" kern="1200" cap="none" spc="0" normalizeH="0" baseline="0" noProof="0">
              <a:ln>
                <a:noFill/>
              </a:ln>
              <a:solidFill>
                <a:prstClr val="black"/>
              </a:solidFill>
              <a:effectLst/>
              <a:uLnTx/>
              <a:uFillTx/>
              <a:latin typeface="Roboto Condensed"/>
              <a:ea typeface="+mn-ea"/>
              <a:cs typeface="+mn-cs"/>
            </a:endParaRPr>
          </a:p>
        </p:txBody>
      </p:sp>
    </p:spTree>
    <p:extLst>
      <p:ext uri="{BB962C8B-B14F-4D97-AF65-F5344CB8AC3E}">
        <p14:creationId xmlns:p14="http://schemas.microsoft.com/office/powerpoint/2010/main" val="13108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nodePh="1">
                                  <p:stCondLst>
                                    <p:cond delay="400"/>
                                  </p:stCondLst>
                                  <p:endCondLst>
                                    <p:cond evt="begin" delay="0">
                                      <p:tn val="8"/>
                                    </p:cond>
                                  </p:end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22" presetClass="entr" presetSubtype="8" fill="hold" grpId="1" nodeType="withEffect">
                                  <p:stCondLst>
                                    <p:cond delay="50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animBg="1"/>
      <p:bldP spid="15" grpId="0" animBg="1"/>
      <p:bldP spid="15" grpId="1" animBg="1"/>
    </p:bld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itle + concept image 2">
    <p:spTree>
      <p:nvGrpSpPr>
        <p:cNvPr id="1" name=""/>
        <p:cNvGrpSpPr/>
        <p:nvPr/>
      </p:nvGrpSpPr>
      <p:grpSpPr>
        <a:xfrm>
          <a:off x="0" y="0"/>
          <a:ext cx="0" cy="0"/>
          <a:chOff x="0" y="0"/>
          <a:chExt cx="0" cy="0"/>
        </a:xfrm>
      </p:grpSpPr>
      <p:sp>
        <p:nvSpPr>
          <p:cNvPr id="13" name="Picture Placeholder 2"/>
          <p:cNvSpPr>
            <a:spLocks noGrp="1"/>
          </p:cNvSpPr>
          <p:nvPr>
            <p:ph type="pic" sz="quarter" idx="12"/>
          </p:nvPr>
        </p:nvSpPr>
        <p:spPr>
          <a:xfrm>
            <a:off x="0" y="0"/>
            <a:ext cx="9144000"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0" name="Picture Placeholder 2"/>
          <p:cNvSpPr>
            <a:spLocks noGrp="1"/>
          </p:cNvSpPr>
          <p:nvPr>
            <p:ph type="pic" sz="quarter" idx="11"/>
          </p:nvPr>
        </p:nvSpPr>
        <p:spPr>
          <a:xfrm>
            <a:off x="1756384" y="0"/>
            <a:ext cx="6519961" cy="2480733"/>
          </a:xfrm>
          <a:custGeom>
            <a:avLst/>
            <a:gdLst/>
            <a:ahLst/>
            <a:cxnLst/>
            <a:rect l="l" t="t" r="r" b="b"/>
            <a:pathLst>
              <a:path w="5959095" h="2267333">
                <a:moveTo>
                  <a:pt x="3854053" y="956"/>
                </a:moveTo>
                <a:cubicBezTo>
                  <a:pt x="4216422" y="10827"/>
                  <a:pt x="4569709" y="96467"/>
                  <a:pt x="4903563" y="224341"/>
                </a:cubicBezTo>
                <a:cubicBezTo>
                  <a:pt x="5279041" y="368144"/>
                  <a:pt x="5635208" y="567214"/>
                  <a:pt x="5959095" y="818471"/>
                </a:cubicBezTo>
                <a:cubicBezTo>
                  <a:pt x="5516853" y="816239"/>
                  <a:pt x="5082060" y="932514"/>
                  <a:pt x="4699961" y="1155287"/>
                </a:cubicBezTo>
                <a:cubicBezTo>
                  <a:pt x="4405041" y="1327255"/>
                  <a:pt x="4149848" y="1558317"/>
                  <a:pt x="3863756" y="1744315"/>
                </a:cubicBezTo>
                <a:cubicBezTo>
                  <a:pt x="3314195" y="2101431"/>
                  <a:pt x="2668902" y="2282965"/>
                  <a:pt x="2013678" y="2266278"/>
                </a:cubicBezTo>
                <a:cubicBezTo>
                  <a:pt x="1275964" y="2247466"/>
                  <a:pt x="566114" y="1979629"/>
                  <a:pt x="0" y="1506238"/>
                </a:cubicBezTo>
                <a:cubicBezTo>
                  <a:pt x="322233" y="1488276"/>
                  <a:pt x="638120" y="1416746"/>
                  <a:pt x="935247" y="1295582"/>
                </a:cubicBezTo>
                <a:cubicBezTo>
                  <a:pt x="1226581" y="1176756"/>
                  <a:pt x="1496395" y="1011590"/>
                  <a:pt x="1756554" y="831757"/>
                </a:cubicBezTo>
                <a:cubicBezTo>
                  <a:pt x="1979192" y="677750"/>
                  <a:pt x="2194658" y="513009"/>
                  <a:pt x="2429435" y="378028"/>
                </a:cubicBezTo>
                <a:cubicBezTo>
                  <a:pt x="2817604" y="154937"/>
                  <a:pt x="3250742" y="16661"/>
                  <a:pt x="3698226" y="1462"/>
                </a:cubicBezTo>
                <a:cubicBezTo>
                  <a:pt x="3750333" y="-318"/>
                  <a:pt x="3802286" y="-454"/>
                  <a:pt x="3854053" y="956"/>
                </a:cubicBezTo>
                <a:close/>
              </a:path>
            </a:pathLst>
          </a:cu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9" name="Title 3"/>
          <p:cNvSpPr>
            <a:spLocks noGrp="1"/>
          </p:cNvSpPr>
          <p:nvPr>
            <p:ph type="title" hasCustomPrompt="1"/>
          </p:nvPr>
        </p:nvSpPr>
        <p:spPr>
          <a:xfrm>
            <a:off x="685801" y="2894108"/>
            <a:ext cx="2717800" cy="1415430"/>
          </a:xfrm>
          <a:prstGeom prst="rect">
            <a:avLst/>
          </a:prstGeom>
        </p:spPr>
        <p:txBody>
          <a:bodyPr lIns="68580" tIns="34290" rIns="68580" bIns="34290">
            <a:noAutofit/>
          </a:bodyPr>
          <a:lstStyle>
            <a:lvl1pPr algn="l">
              <a:defRPr sz="3300" cap="all">
                <a:solidFill>
                  <a:schemeClr val="bg1">
                    <a:lumMod val="85000"/>
                  </a:schemeClr>
                </a:solidFill>
                <a:latin typeface="Lemon/Milk"/>
                <a:cs typeface="Lemon/Milk"/>
              </a:defRPr>
            </a:lvl1pPr>
          </a:lstStyle>
          <a:p>
            <a:r>
              <a:rPr lang="en-US" dirty="0"/>
              <a:t>title example here</a:t>
            </a:r>
          </a:p>
        </p:txBody>
      </p:sp>
      <p:sp>
        <p:nvSpPr>
          <p:cNvPr id="11" name="Text Placeholder 5"/>
          <p:cNvSpPr>
            <a:spLocks noGrp="1"/>
          </p:cNvSpPr>
          <p:nvPr>
            <p:ph type="body" sz="quarter" idx="10" hasCustomPrompt="1"/>
          </p:nvPr>
        </p:nvSpPr>
        <p:spPr>
          <a:xfrm>
            <a:off x="685800" y="4358395"/>
            <a:ext cx="2048933" cy="213595"/>
          </a:xfrm>
          <a:prstGeom prst="rect">
            <a:avLst/>
          </a:prstGeom>
        </p:spPr>
        <p:txBody>
          <a:bodyPr lIns="68580" tIns="34290" rIns="68580" bIns="34290">
            <a:noAutofit/>
          </a:bodyPr>
          <a:lstStyle>
            <a:lvl1pPr marL="0" indent="0" algn="l">
              <a:buNone/>
              <a:defRPr sz="1200" cap="all">
                <a:solidFill>
                  <a:schemeClr val="bg1">
                    <a:lumMod val="85000"/>
                  </a:schemeClr>
                </a:solidFill>
                <a:latin typeface="Lato Light"/>
                <a:cs typeface="Lato Light"/>
              </a:defRPr>
            </a:lvl1pPr>
          </a:lstStyle>
          <a:p>
            <a:pPr lvl="0"/>
            <a:r>
              <a:rPr lang="en-US" dirty="0" err="1"/>
              <a:t>Subitle</a:t>
            </a:r>
            <a:r>
              <a:rPr lang="en-US" dirty="0"/>
              <a:t> Example here</a:t>
            </a:r>
          </a:p>
        </p:txBody>
      </p:sp>
    </p:spTree>
    <p:extLst>
      <p:ext uri="{BB962C8B-B14F-4D97-AF65-F5344CB8AC3E}">
        <p14:creationId xmlns:p14="http://schemas.microsoft.com/office/powerpoint/2010/main" val="247316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600"/>
                                        <p:tgtEl>
                                          <p:spTgt spid="9"/>
                                        </p:tgtEl>
                                      </p:cBhvr>
                                    </p:animEffect>
                                    <p:anim calcmode="lin" valueType="num">
                                      <p:cBhvr>
                                        <p:cTn id="8" dur="600" fill="hold"/>
                                        <p:tgtEl>
                                          <p:spTgt spid="9"/>
                                        </p:tgtEl>
                                        <p:attrNameLst>
                                          <p:attrName>ppt_x</p:attrName>
                                        </p:attrNameLst>
                                      </p:cBhvr>
                                      <p:tavLst>
                                        <p:tav tm="0">
                                          <p:val>
                                            <p:strVal val="#ppt_x"/>
                                          </p:val>
                                        </p:tav>
                                        <p:tav tm="100000">
                                          <p:val>
                                            <p:strVal val="#ppt_x"/>
                                          </p:val>
                                        </p:tav>
                                      </p:tavLst>
                                    </p:anim>
                                    <p:anim calcmode="lin" valueType="num">
                                      <p:cBhvr>
                                        <p:cTn id="9" dur="540" decel="100000" fill="hold"/>
                                        <p:tgtEl>
                                          <p:spTgt spid="9"/>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600"/>
                                        <p:tgtEl>
                                          <p:spTgt spid="11">
                                            <p:txEl>
                                              <p:pRg st="0" end="0"/>
                                            </p:txEl>
                                          </p:spTgt>
                                        </p:tgtEl>
                                      </p:cBhvr>
                                    </p:animEffect>
                                    <p:anim calcmode="lin" valueType="num">
                                      <p:cBhvr>
                                        <p:cTn id="14" dur="6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11">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11">
                                            <p:txEl>
                                              <p:pRg st="0" end="0"/>
                                            </p:txEl>
                                          </p:spTgt>
                                        </p:tgtEl>
                                        <p:attrNameLst>
                                          <p:attrName>ppt_y</p:attrName>
                                        </p:attrNameLst>
                                      </p:cBhvr>
                                      <p:tavLst>
                                        <p:tav tm="0">
                                          <p:val>
                                            <p:strVal val="#ppt_y-.03"/>
                                          </p:val>
                                        </p:tav>
                                        <p:tav tm="100000">
                                          <p:val>
                                            <p:strVal val="#ppt_y"/>
                                          </p:val>
                                        </p:tav>
                                      </p:tavLst>
                                    </p:anim>
                                  </p:childTnLst>
                                </p:cTn>
                              </p:par>
                              <p:par>
                                <p:cTn id="17" presetID="10" presetClass="entr" presetSubtype="0" fill="hold" grpId="0" nodeType="withEffect" nodePh="1">
                                  <p:stCondLst>
                                    <p:cond delay="500"/>
                                  </p:stCondLst>
                                  <p:endCondLst>
                                    <p:cond evt="begin" delay="0">
                                      <p:tn val="17"/>
                                    </p:cond>
                                  </p:end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11" grpId="0" build="p">
        <p:tmplLst>
          <p:tmpl lvl="1">
            <p:tnLst>
              <p:par>
                <p:cTn presetID="37"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600"/>
                        <p:tgtEl>
                          <p:spTgt spid="11"/>
                        </p:tgtEl>
                      </p:cBhvr>
                    </p:animEffect>
                    <p:anim calcmode="lin" valueType="num">
                      <p:cBhvr>
                        <p:cTn dur="600" fill="hold"/>
                        <p:tgtEl>
                          <p:spTgt spid="11"/>
                        </p:tgtEl>
                        <p:attrNameLst>
                          <p:attrName>ppt_x</p:attrName>
                        </p:attrNameLst>
                      </p:cBhvr>
                      <p:tavLst>
                        <p:tav tm="0">
                          <p:val>
                            <p:strVal val="#ppt_x"/>
                          </p:val>
                        </p:tav>
                        <p:tav tm="100000">
                          <p:val>
                            <p:strVal val="#ppt_x"/>
                          </p:val>
                        </p:tav>
                      </p:tavLst>
                    </p:anim>
                    <p:anim calcmode="lin" valueType="num">
                      <p:cBhvr>
                        <p:cTn dur="540" decel="100000" fill="hold"/>
                        <p:tgtEl>
                          <p:spTgt spid="11"/>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1"/>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itle + concept image 3">
    <p:spTree>
      <p:nvGrpSpPr>
        <p:cNvPr id="1" name=""/>
        <p:cNvGrpSpPr/>
        <p:nvPr/>
      </p:nvGrpSpPr>
      <p:grpSpPr>
        <a:xfrm>
          <a:off x="0" y="0"/>
          <a:ext cx="0" cy="0"/>
          <a:chOff x="0" y="0"/>
          <a:chExt cx="0" cy="0"/>
        </a:xfrm>
      </p:grpSpPr>
      <p:sp>
        <p:nvSpPr>
          <p:cNvPr id="13" name="Picture Placeholder 2"/>
          <p:cNvSpPr>
            <a:spLocks noGrp="1"/>
          </p:cNvSpPr>
          <p:nvPr>
            <p:ph type="pic" sz="quarter" idx="12"/>
          </p:nvPr>
        </p:nvSpPr>
        <p:spPr>
          <a:xfrm>
            <a:off x="0" y="0"/>
            <a:ext cx="9144000"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0" name="Picture Placeholder 2"/>
          <p:cNvSpPr>
            <a:spLocks noGrp="1"/>
          </p:cNvSpPr>
          <p:nvPr>
            <p:ph type="pic" sz="quarter" idx="11"/>
          </p:nvPr>
        </p:nvSpPr>
        <p:spPr>
          <a:xfrm>
            <a:off x="-538083" y="2446867"/>
            <a:ext cx="6519961" cy="2480733"/>
          </a:xfrm>
          <a:custGeom>
            <a:avLst/>
            <a:gdLst/>
            <a:ahLst/>
            <a:cxnLst/>
            <a:rect l="l" t="t" r="r" b="b"/>
            <a:pathLst>
              <a:path w="5959095" h="2267333">
                <a:moveTo>
                  <a:pt x="3854053" y="956"/>
                </a:moveTo>
                <a:cubicBezTo>
                  <a:pt x="4216422" y="10827"/>
                  <a:pt x="4569709" y="96467"/>
                  <a:pt x="4903563" y="224341"/>
                </a:cubicBezTo>
                <a:cubicBezTo>
                  <a:pt x="5279041" y="368144"/>
                  <a:pt x="5635208" y="567214"/>
                  <a:pt x="5959095" y="818471"/>
                </a:cubicBezTo>
                <a:cubicBezTo>
                  <a:pt x="5516853" y="816239"/>
                  <a:pt x="5082060" y="932514"/>
                  <a:pt x="4699961" y="1155287"/>
                </a:cubicBezTo>
                <a:cubicBezTo>
                  <a:pt x="4405041" y="1327255"/>
                  <a:pt x="4149848" y="1558317"/>
                  <a:pt x="3863756" y="1744315"/>
                </a:cubicBezTo>
                <a:cubicBezTo>
                  <a:pt x="3314195" y="2101431"/>
                  <a:pt x="2668902" y="2282965"/>
                  <a:pt x="2013678" y="2266278"/>
                </a:cubicBezTo>
                <a:cubicBezTo>
                  <a:pt x="1275964" y="2247466"/>
                  <a:pt x="566114" y="1979629"/>
                  <a:pt x="0" y="1506238"/>
                </a:cubicBezTo>
                <a:cubicBezTo>
                  <a:pt x="322233" y="1488276"/>
                  <a:pt x="638120" y="1416746"/>
                  <a:pt x="935247" y="1295582"/>
                </a:cubicBezTo>
                <a:cubicBezTo>
                  <a:pt x="1226581" y="1176756"/>
                  <a:pt x="1496395" y="1011590"/>
                  <a:pt x="1756554" y="831757"/>
                </a:cubicBezTo>
                <a:cubicBezTo>
                  <a:pt x="1979192" y="677750"/>
                  <a:pt x="2194658" y="513009"/>
                  <a:pt x="2429435" y="378028"/>
                </a:cubicBezTo>
                <a:cubicBezTo>
                  <a:pt x="2817604" y="154937"/>
                  <a:pt x="3250742" y="16661"/>
                  <a:pt x="3698226" y="1462"/>
                </a:cubicBezTo>
                <a:cubicBezTo>
                  <a:pt x="3750333" y="-318"/>
                  <a:pt x="3802286" y="-454"/>
                  <a:pt x="3854053" y="956"/>
                </a:cubicBezTo>
                <a:close/>
              </a:path>
            </a:pathLst>
          </a:cu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9" name="Title 3"/>
          <p:cNvSpPr>
            <a:spLocks noGrp="1"/>
          </p:cNvSpPr>
          <p:nvPr>
            <p:ph type="title" hasCustomPrompt="1"/>
          </p:nvPr>
        </p:nvSpPr>
        <p:spPr>
          <a:xfrm>
            <a:off x="685801" y="777441"/>
            <a:ext cx="2717800" cy="1415430"/>
          </a:xfrm>
          <a:prstGeom prst="rect">
            <a:avLst/>
          </a:prstGeom>
        </p:spPr>
        <p:txBody>
          <a:bodyPr lIns="68580" tIns="34290" rIns="68580" bIns="34290">
            <a:noAutofit/>
          </a:bodyPr>
          <a:lstStyle>
            <a:lvl1pPr algn="l">
              <a:defRPr sz="3300" cap="all">
                <a:solidFill>
                  <a:schemeClr val="bg1">
                    <a:lumMod val="85000"/>
                  </a:schemeClr>
                </a:solidFill>
                <a:latin typeface="Lemon/Milk"/>
                <a:cs typeface="Lemon/Milk"/>
              </a:defRPr>
            </a:lvl1pPr>
          </a:lstStyle>
          <a:p>
            <a:r>
              <a:rPr lang="en-US" dirty="0"/>
              <a:t>title example here</a:t>
            </a:r>
          </a:p>
        </p:txBody>
      </p:sp>
      <p:sp>
        <p:nvSpPr>
          <p:cNvPr id="11" name="Text Placeholder 5"/>
          <p:cNvSpPr>
            <a:spLocks noGrp="1"/>
          </p:cNvSpPr>
          <p:nvPr>
            <p:ph type="body" sz="quarter" idx="10" hasCustomPrompt="1"/>
          </p:nvPr>
        </p:nvSpPr>
        <p:spPr>
          <a:xfrm>
            <a:off x="685800" y="2241728"/>
            <a:ext cx="2048933" cy="213595"/>
          </a:xfrm>
          <a:prstGeom prst="rect">
            <a:avLst/>
          </a:prstGeom>
        </p:spPr>
        <p:txBody>
          <a:bodyPr lIns="68580" tIns="34290" rIns="68580" bIns="34290">
            <a:noAutofit/>
          </a:bodyPr>
          <a:lstStyle>
            <a:lvl1pPr marL="0" indent="0" algn="l">
              <a:buNone/>
              <a:defRPr sz="1200" cap="all">
                <a:solidFill>
                  <a:schemeClr val="bg1">
                    <a:lumMod val="85000"/>
                  </a:schemeClr>
                </a:solidFill>
                <a:latin typeface="Lato Light"/>
                <a:cs typeface="Lato Light"/>
              </a:defRPr>
            </a:lvl1pPr>
          </a:lstStyle>
          <a:p>
            <a:pPr lvl="0"/>
            <a:r>
              <a:rPr lang="en-US" dirty="0" err="1"/>
              <a:t>Subitle</a:t>
            </a:r>
            <a:r>
              <a:rPr lang="en-US" dirty="0"/>
              <a:t> Example here</a:t>
            </a:r>
          </a:p>
        </p:txBody>
      </p:sp>
    </p:spTree>
    <p:extLst>
      <p:ext uri="{BB962C8B-B14F-4D97-AF65-F5344CB8AC3E}">
        <p14:creationId xmlns:p14="http://schemas.microsoft.com/office/powerpoint/2010/main" val="64078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600"/>
                                        <p:tgtEl>
                                          <p:spTgt spid="9"/>
                                        </p:tgtEl>
                                      </p:cBhvr>
                                    </p:animEffect>
                                    <p:anim calcmode="lin" valueType="num">
                                      <p:cBhvr>
                                        <p:cTn id="8" dur="600" fill="hold"/>
                                        <p:tgtEl>
                                          <p:spTgt spid="9"/>
                                        </p:tgtEl>
                                        <p:attrNameLst>
                                          <p:attrName>ppt_x</p:attrName>
                                        </p:attrNameLst>
                                      </p:cBhvr>
                                      <p:tavLst>
                                        <p:tav tm="0">
                                          <p:val>
                                            <p:strVal val="#ppt_x"/>
                                          </p:val>
                                        </p:tav>
                                        <p:tav tm="100000">
                                          <p:val>
                                            <p:strVal val="#ppt_x"/>
                                          </p:val>
                                        </p:tav>
                                      </p:tavLst>
                                    </p:anim>
                                    <p:anim calcmode="lin" valueType="num">
                                      <p:cBhvr>
                                        <p:cTn id="9" dur="540" decel="100000" fill="hold"/>
                                        <p:tgtEl>
                                          <p:spTgt spid="9"/>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600"/>
                                        <p:tgtEl>
                                          <p:spTgt spid="11">
                                            <p:txEl>
                                              <p:pRg st="0" end="0"/>
                                            </p:txEl>
                                          </p:spTgt>
                                        </p:tgtEl>
                                      </p:cBhvr>
                                    </p:animEffect>
                                    <p:anim calcmode="lin" valueType="num">
                                      <p:cBhvr>
                                        <p:cTn id="14" dur="6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11">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11">
                                            <p:txEl>
                                              <p:pRg st="0" end="0"/>
                                            </p:txEl>
                                          </p:spTgt>
                                        </p:tgtEl>
                                        <p:attrNameLst>
                                          <p:attrName>ppt_y</p:attrName>
                                        </p:attrNameLst>
                                      </p:cBhvr>
                                      <p:tavLst>
                                        <p:tav tm="0">
                                          <p:val>
                                            <p:strVal val="#ppt_y-.03"/>
                                          </p:val>
                                        </p:tav>
                                        <p:tav tm="100000">
                                          <p:val>
                                            <p:strVal val="#ppt_y"/>
                                          </p:val>
                                        </p:tav>
                                      </p:tavLst>
                                    </p:anim>
                                  </p:childTnLst>
                                </p:cTn>
                              </p:par>
                              <p:par>
                                <p:cTn id="17" presetID="10" presetClass="entr" presetSubtype="0" fill="hold" grpId="0" nodeType="withEffect" nodePh="1">
                                  <p:stCondLst>
                                    <p:cond delay="500"/>
                                  </p:stCondLst>
                                  <p:endCondLst>
                                    <p:cond evt="begin" delay="0">
                                      <p:tn val="17"/>
                                    </p:cond>
                                  </p:end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11" grpId="0" build="p">
        <p:tmplLst>
          <p:tmpl lvl="1">
            <p:tnLst>
              <p:par>
                <p:cTn presetID="37"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600"/>
                        <p:tgtEl>
                          <p:spTgt spid="11"/>
                        </p:tgtEl>
                      </p:cBhvr>
                    </p:animEffect>
                    <p:anim calcmode="lin" valueType="num">
                      <p:cBhvr>
                        <p:cTn dur="600" fill="hold"/>
                        <p:tgtEl>
                          <p:spTgt spid="11"/>
                        </p:tgtEl>
                        <p:attrNameLst>
                          <p:attrName>ppt_x</p:attrName>
                        </p:attrNameLst>
                      </p:cBhvr>
                      <p:tavLst>
                        <p:tav tm="0">
                          <p:val>
                            <p:strVal val="#ppt_x"/>
                          </p:val>
                        </p:tav>
                        <p:tav tm="100000">
                          <p:val>
                            <p:strVal val="#ppt_x"/>
                          </p:val>
                        </p:tav>
                      </p:tavLst>
                    </p:anim>
                    <p:anim calcmode="lin" valueType="num">
                      <p:cBhvr>
                        <p:cTn dur="540" decel="100000" fill="hold"/>
                        <p:tgtEl>
                          <p:spTgt spid="11"/>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1"/>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itle + concept image 4">
    <p:spTree>
      <p:nvGrpSpPr>
        <p:cNvPr id="1" name=""/>
        <p:cNvGrpSpPr/>
        <p:nvPr/>
      </p:nvGrpSpPr>
      <p:grpSpPr>
        <a:xfrm>
          <a:off x="0" y="0"/>
          <a:ext cx="0" cy="0"/>
          <a:chOff x="0" y="0"/>
          <a:chExt cx="0" cy="0"/>
        </a:xfrm>
      </p:grpSpPr>
      <p:sp>
        <p:nvSpPr>
          <p:cNvPr id="13" name="Picture Placeholder 2"/>
          <p:cNvSpPr>
            <a:spLocks noGrp="1"/>
          </p:cNvSpPr>
          <p:nvPr>
            <p:ph type="pic" sz="quarter" idx="12"/>
          </p:nvPr>
        </p:nvSpPr>
        <p:spPr>
          <a:xfrm>
            <a:off x="0" y="0"/>
            <a:ext cx="9144000"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9" name="Title 3"/>
          <p:cNvSpPr>
            <a:spLocks noGrp="1"/>
          </p:cNvSpPr>
          <p:nvPr>
            <p:ph type="title" hasCustomPrompt="1"/>
          </p:nvPr>
        </p:nvSpPr>
        <p:spPr>
          <a:xfrm>
            <a:off x="685801" y="777441"/>
            <a:ext cx="2717800" cy="1415430"/>
          </a:xfrm>
          <a:prstGeom prst="rect">
            <a:avLst/>
          </a:prstGeom>
        </p:spPr>
        <p:txBody>
          <a:bodyPr lIns="68580" tIns="34290" rIns="68580" bIns="34290">
            <a:noAutofit/>
          </a:bodyPr>
          <a:lstStyle>
            <a:lvl1pPr algn="l">
              <a:defRPr sz="3300" cap="all">
                <a:solidFill>
                  <a:schemeClr val="tx1">
                    <a:lumMod val="50000"/>
                    <a:lumOff val="50000"/>
                  </a:schemeClr>
                </a:solidFill>
                <a:latin typeface="Lemon/Milk"/>
                <a:cs typeface="Lemon/Milk"/>
              </a:defRPr>
            </a:lvl1pPr>
          </a:lstStyle>
          <a:p>
            <a:r>
              <a:rPr lang="en-US" dirty="0"/>
              <a:t>title example here</a:t>
            </a:r>
          </a:p>
        </p:txBody>
      </p:sp>
      <p:sp>
        <p:nvSpPr>
          <p:cNvPr id="11" name="Text Placeholder 5"/>
          <p:cNvSpPr>
            <a:spLocks noGrp="1"/>
          </p:cNvSpPr>
          <p:nvPr>
            <p:ph type="body" sz="quarter" idx="10" hasCustomPrompt="1"/>
          </p:nvPr>
        </p:nvSpPr>
        <p:spPr>
          <a:xfrm>
            <a:off x="685800" y="2241728"/>
            <a:ext cx="2048933" cy="213595"/>
          </a:xfrm>
          <a:prstGeom prst="rect">
            <a:avLst/>
          </a:prstGeom>
        </p:spPr>
        <p:txBody>
          <a:bodyPr lIns="68580" tIns="34290" rIns="68580" bIns="34290">
            <a:noAutofit/>
          </a:bodyPr>
          <a:lstStyle>
            <a:lvl1pPr marL="0" indent="0" algn="l">
              <a:buNone/>
              <a:defRPr sz="1200" cap="all">
                <a:solidFill>
                  <a:schemeClr val="tx1">
                    <a:lumMod val="50000"/>
                    <a:lumOff val="50000"/>
                  </a:schemeClr>
                </a:solidFill>
                <a:latin typeface="Lato Light"/>
                <a:cs typeface="Lato Light"/>
              </a:defRPr>
            </a:lvl1pPr>
          </a:lstStyle>
          <a:p>
            <a:pPr lvl="0"/>
            <a:r>
              <a:rPr lang="en-US" dirty="0" err="1"/>
              <a:t>Subitle</a:t>
            </a:r>
            <a:r>
              <a:rPr lang="en-US" dirty="0"/>
              <a:t> Example here</a:t>
            </a:r>
          </a:p>
        </p:txBody>
      </p:sp>
    </p:spTree>
    <p:extLst>
      <p:ext uri="{BB962C8B-B14F-4D97-AF65-F5344CB8AC3E}">
        <p14:creationId xmlns:p14="http://schemas.microsoft.com/office/powerpoint/2010/main" val="159408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600"/>
                                        <p:tgtEl>
                                          <p:spTgt spid="9"/>
                                        </p:tgtEl>
                                      </p:cBhvr>
                                    </p:animEffect>
                                    <p:anim calcmode="lin" valueType="num">
                                      <p:cBhvr>
                                        <p:cTn id="8" dur="600" fill="hold"/>
                                        <p:tgtEl>
                                          <p:spTgt spid="9"/>
                                        </p:tgtEl>
                                        <p:attrNameLst>
                                          <p:attrName>ppt_x</p:attrName>
                                        </p:attrNameLst>
                                      </p:cBhvr>
                                      <p:tavLst>
                                        <p:tav tm="0">
                                          <p:val>
                                            <p:strVal val="#ppt_x"/>
                                          </p:val>
                                        </p:tav>
                                        <p:tav tm="100000">
                                          <p:val>
                                            <p:strVal val="#ppt_x"/>
                                          </p:val>
                                        </p:tav>
                                      </p:tavLst>
                                    </p:anim>
                                    <p:anim calcmode="lin" valueType="num">
                                      <p:cBhvr>
                                        <p:cTn id="9" dur="540" decel="100000" fill="hold"/>
                                        <p:tgtEl>
                                          <p:spTgt spid="9"/>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600"/>
                                        <p:tgtEl>
                                          <p:spTgt spid="11">
                                            <p:txEl>
                                              <p:pRg st="0" end="0"/>
                                            </p:txEl>
                                          </p:spTgt>
                                        </p:tgtEl>
                                      </p:cBhvr>
                                    </p:animEffect>
                                    <p:anim calcmode="lin" valueType="num">
                                      <p:cBhvr>
                                        <p:cTn id="14" dur="6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11">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11">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build="p">
        <p:tmplLst>
          <p:tmpl lvl="1">
            <p:tnLst>
              <p:par>
                <p:cTn presetID="37"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600"/>
                        <p:tgtEl>
                          <p:spTgt spid="11"/>
                        </p:tgtEl>
                      </p:cBhvr>
                    </p:animEffect>
                    <p:anim calcmode="lin" valueType="num">
                      <p:cBhvr>
                        <p:cTn dur="600" fill="hold"/>
                        <p:tgtEl>
                          <p:spTgt spid="11"/>
                        </p:tgtEl>
                        <p:attrNameLst>
                          <p:attrName>ppt_x</p:attrName>
                        </p:attrNameLst>
                      </p:cBhvr>
                      <p:tavLst>
                        <p:tav tm="0">
                          <p:val>
                            <p:strVal val="#ppt_x"/>
                          </p:val>
                        </p:tav>
                        <p:tav tm="100000">
                          <p:val>
                            <p:strVal val="#ppt_x"/>
                          </p:val>
                        </p:tav>
                      </p:tavLst>
                    </p:anim>
                    <p:anim calcmode="lin" valueType="num">
                      <p:cBhvr>
                        <p:cTn dur="540" decel="100000" fill="hold"/>
                        <p:tgtEl>
                          <p:spTgt spid="11"/>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1"/>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Background image">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0" y="0"/>
            <a:ext cx="9144000"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Tree>
    <p:extLst>
      <p:ext uri="{BB962C8B-B14F-4D97-AF65-F5344CB8AC3E}">
        <p14:creationId xmlns:p14="http://schemas.microsoft.com/office/powerpoint/2010/main" val="188863221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Background + image concept">
    <p:bg>
      <p:bgPr>
        <a:solidFill>
          <a:srgbClr val="0E1115"/>
        </a:solidFill>
        <a:effectLst/>
      </p:bgPr>
    </p:bg>
    <p:spTree>
      <p:nvGrpSpPr>
        <p:cNvPr id="1" name=""/>
        <p:cNvGrpSpPr/>
        <p:nvPr/>
      </p:nvGrpSpPr>
      <p:grpSpPr>
        <a:xfrm>
          <a:off x="0" y="0"/>
          <a:ext cx="0" cy="0"/>
          <a:chOff x="0" y="0"/>
          <a:chExt cx="0" cy="0"/>
        </a:xfrm>
      </p:grpSpPr>
      <p:sp>
        <p:nvSpPr>
          <p:cNvPr id="2" name="Picture Placeholder 2"/>
          <p:cNvSpPr>
            <a:spLocks noGrp="1" noChangeAspect="1"/>
          </p:cNvSpPr>
          <p:nvPr>
            <p:ph type="pic" sz="quarter" idx="11"/>
          </p:nvPr>
        </p:nvSpPr>
        <p:spPr>
          <a:xfrm>
            <a:off x="-1772046" y="0"/>
            <a:ext cx="14716047" cy="5400000"/>
          </a:xfrm>
          <a:custGeom>
            <a:avLst/>
            <a:gdLst/>
            <a:ahLst/>
            <a:cxnLst/>
            <a:rect l="l" t="t" r="r" b="b"/>
            <a:pathLst>
              <a:path w="9025691" h="3311939">
                <a:moveTo>
                  <a:pt x="6897166" y="1020279"/>
                </a:moveTo>
                <a:cubicBezTo>
                  <a:pt x="7263577" y="1030260"/>
                  <a:pt x="7620805" y="1116856"/>
                  <a:pt x="7958384" y="1246156"/>
                </a:cubicBezTo>
                <a:cubicBezTo>
                  <a:pt x="8338051" y="1391563"/>
                  <a:pt x="8698190" y="1592854"/>
                  <a:pt x="9025691" y="1846914"/>
                </a:cubicBezTo>
                <a:cubicBezTo>
                  <a:pt x="8578516" y="1844657"/>
                  <a:pt x="8138872" y="1962229"/>
                  <a:pt x="7752510" y="2187487"/>
                </a:cubicBezTo>
                <a:cubicBezTo>
                  <a:pt x="7454300" y="2361374"/>
                  <a:pt x="7196261" y="2595014"/>
                  <a:pt x="6906977" y="2783086"/>
                </a:cubicBezTo>
                <a:cubicBezTo>
                  <a:pt x="6351286" y="3144186"/>
                  <a:pt x="5698794" y="3327745"/>
                  <a:pt x="5036260" y="3310872"/>
                </a:cubicBezTo>
                <a:cubicBezTo>
                  <a:pt x="4290317" y="3291850"/>
                  <a:pt x="3572549" y="3021025"/>
                  <a:pt x="3000119" y="2542353"/>
                </a:cubicBezTo>
                <a:cubicBezTo>
                  <a:pt x="3325946" y="2524191"/>
                  <a:pt x="3645357" y="2451863"/>
                  <a:pt x="3945799" y="2329347"/>
                </a:cubicBezTo>
                <a:cubicBezTo>
                  <a:pt x="4240383" y="2209196"/>
                  <a:pt x="4513207" y="2042187"/>
                  <a:pt x="4776268" y="1860348"/>
                </a:cubicBezTo>
                <a:cubicBezTo>
                  <a:pt x="5001390" y="1704623"/>
                  <a:pt x="5219259" y="1538045"/>
                  <a:pt x="5456656" y="1401558"/>
                </a:cubicBezTo>
                <a:cubicBezTo>
                  <a:pt x="5849155" y="1175978"/>
                  <a:pt x="6287124" y="1036159"/>
                  <a:pt x="6739600" y="1020791"/>
                </a:cubicBezTo>
                <a:cubicBezTo>
                  <a:pt x="6792289" y="1018991"/>
                  <a:pt x="6844821" y="1018853"/>
                  <a:pt x="6897166" y="1020279"/>
                </a:cubicBezTo>
                <a:close/>
                <a:moveTo>
                  <a:pt x="4450137" y="81348"/>
                </a:moveTo>
                <a:cubicBezTo>
                  <a:pt x="4816548" y="91329"/>
                  <a:pt x="5173776" y="177925"/>
                  <a:pt x="5511355" y="307225"/>
                </a:cubicBezTo>
                <a:cubicBezTo>
                  <a:pt x="5891022" y="452632"/>
                  <a:pt x="6251161" y="653923"/>
                  <a:pt x="6578662" y="907983"/>
                </a:cubicBezTo>
                <a:cubicBezTo>
                  <a:pt x="6131487" y="905726"/>
                  <a:pt x="5691843" y="1023298"/>
                  <a:pt x="5305481" y="1248556"/>
                </a:cubicBezTo>
                <a:cubicBezTo>
                  <a:pt x="5007271" y="1422443"/>
                  <a:pt x="4749232" y="1656083"/>
                  <a:pt x="4459948" y="1844155"/>
                </a:cubicBezTo>
                <a:cubicBezTo>
                  <a:pt x="3904257" y="2205255"/>
                  <a:pt x="3251765" y="2388814"/>
                  <a:pt x="2589231" y="2371941"/>
                </a:cubicBezTo>
                <a:cubicBezTo>
                  <a:pt x="1843288" y="2352919"/>
                  <a:pt x="1125519" y="2082094"/>
                  <a:pt x="553090" y="1603422"/>
                </a:cubicBezTo>
                <a:cubicBezTo>
                  <a:pt x="878917" y="1585260"/>
                  <a:pt x="1198328" y="1512932"/>
                  <a:pt x="1498770" y="1390416"/>
                </a:cubicBezTo>
                <a:cubicBezTo>
                  <a:pt x="1793354" y="1270265"/>
                  <a:pt x="2066178" y="1103256"/>
                  <a:pt x="2329239" y="921417"/>
                </a:cubicBezTo>
                <a:cubicBezTo>
                  <a:pt x="2554361" y="765692"/>
                  <a:pt x="2772230" y="599114"/>
                  <a:pt x="3009627" y="462626"/>
                </a:cubicBezTo>
                <a:cubicBezTo>
                  <a:pt x="3402126" y="237047"/>
                  <a:pt x="3840095" y="97228"/>
                  <a:pt x="4292571" y="81860"/>
                </a:cubicBezTo>
                <a:cubicBezTo>
                  <a:pt x="4345260" y="80059"/>
                  <a:pt x="4397792" y="79922"/>
                  <a:pt x="4450137" y="81348"/>
                </a:cubicBezTo>
                <a:close/>
                <a:moveTo>
                  <a:pt x="587365" y="417"/>
                </a:moveTo>
                <a:cubicBezTo>
                  <a:pt x="707673" y="-2472"/>
                  <a:pt x="828084" y="9663"/>
                  <a:pt x="945725" y="36672"/>
                </a:cubicBezTo>
                <a:cubicBezTo>
                  <a:pt x="1282941" y="114102"/>
                  <a:pt x="1581143" y="309665"/>
                  <a:pt x="1849235" y="543695"/>
                </a:cubicBezTo>
                <a:cubicBezTo>
                  <a:pt x="1958773" y="639270"/>
                  <a:pt x="2062708" y="740935"/>
                  <a:pt x="2160742" y="848256"/>
                </a:cubicBezTo>
                <a:cubicBezTo>
                  <a:pt x="2029197" y="945012"/>
                  <a:pt x="1891650" y="1033503"/>
                  <a:pt x="1749101" y="1113108"/>
                </a:cubicBezTo>
                <a:cubicBezTo>
                  <a:pt x="1655869" y="1165184"/>
                  <a:pt x="1560236" y="1213593"/>
                  <a:pt x="1459901" y="1252867"/>
                </a:cubicBezTo>
                <a:cubicBezTo>
                  <a:pt x="1406983" y="1273561"/>
                  <a:pt x="1353065" y="1291644"/>
                  <a:pt x="1298346" y="1306931"/>
                </a:cubicBezTo>
                <a:cubicBezTo>
                  <a:pt x="1215818" y="979936"/>
                  <a:pt x="1029854" y="688301"/>
                  <a:pt x="768264" y="475462"/>
                </a:cubicBezTo>
                <a:cubicBezTo>
                  <a:pt x="547588" y="295807"/>
                  <a:pt x="281797" y="180098"/>
                  <a:pt x="0" y="140761"/>
                </a:cubicBezTo>
                <a:cubicBezTo>
                  <a:pt x="186627" y="51781"/>
                  <a:pt x="386852" y="5232"/>
                  <a:pt x="587365" y="417"/>
                </a:cubicBezTo>
                <a:close/>
              </a:path>
            </a:pathLst>
          </a:cu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Tree>
    <p:extLst>
      <p:ext uri="{BB962C8B-B14F-4D97-AF65-F5344CB8AC3E}">
        <p14:creationId xmlns:p14="http://schemas.microsoft.com/office/powerpoint/2010/main" val="130387046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295231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 left">
    <p:spTree>
      <p:nvGrpSpPr>
        <p:cNvPr id="1" name=""/>
        <p:cNvGrpSpPr/>
        <p:nvPr/>
      </p:nvGrpSpPr>
      <p:grpSpPr>
        <a:xfrm>
          <a:off x="0" y="0"/>
          <a:ext cx="0" cy="0"/>
          <a:chOff x="0" y="0"/>
          <a:chExt cx="0" cy="0"/>
        </a:xfrm>
      </p:grpSpPr>
      <p:sp>
        <p:nvSpPr>
          <p:cNvPr id="3" name="Title 3"/>
          <p:cNvSpPr>
            <a:spLocks noGrp="1"/>
          </p:cNvSpPr>
          <p:nvPr>
            <p:ph type="title" hasCustomPrompt="1"/>
          </p:nvPr>
        </p:nvSpPr>
        <p:spPr>
          <a:xfrm>
            <a:off x="685801" y="1192324"/>
            <a:ext cx="2717800" cy="1415430"/>
          </a:xfrm>
          <a:prstGeom prst="rect">
            <a:avLst/>
          </a:prstGeom>
        </p:spPr>
        <p:txBody>
          <a:bodyPr lIns="68580" tIns="34290" rIns="68580" bIns="34290">
            <a:no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
        <p:nvSpPr>
          <p:cNvPr id="4" name="Text Placeholder 5"/>
          <p:cNvSpPr>
            <a:spLocks noGrp="1"/>
          </p:cNvSpPr>
          <p:nvPr>
            <p:ph type="body" sz="quarter" idx="10" hasCustomPrompt="1"/>
          </p:nvPr>
        </p:nvSpPr>
        <p:spPr>
          <a:xfrm>
            <a:off x="685800" y="2656611"/>
            <a:ext cx="2717800" cy="213595"/>
          </a:xfrm>
          <a:prstGeom prst="rect">
            <a:avLst/>
          </a:prstGeom>
        </p:spPr>
        <p:txBody>
          <a:bodyPr lIns="68580" tIns="34290" rIns="68580" bIns="34290">
            <a:noAutofit/>
          </a:bodyPr>
          <a:lstStyle>
            <a:lvl1pPr marL="0" indent="0" algn="l">
              <a:buNone/>
              <a:defRPr sz="1200" cap="all">
                <a:solidFill>
                  <a:schemeClr val="tx1">
                    <a:lumMod val="50000"/>
                    <a:lumOff val="50000"/>
                  </a:schemeClr>
                </a:solidFill>
                <a:latin typeface="Lato Light"/>
                <a:cs typeface="Lato Light"/>
              </a:defRPr>
            </a:lvl1pPr>
          </a:lstStyle>
          <a:p>
            <a:pPr lvl="0"/>
            <a:r>
              <a:rPr lang="en-US" dirty="0" err="1"/>
              <a:t>Subitle</a:t>
            </a:r>
            <a:r>
              <a:rPr lang="en-US" dirty="0"/>
              <a:t> Example here</a:t>
            </a:r>
          </a:p>
        </p:txBody>
      </p:sp>
      <p:sp>
        <p:nvSpPr>
          <p:cNvPr id="5" name="Text Placeholder 5"/>
          <p:cNvSpPr>
            <a:spLocks noGrp="1"/>
          </p:cNvSpPr>
          <p:nvPr>
            <p:ph type="body" sz="quarter" idx="12" hasCustomPrompt="1"/>
          </p:nvPr>
        </p:nvSpPr>
        <p:spPr>
          <a:xfrm>
            <a:off x="685800" y="2952942"/>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cxnSp>
        <p:nvCxnSpPr>
          <p:cNvPr id="7" name="Straight Connector 6"/>
          <p:cNvCxnSpPr/>
          <p:nvPr userDrawn="1"/>
        </p:nvCxnSpPr>
        <p:spPr>
          <a:xfrm>
            <a:off x="685800" y="2616182"/>
            <a:ext cx="2717800"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513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540" decel="100000" fill="hold"/>
                                        <p:tgtEl>
                                          <p:spTgt spid="3"/>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600"/>
                                        <p:tgtEl>
                                          <p:spTgt spid="4">
                                            <p:txEl>
                                              <p:pRg st="0" end="0"/>
                                            </p:txEl>
                                          </p:spTgt>
                                        </p:tgtEl>
                                      </p:cBhvr>
                                    </p:animEffect>
                                    <p:anim calcmode="lin" valueType="num">
                                      <p:cBhvr>
                                        <p:cTn id="14" dur="6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4">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600"/>
                                        <p:tgtEl>
                                          <p:spTgt spid="5">
                                            <p:txEl>
                                              <p:pRg st="0" end="0"/>
                                            </p:txEl>
                                          </p:spTgt>
                                        </p:tgtEl>
                                      </p:cBhvr>
                                    </p:animEffect>
                                    <p:anim calcmode="lin" valueType="num">
                                      <p:cBhvr>
                                        <p:cTn id="20" dur="6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37" presetClass="entr" presetSubtype="0" fill="hold" nodeType="withEffect">
                  <p:stCondLst>
                    <p:cond delay="300"/>
                  </p:stCondLst>
                  <p:childTnLst>
                    <p:set>
                      <p:cBhvr>
                        <p:cTn dur="1" fill="hold">
                          <p:stCondLst>
                            <p:cond delay="0"/>
                          </p:stCondLst>
                        </p:cTn>
                        <p:tgtEl>
                          <p:spTgt spid="4"/>
                        </p:tgtEl>
                        <p:attrNameLst>
                          <p:attrName>style.visibility</p:attrName>
                        </p:attrNameLst>
                      </p:cBhvr>
                      <p:to>
                        <p:strVal val="visible"/>
                      </p:to>
                    </p:set>
                    <p:animEffect transition="in" filter="fade">
                      <p:cBhvr>
                        <p:cTn dur="600"/>
                        <p:tgtEl>
                          <p:spTgt spid="4"/>
                        </p:tgtEl>
                      </p:cBhvr>
                    </p:animEffect>
                    <p:anim calcmode="lin" valueType="num">
                      <p:cBhvr>
                        <p:cTn dur="600" fill="hold"/>
                        <p:tgtEl>
                          <p:spTgt spid="4"/>
                        </p:tgtEl>
                        <p:attrNameLst>
                          <p:attrName>ppt_x</p:attrName>
                        </p:attrNameLst>
                      </p:cBhvr>
                      <p:tavLst>
                        <p:tav tm="0">
                          <p:val>
                            <p:strVal val="#ppt_x"/>
                          </p:val>
                        </p:tav>
                        <p:tav tm="100000">
                          <p:val>
                            <p:strVal val="#ppt_x"/>
                          </p:val>
                        </p:tav>
                      </p:tavLst>
                    </p:anim>
                    <p:anim calcmode="lin" valueType="num">
                      <p:cBhvr>
                        <p:cTn dur="540" decel="100000" fill="hold"/>
                        <p:tgtEl>
                          <p:spTgt spid="4"/>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tnLst>
          </p:tmpl>
        </p:tmplLst>
      </p:bldP>
      <p:bldP spid="5" grpId="0" build="p">
        <p:tmplLst>
          <p:tmpl lvl="1">
            <p:tnLst>
              <p:par>
                <p:cTn presetID="37" presetClass="entr" presetSubtype="0" fill="hold" nodeType="withEffect" nodePh="1">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600"/>
                        <p:tgtEl>
                          <p:spTgt spid="5"/>
                        </p:tgtEl>
                      </p:cBhvr>
                    </p:animEffect>
                    <p:anim calcmode="lin" valueType="num">
                      <p:cBhvr>
                        <p:cTn dur="600" fill="hold"/>
                        <p:tgtEl>
                          <p:spTgt spid="5"/>
                        </p:tgtEl>
                        <p:attrNameLst>
                          <p:attrName>ppt_x</p:attrName>
                        </p:attrNameLst>
                      </p:cBhvr>
                      <p:tavLst>
                        <p:tav tm="0">
                          <p:val>
                            <p:strVal val="#ppt_x"/>
                          </p:val>
                        </p:tav>
                        <p:tav tm="100000">
                          <p:val>
                            <p:strVal val="#ppt_x"/>
                          </p:val>
                        </p:tav>
                      </p:tavLst>
                    </p:anim>
                    <p:anim calcmode="lin" valueType="num">
                      <p:cBhvr>
                        <p:cTn dur="540" decel="100000" fill="hold"/>
                        <p:tgtEl>
                          <p:spTgt spid="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right">
    <p:spTree>
      <p:nvGrpSpPr>
        <p:cNvPr id="1" name=""/>
        <p:cNvGrpSpPr/>
        <p:nvPr/>
      </p:nvGrpSpPr>
      <p:grpSpPr>
        <a:xfrm>
          <a:off x="0" y="0"/>
          <a:ext cx="0" cy="0"/>
          <a:chOff x="0" y="0"/>
          <a:chExt cx="0" cy="0"/>
        </a:xfrm>
      </p:grpSpPr>
      <p:sp>
        <p:nvSpPr>
          <p:cNvPr id="3" name="Title 3"/>
          <p:cNvSpPr>
            <a:spLocks noGrp="1"/>
          </p:cNvSpPr>
          <p:nvPr>
            <p:ph type="title" hasCustomPrompt="1"/>
          </p:nvPr>
        </p:nvSpPr>
        <p:spPr>
          <a:xfrm>
            <a:off x="5723468" y="1192324"/>
            <a:ext cx="2717800" cy="1415430"/>
          </a:xfrm>
          <a:prstGeom prst="rect">
            <a:avLst/>
          </a:prstGeom>
        </p:spPr>
        <p:txBody>
          <a:bodyPr lIns="68580" tIns="34290" rIns="68580" bIns="34290">
            <a:no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
        <p:nvSpPr>
          <p:cNvPr id="4" name="Text Placeholder 5"/>
          <p:cNvSpPr>
            <a:spLocks noGrp="1"/>
          </p:cNvSpPr>
          <p:nvPr>
            <p:ph type="body" sz="quarter" idx="10" hasCustomPrompt="1"/>
          </p:nvPr>
        </p:nvSpPr>
        <p:spPr>
          <a:xfrm>
            <a:off x="5723467" y="2656611"/>
            <a:ext cx="2717800" cy="213595"/>
          </a:xfrm>
          <a:prstGeom prst="rect">
            <a:avLst/>
          </a:prstGeom>
        </p:spPr>
        <p:txBody>
          <a:bodyPr lIns="68580" tIns="34290" rIns="68580" bIns="34290">
            <a:noAutofit/>
          </a:bodyPr>
          <a:lstStyle>
            <a:lvl1pPr marL="0" indent="0" algn="l">
              <a:buNone/>
              <a:defRPr sz="1200" cap="all">
                <a:solidFill>
                  <a:schemeClr val="tx1">
                    <a:lumMod val="50000"/>
                    <a:lumOff val="50000"/>
                  </a:schemeClr>
                </a:solidFill>
                <a:latin typeface="Lato Light"/>
                <a:cs typeface="Lato Light"/>
              </a:defRPr>
            </a:lvl1pPr>
          </a:lstStyle>
          <a:p>
            <a:pPr lvl="0"/>
            <a:r>
              <a:rPr lang="en-US" dirty="0" err="1"/>
              <a:t>Subitle</a:t>
            </a:r>
            <a:r>
              <a:rPr lang="en-US" dirty="0"/>
              <a:t> Example here</a:t>
            </a:r>
          </a:p>
        </p:txBody>
      </p:sp>
      <p:sp>
        <p:nvSpPr>
          <p:cNvPr id="5" name="Text Placeholder 5"/>
          <p:cNvSpPr>
            <a:spLocks noGrp="1"/>
          </p:cNvSpPr>
          <p:nvPr>
            <p:ph type="body" sz="quarter" idx="12" hasCustomPrompt="1"/>
          </p:nvPr>
        </p:nvSpPr>
        <p:spPr>
          <a:xfrm>
            <a:off x="5723467" y="2952942"/>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cxnSp>
        <p:nvCxnSpPr>
          <p:cNvPr id="7" name="Straight Connector 6"/>
          <p:cNvCxnSpPr/>
          <p:nvPr userDrawn="1"/>
        </p:nvCxnSpPr>
        <p:spPr>
          <a:xfrm>
            <a:off x="5723467" y="2616182"/>
            <a:ext cx="2717800"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684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540" decel="100000" fill="hold"/>
                                        <p:tgtEl>
                                          <p:spTgt spid="3"/>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600"/>
                                        <p:tgtEl>
                                          <p:spTgt spid="4">
                                            <p:txEl>
                                              <p:pRg st="0" end="0"/>
                                            </p:txEl>
                                          </p:spTgt>
                                        </p:tgtEl>
                                      </p:cBhvr>
                                    </p:animEffect>
                                    <p:anim calcmode="lin" valueType="num">
                                      <p:cBhvr>
                                        <p:cTn id="14" dur="6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4">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600"/>
                                        <p:tgtEl>
                                          <p:spTgt spid="5">
                                            <p:txEl>
                                              <p:pRg st="0" end="0"/>
                                            </p:txEl>
                                          </p:spTgt>
                                        </p:tgtEl>
                                      </p:cBhvr>
                                    </p:animEffect>
                                    <p:anim calcmode="lin" valueType="num">
                                      <p:cBhvr>
                                        <p:cTn id="20" dur="6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37" presetClass="entr" presetSubtype="0" fill="hold" nodeType="withEffect">
                  <p:stCondLst>
                    <p:cond delay="300"/>
                  </p:stCondLst>
                  <p:childTnLst>
                    <p:set>
                      <p:cBhvr>
                        <p:cTn dur="1" fill="hold">
                          <p:stCondLst>
                            <p:cond delay="0"/>
                          </p:stCondLst>
                        </p:cTn>
                        <p:tgtEl>
                          <p:spTgt spid="4"/>
                        </p:tgtEl>
                        <p:attrNameLst>
                          <p:attrName>style.visibility</p:attrName>
                        </p:attrNameLst>
                      </p:cBhvr>
                      <p:to>
                        <p:strVal val="visible"/>
                      </p:to>
                    </p:set>
                    <p:animEffect transition="in" filter="fade">
                      <p:cBhvr>
                        <p:cTn dur="600"/>
                        <p:tgtEl>
                          <p:spTgt spid="4"/>
                        </p:tgtEl>
                      </p:cBhvr>
                    </p:animEffect>
                    <p:anim calcmode="lin" valueType="num">
                      <p:cBhvr>
                        <p:cTn dur="600" fill="hold"/>
                        <p:tgtEl>
                          <p:spTgt spid="4"/>
                        </p:tgtEl>
                        <p:attrNameLst>
                          <p:attrName>ppt_x</p:attrName>
                        </p:attrNameLst>
                      </p:cBhvr>
                      <p:tavLst>
                        <p:tav tm="0">
                          <p:val>
                            <p:strVal val="#ppt_x"/>
                          </p:val>
                        </p:tav>
                        <p:tav tm="100000">
                          <p:val>
                            <p:strVal val="#ppt_x"/>
                          </p:val>
                        </p:tav>
                      </p:tavLst>
                    </p:anim>
                    <p:anim calcmode="lin" valueType="num">
                      <p:cBhvr>
                        <p:cTn dur="540" decel="100000" fill="hold"/>
                        <p:tgtEl>
                          <p:spTgt spid="4"/>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tnLst>
          </p:tmpl>
        </p:tmplLst>
      </p:bldP>
      <p:bldP spid="5" grpId="0" build="p">
        <p:tmplLst>
          <p:tmpl lvl="1">
            <p:tnLst>
              <p:par>
                <p:cTn presetID="37" presetClass="entr" presetSubtype="0" fill="hold" nodeType="withEffect" nodePh="1">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600"/>
                        <p:tgtEl>
                          <p:spTgt spid="5"/>
                        </p:tgtEl>
                      </p:cBhvr>
                    </p:animEffect>
                    <p:anim calcmode="lin" valueType="num">
                      <p:cBhvr>
                        <p:cTn dur="600" fill="hold"/>
                        <p:tgtEl>
                          <p:spTgt spid="5"/>
                        </p:tgtEl>
                        <p:attrNameLst>
                          <p:attrName>ppt_x</p:attrName>
                        </p:attrNameLst>
                      </p:cBhvr>
                      <p:tavLst>
                        <p:tav tm="0">
                          <p:val>
                            <p:strVal val="#ppt_x"/>
                          </p:val>
                        </p:tav>
                        <p:tav tm="100000">
                          <p:val>
                            <p:strVal val="#ppt_x"/>
                          </p:val>
                        </p:tav>
                      </p:tavLst>
                    </p:anim>
                    <p:anim calcmode="lin" valueType="num">
                      <p:cBhvr>
                        <p:cTn dur="540" decel="100000" fill="hold"/>
                        <p:tgtEl>
                          <p:spTgt spid="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Simple Title lef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5304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ave image right">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3190241" y="0"/>
            <a:ext cx="5953759" cy="5143500"/>
          </a:xfrm>
          <a:custGeom>
            <a:avLst/>
            <a:gdLst/>
            <a:ahLst/>
            <a:cxnLst/>
            <a:rect l="l" t="t" r="r" b="b"/>
            <a:pathLst>
              <a:path w="5953759" h="5143500">
                <a:moveTo>
                  <a:pt x="3288834" y="0"/>
                </a:moveTo>
                <a:lnTo>
                  <a:pt x="5953759" y="0"/>
                </a:lnTo>
                <a:lnTo>
                  <a:pt x="5953759" y="5143500"/>
                </a:lnTo>
                <a:lnTo>
                  <a:pt x="0" y="5143500"/>
                </a:lnTo>
                <a:lnTo>
                  <a:pt x="81372" y="5005636"/>
                </a:lnTo>
                <a:cubicBezTo>
                  <a:pt x="130330" y="4914257"/>
                  <a:pt x="175521" y="4820836"/>
                  <a:pt x="216820" y="4725608"/>
                </a:cubicBezTo>
                <a:cubicBezTo>
                  <a:pt x="378776" y="4352096"/>
                  <a:pt x="478896" y="3955195"/>
                  <a:pt x="556815" y="3553463"/>
                </a:cubicBezTo>
                <a:cubicBezTo>
                  <a:pt x="623398" y="3209568"/>
                  <a:pt x="673634" y="2862235"/>
                  <a:pt x="768660" y="2524955"/>
                </a:cubicBezTo>
                <a:cubicBezTo>
                  <a:pt x="925842" y="1967385"/>
                  <a:pt x="1201360" y="1447579"/>
                  <a:pt x="1601511" y="1028632"/>
                </a:cubicBezTo>
                <a:cubicBezTo>
                  <a:pt x="1974199" y="638279"/>
                  <a:pt x="2432908" y="354235"/>
                  <a:pt x="2918052" y="144180"/>
                </a:cubicBezTo>
                <a:cubicBezTo>
                  <a:pt x="3037406" y="92499"/>
                  <a:pt x="3158768" y="45104"/>
                  <a:pt x="3281909" y="2136"/>
                </a:cubicBezTo>
                <a:close/>
              </a:path>
            </a:pathLst>
          </a:cu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Simple Title right">
    <p:spTree>
      <p:nvGrpSpPr>
        <p:cNvPr id="1" name=""/>
        <p:cNvGrpSpPr/>
        <p:nvPr/>
      </p:nvGrpSpPr>
      <p:grpSpPr>
        <a:xfrm>
          <a:off x="0" y="0"/>
          <a:ext cx="0" cy="0"/>
          <a:chOff x="0" y="0"/>
          <a:chExt cx="0" cy="0"/>
        </a:xfrm>
      </p:grpSpPr>
      <p:sp>
        <p:nvSpPr>
          <p:cNvPr id="3" name="Title 3"/>
          <p:cNvSpPr>
            <a:spLocks noGrp="1"/>
          </p:cNvSpPr>
          <p:nvPr>
            <p:ph type="title" hasCustomPrompt="1"/>
          </p:nvPr>
        </p:nvSpPr>
        <p:spPr>
          <a:xfrm>
            <a:off x="5892801" y="633524"/>
            <a:ext cx="2717800" cy="1415430"/>
          </a:xfrm>
          <a:prstGeom prst="rect">
            <a:avLst/>
          </a:prstGeom>
        </p:spPr>
        <p:txBody>
          <a:bodyPr lIns="68580" tIns="34290" rIns="68580" bIns="34290">
            <a:no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
        <p:nvSpPr>
          <p:cNvPr id="4" name="Text Placeholder 5"/>
          <p:cNvSpPr>
            <a:spLocks noGrp="1"/>
          </p:cNvSpPr>
          <p:nvPr>
            <p:ph type="body" sz="quarter" idx="10" hasCustomPrompt="1"/>
          </p:nvPr>
        </p:nvSpPr>
        <p:spPr>
          <a:xfrm>
            <a:off x="5892800" y="2097811"/>
            <a:ext cx="2717800" cy="213595"/>
          </a:xfrm>
          <a:prstGeom prst="rect">
            <a:avLst/>
          </a:prstGeom>
        </p:spPr>
        <p:txBody>
          <a:bodyPr lIns="68580" tIns="34290" rIns="68580" bIns="34290">
            <a:noAutofit/>
          </a:bodyPr>
          <a:lstStyle>
            <a:lvl1pPr marL="0" indent="0" algn="l">
              <a:buNone/>
              <a:defRPr sz="1200" cap="all">
                <a:solidFill>
                  <a:schemeClr val="tx1">
                    <a:lumMod val="50000"/>
                    <a:lumOff val="50000"/>
                  </a:schemeClr>
                </a:solidFill>
                <a:latin typeface="Lato Light"/>
                <a:cs typeface="Lato Light"/>
              </a:defRPr>
            </a:lvl1pPr>
          </a:lstStyle>
          <a:p>
            <a:pPr lvl="0"/>
            <a:r>
              <a:rPr lang="en-US" dirty="0" err="1"/>
              <a:t>Subitle</a:t>
            </a:r>
            <a:r>
              <a:rPr lang="en-US" dirty="0"/>
              <a:t> Example here</a:t>
            </a:r>
          </a:p>
        </p:txBody>
      </p:sp>
      <p:cxnSp>
        <p:nvCxnSpPr>
          <p:cNvPr id="7" name="Straight Connector 6"/>
          <p:cNvCxnSpPr/>
          <p:nvPr userDrawn="1"/>
        </p:nvCxnSpPr>
        <p:spPr>
          <a:xfrm>
            <a:off x="5892800" y="2057382"/>
            <a:ext cx="2717800"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7233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540" decel="100000" fill="hold"/>
                                        <p:tgtEl>
                                          <p:spTgt spid="3"/>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600"/>
                                        <p:tgtEl>
                                          <p:spTgt spid="4">
                                            <p:txEl>
                                              <p:pRg st="0" end="0"/>
                                            </p:txEl>
                                          </p:spTgt>
                                        </p:tgtEl>
                                      </p:cBhvr>
                                    </p:animEffect>
                                    <p:anim calcmode="lin" valueType="num">
                                      <p:cBhvr>
                                        <p:cTn id="14" dur="6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4">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37" presetClass="entr" presetSubtype="0" fill="hold" nodeType="withEffect">
                  <p:stCondLst>
                    <p:cond delay="300"/>
                  </p:stCondLst>
                  <p:childTnLst>
                    <p:set>
                      <p:cBhvr>
                        <p:cTn dur="1" fill="hold">
                          <p:stCondLst>
                            <p:cond delay="0"/>
                          </p:stCondLst>
                        </p:cTn>
                        <p:tgtEl>
                          <p:spTgt spid="4"/>
                        </p:tgtEl>
                        <p:attrNameLst>
                          <p:attrName>style.visibility</p:attrName>
                        </p:attrNameLst>
                      </p:cBhvr>
                      <p:to>
                        <p:strVal val="visible"/>
                      </p:to>
                    </p:set>
                    <p:animEffect transition="in" filter="fade">
                      <p:cBhvr>
                        <p:cTn dur="600"/>
                        <p:tgtEl>
                          <p:spTgt spid="4"/>
                        </p:tgtEl>
                      </p:cBhvr>
                    </p:animEffect>
                    <p:anim calcmode="lin" valueType="num">
                      <p:cBhvr>
                        <p:cTn dur="600" fill="hold"/>
                        <p:tgtEl>
                          <p:spTgt spid="4"/>
                        </p:tgtEl>
                        <p:attrNameLst>
                          <p:attrName>ppt_x</p:attrName>
                        </p:attrNameLst>
                      </p:cBhvr>
                      <p:tavLst>
                        <p:tav tm="0">
                          <p:val>
                            <p:strVal val="#ppt_x"/>
                          </p:val>
                        </p:tav>
                        <p:tav tm="100000">
                          <p:val>
                            <p:strVal val="#ppt_x"/>
                          </p:val>
                        </p:tav>
                      </p:tavLst>
                    </p:anim>
                    <p:anim calcmode="lin" valueType="num">
                      <p:cBhvr>
                        <p:cTn dur="540" decel="100000" fill="hold"/>
                        <p:tgtEl>
                          <p:spTgt spid="4"/>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 with text right">
    <p:spTree>
      <p:nvGrpSpPr>
        <p:cNvPr id="1" name=""/>
        <p:cNvGrpSpPr/>
        <p:nvPr/>
      </p:nvGrpSpPr>
      <p:grpSpPr>
        <a:xfrm>
          <a:off x="0" y="0"/>
          <a:ext cx="0" cy="0"/>
          <a:chOff x="0" y="0"/>
          <a:chExt cx="0" cy="0"/>
        </a:xfrm>
      </p:grpSpPr>
      <p:sp>
        <p:nvSpPr>
          <p:cNvPr id="5" name="Title 3"/>
          <p:cNvSpPr>
            <a:spLocks noGrp="1"/>
          </p:cNvSpPr>
          <p:nvPr>
            <p:ph type="title" hasCustomPrompt="1"/>
          </p:nvPr>
        </p:nvSpPr>
        <p:spPr>
          <a:xfrm>
            <a:off x="5579534" y="785938"/>
            <a:ext cx="2717800" cy="1398476"/>
          </a:xfrm>
          <a:prstGeom prst="rect">
            <a:avLst/>
          </a:prstGeom>
        </p:spPr>
        <p:txBody>
          <a:bodyPr lIns="68580" tIns="34290" rIns="68580" bIns="34290">
            <a:no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
        <p:nvSpPr>
          <p:cNvPr id="6" name="Text Placeholder 5"/>
          <p:cNvSpPr>
            <a:spLocks noGrp="1"/>
          </p:cNvSpPr>
          <p:nvPr>
            <p:ph type="body" sz="quarter" idx="10" hasCustomPrompt="1"/>
          </p:nvPr>
        </p:nvSpPr>
        <p:spPr>
          <a:xfrm>
            <a:off x="5579533" y="3122284"/>
            <a:ext cx="2717800" cy="213595"/>
          </a:xfrm>
          <a:prstGeom prst="rect">
            <a:avLst/>
          </a:prstGeom>
        </p:spPr>
        <p:txBody>
          <a:bodyPr lIns="68580" tIns="34290" rIns="68580" bIns="34290">
            <a:noAutofit/>
          </a:bodyPr>
          <a:lstStyle>
            <a:lvl1pPr marL="0" indent="0" algn="l">
              <a:buNone/>
              <a:defRPr sz="900" cap="all">
                <a:solidFill>
                  <a:schemeClr val="tx1">
                    <a:lumMod val="75000"/>
                    <a:lumOff val="25000"/>
                  </a:schemeClr>
                </a:solidFill>
                <a:latin typeface="Lato Black"/>
                <a:cs typeface="Lato Black"/>
              </a:defRPr>
            </a:lvl1pPr>
          </a:lstStyle>
          <a:p>
            <a:pPr lvl="0"/>
            <a:r>
              <a:rPr lang="en-US" dirty="0" err="1"/>
              <a:t>Subitle</a:t>
            </a:r>
            <a:r>
              <a:rPr lang="en-US" dirty="0"/>
              <a:t> Example here</a:t>
            </a:r>
          </a:p>
        </p:txBody>
      </p:sp>
      <p:sp>
        <p:nvSpPr>
          <p:cNvPr id="7" name="Text Placeholder 5"/>
          <p:cNvSpPr>
            <a:spLocks noGrp="1"/>
          </p:cNvSpPr>
          <p:nvPr>
            <p:ph type="body" sz="quarter" idx="14" hasCustomPrompt="1"/>
          </p:nvPr>
        </p:nvSpPr>
        <p:spPr>
          <a:xfrm>
            <a:off x="5579533" y="3427082"/>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
        <p:nvSpPr>
          <p:cNvPr id="8" name="Text Placeholder 5"/>
          <p:cNvSpPr>
            <a:spLocks noGrp="1"/>
          </p:cNvSpPr>
          <p:nvPr>
            <p:ph type="body" sz="quarter" idx="15" hasCustomPrompt="1"/>
          </p:nvPr>
        </p:nvSpPr>
        <p:spPr>
          <a:xfrm>
            <a:off x="5579533" y="2190949"/>
            <a:ext cx="2717800" cy="79779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Tree>
    <p:extLst>
      <p:ext uri="{BB962C8B-B14F-4D97-AF65-F5344CB8AC3E}">
        <p14:creationId xmlns:p14="http://schemas.microsoft.com/office/powerpoint/2010/main" val="150996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600"/>
                                        <p:tgtEl>
                                          <p:spTgt spid="5"/>
                                        </p:tgtEl>
                                      </p:cBhvr>
                                    </p:animEffect>
                                    <p:anim calcmode="lin" valueType="num">
                                      <p:cBhvr>
                                        <p:cTn id="8" dur="600" fill="hold"/>
                                        <p:tgtEl>
                                          <p:spTgt spid="5"/>
                                        </p:tgtEl>
                                        <p:attrNameLst>
                                          <p:attrName>ppt_x</p:attrName>
                                        </p:attrNameLst>
                                      </p:cBhvr>
                                      <p:tavLst>
                                        <p:tav tm="0">
                                          <p:val>
                                            <p:strVal val="#ppt_x"/>
                                          </p:val>
                                        </p:tav>
                                        <p:tav tm="100000">
                                          <p:val>
                                            <p:strVal val="#ppt_x"/>
                                          </p:val>
                                        </p:tav>
                                      </p:tavLst>
                                    </p:anim>
                                    <p:anim calcmode="lin" valueType="num">
                                      <p:cBhvr>
                                        <p:cTn id="9" dur="540" decel="100000" fill="hold"/>
                                        <p:tgtEl>
                                          <p:spTgt spid="5"/>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600"/>
                                        <p:tgtEl>
                                          <p:spTgt spid="6">
                                            <p:txEl>
                                              <p:pRg st="0" end="0"/>
                                            </p:txEl>
                                          </p:spTgt>
                                        </p:tgtEl>
                                      </p:cBhvr>
                                    </p:animEffect>
                                    <p:anim calcmode="lin" valueType="num">
                                      <p:cBhvr>
                                        <p:cTn id="14" dur="6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6">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600"/>
                                        <p:tgtEl>
                                          <p:spTgt spid="7">
                                            <p:txEl>
                                              <p:pRg st="0" end="0"/>
                                            </p:txEl>
                                          </p:spTgt>
                                        </p:tgtEl>
                                      </p:cBhvr>
                                    </p:animEffect>
                                    <p:anim calcmode="lin" valueType="num">
                                      <p:cBhvr>
                                        <p:cTn id="20" dur="6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7">
                                            <p:txEl>
                                              <p:pRg st="0" end="0"/>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30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fade">
                                      <p:cBhvr>
                                        <p:cTn id="25" dur="600"/>
                                        <p:tgtEl>
                                          <p:spTgt spid="8">
                                            <p:txEl>
                                              <p:pRg st="0" end="0"/>
                                            </p:txEl>
                                          </p:spTgt>
                                        </p:tgtEl>
                                      </p:cBhvr>
                                    </p:animEffect>
                                    <p:anim calcmode="lin" valueType="num">
                                      <p:cBhvr>
                                        <p:cTn id="26" dur="6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7" dur="540" decel="100000" fill="hold"/>
                                        <p:tgtEl>
                                          <p:spTgt spid="8">
                                            <p:txEl>
                                              <p:pRg st="0" end="0"/>
                                            </p:txEl>
                                          </p:spTgt>
                                        </p:tgtEl>
                                        <p:attrNameLst>
                                          <p:attrName>ppt_y</p:attrName>
                                        </p:attrNameLst>
                                      </p:cBhvr>
                                      <p:tavLst>
                                        <p:tav tm="0">
                                          <p:val>
                                            <p:strVal val="#ppt_y+1"/>
                                          </p:val>
                                        </p:tav>
                                        <p:tav tm="100000">
                                          <p:val>
                                            <p:strVal val="#ppt_y-.03"/>
                                          </p:val>
                                        </p:tav>
                                      </p:tavLst>
                                    </p:anim>
                                    <p:anim calcmode="lin" valueType="num">
                                      <p:cBhvr>
                                        <p:cTn id="28" dur="60" accel="100000" fill="hold">
                                          <p:stCondLst>
                                            <p:cond delay="540"/>
                                          </p:stCondLst>
                                        </p:cTn>
                                        <p:tgtEl>
                                          <p:spTgt spid="8">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37" presetClass="entr" presetSubtype="0" fill="hold" nodeType="withEffect">
                  <p:stCondLst>
                    <p:cond delay="300"/>
                  </p:stCondLst>
                  <p:childTnLst>
                    <p:set>
                      <p:cBhvr>
                        <p:cTn dur="1" fill="hold">
                          <p:stCondLst>
                            <p:cond delay="0"/>
                          </p:stCondLst>
                        </p:cTn>
                        <p:tgtEl>
                          <p:spTgt spid="6"/>
                        </p:tgtEl>
                        <p:attrNameLst>
                          <p:attrName>style.visibility</p:attrName>
                        </p:attrNameLst>
                      </p:cBhvr>
                      <p:to>
                        <p:strVal val="visible"/>
                      </p:to>
                    </p:set>
                    <p:animEffect transition="in" filter="fade">
                      <p:cBhvr>
                        <p:cTn dur="600"/>
                        <p:tgtEl>
                          <p:spTgt spid="6"/>
                        </p:tgtEl>
                      </p:cBhvr>
                    </p:animEffect>
                    <p:anim calcmode="lin" valueType="num">
                      <p:cBhvr>
                        <p:cTn dur="600" fill="hold"/>
                        <p:tgtEl>
                          <p:spTgt spid="6"/>
                        </p:tgtEl>
                        <p:attrNameLst>
                          <p:attrName>ppt_x</p:attrName>
                        </p:attrNameLst>
                      </p:cBhvr>
                      <p:tavLst>
                        <p:tav tm="0">
                          <p:val>
                            <p:strVal val="#ppt_x"/>
                          </p:val>
                        </p:tav>
                        <p:tav tm="100000">
                          <p:val>
                            <p:strVal val="#ppt_x"/>
                          </p:val>
                        </p:tav>
                      </p:tavLst>
                    </p:anim>
                    <p:anim calcmode="lin" valueType="num">
                      <p:cBhvr>
                        <p:cTn dur="540" decel="100000" fill="hold"/>
                        <p:tgtEl>
                          <p:spTgt spid="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tnLst>
          </p:tmpl>
        </p:tmplLst>
      </p:bldP>
      <p:bldP spid="7" grpId="0" build="p">
        <p:tmplLst>
          <p:tmpl lvl="1">
            <p:tnLst>
              <p:par>
                <p:cTn presetID="37" presetClass="entr" presetSubtype="0" fill="hold" nodeType="withEffect" nodePh="1">
                  <p:stCondLst>
                    <p:cond delay="300"/>
                  </p:stCondLst>
                  <p:childTnLst>
                    <p:set>
                      <p:cBhvr>
                        <p:cTn dur="1" fill="hold">
                          <p:stCondLst>
                            <p:cond delay="0"/>
                          </p:stCondLst>
                        </p:cTn>
                        <p:tgtEl>
                          <p:spTgt spid="7"/>
                        </p:tgtEl>
                        <p:attrNameLst>
                          <p:attrName>style.visibility</p:attrName>
                        </p:attrNameLst>
                      </p:cBhvr>
                      <p:to>
                        <p:strVal val="visible"/>
                      </p:to>
                    </p:set>
                    <p:animEffect transition="in" filter="fade">
                      <p:cBhvr>
                        <p:cTn dur="600"/>
                        <p:tgtEl>
                          <p:spTgt spid="7"/>
                        </p:tgtEl>
                      </p:cBhvr>
                    </p:animEffect>
                    <p:anim calcmode="lin" valueType="num">
                      <p:cBhvr>
                        <p:cTn dur="600" fill="hold"/>
                        <p:tgtEl>
                          <p:spTgt spid="7"/>
                        </p:tgtEl>
                        <p:attrNameLst>
                          <p:attrName>ppt_x</p:attrName>
                        </p:attrNameLst>
                      </p:cBhvr>
                      <p:tavLst>
                        <p:tav tm="0">
                          <p:val>
                            <p:strVal val="#ppt_x"/>
                          </p:val>
                        </p:tav>
                        <p:tav tm="100000">
                          <p:val>
                            <p:strVal val="#ppt_x"/>
                          </p:val>
                        </p:tav>
                      </p:tavLst>
                    </p:anim>
                    <p:anim calcmode="lin" valueType="num">
                      <p:cBhvr>
                        <p:cTn dur="540" decel="100000" fill="hold"/>
                        <p:tgtEl>
                          <p:spTgt spid="7"/>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7"/>
                        </p:tgtEl>
                        <p:attrNameLst>
                          <p:attrName>ppt_y</p:attrName>
                        </p:attrNameLst>
                      </p:cBhvr>
                      <p:tavLst>
                        <p:tav tm="0">
                          <p:val>
                            <p:strVal val="#ppt_y-.03"/>
                          </p:val>
                        </p:tav>
                        <p:tav tm="100000">
                          <p:val>
                            <p:strVal val="#ppt_y"/>
                          </p:val>
                        </p:tav>
                      </p:tavLst>
                    </p:anim>
                  </p:childTnLst>
                </p:cTn>
              </p:par>
            </p:tnLst>
          </p:tmpl>
        </p:tmplLst>
      </p:bldP>
      <p:bldP spid="8" grpId="0" build="p">
        <p:tmplLst>
          <p:tmpl lvl="1">
            <p:tnLst>
              <p:par>
                <p:cTn presetID="37" presetClass="entr" presetSubtype="0" fill="hold" nodeType="withEffect" nodePh="1">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600"/>
                        <p:tgtEl>
                          <p:spTgt spid="8"/>
                        </p:tgtEl>
                      </p:cBhvr>
                    </p:animEffect>
                    <p:anim calcmode="lin" valueType="num">
                      <p:cBhvr>
                        <p:cTn dur="600" fill="hold"/>
                        <p:tgtEl>
                          <p:spTgt spid="8"/>
                        </p:tgtEl>
                        <p:attrNameLst>
                          <p:attrName>ppt_x</p:attrName>
                        </p:attrNameLst>
                      </p:cBhvr>
                      <p:tavLst>
                        <p:tav tm="0">
                          <p:val>
                            <p:strVal val="#ppt_x"/>
                          </p:val>
                        </p:tav>
                        <p:tav tm="100000">
                          <p:val>
                            <p:strVal val="#ppt_x"/>
                          </p:val>
                        </p:tav>
                      </p:tavLst>
                    </p:anim>
                    <p:anim calcmode="lin" valueType="num">
                      <p:cBhvr>
                        <p:cTn dur="540" decel="100000" fill="hold"/>
                        <p:tgtEl>
                          <p:spTgt spid="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8"/>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with text left">
    <p:spTree>
      <p:nvGrpSpPr>
        <p:cNvPr id="1" name=""/>
        <p:cNvGrpSpPr/>
        <p:nvPr/>
      </p:nvGrpSpPr>
      <p:grpSpPr>
        <a:xfrm>
          <a:off x="0" y="0"/>
          <a:ext cx="0" cy="0"/>
          <a:chOff x="0" y="0"/>
          <a:chExt cx="0" cy="0"/>
        </a:xfrm>
      </p:grpSpPr>
      <p:sp>
        <p:nvSpPr>
          <p:cNvPr id="5" name="Title 3"/>
          <p:cNvSpPr>
            <a:spLocks noGrp="1"/>
          </p:cNvSpPr>
          <p:nvPr>
            <p:ph type="title" hasCustomPrompt="1"/>
          </p:nvPr>
        </p:nvSpPr>
        <p:spPr>
          <a:xfrm>
            <a:off x="719668" y="1192324"/>
            <a:ext cx="2717800" cy="340143"/>
          </a:xfrm>
          <a:prstGeom prst="rect">
            <a:avLst/>
          </a:prstGeom>
        </p:spPr>
        <p:txBody>
          <a:bodyPr lIns="68580" tIns="34290" rIns="68580" bIns="34290">
            <a:noAutofit/>
          </a:bodyPr>
          <a:lstStyle>
            <a:lvl1pPr algn="l">
              <a:defRPr sz="2000" cap="all">
                <a:solidFill>
                  <a:schemeClr val="tx1">
                    <a:lumMod val="75000"/>
                    <a:lumOff val="25000"/>
                  </a:schemeClr>
                </a:solidFill>
                <a:latin typeface="Lemon/Milk"/>
                <a:cs typeface="Lemon/Milk"/>
              </a:defRPr>
            </a:lvl1pPr>
          </a:lstStyle>
          <a:p>
            <a:r>
              <a:rPr lang="en-US" dirty="0"/>
              <a:t>title example here</a:t>
            </a:r>
          </a:p>
        </p:txBody>
      </p:sp>
      <p:sp>
        <p:nvSpPr>
          <p:cNvPr id="6" name="Text Placeholder 5"/>
          <p:cNvSpPr>
            <a:spLocks noGrp="1"/>
          </p:cNvSpPr>
          <p:nvPr>
            <p:ph type="body" sz="quarter" idx="10" hasCustomPrompt="1"/>
          </p:nvPr>
        </p:nvSpPr>
        <p:spPr>
          <a:xfrm>
            <a:off x="719667" y="2969878"/>
            <a:ext cx="2717800" cy="213595"/>
          </a:xfrm>
          <a:prstGeom prst="rect">
            <a:avLst/>
          </a:prstGeom>
        </p:spPr>
        <p:txBody>
          <a:bodyPr lIns="68580" tIns="34290" rIns="68580" bIns="34290">
            <a:noAutofit/>
          </a:bodyPr>
          <a:lstStyle>
            <a:lvl1pPr marL="0" indent="0" algn="l">
              <a:buNone/>
              <a:defRPr sz="900" cap="all">
                <a:solidFill>
                  <a:schemeClr val="tx1">
                    <a:lumMod val="75000"/>
                    <a:lumOff val="25000"/>
                  </a:schemeClr>
                </a:solidFill>
                <a:latin typeface="Lato Black"/>
                <a:cs typeface="Lato Black"/>
              </a:defRPr>
            </a:lvl1pPr>
          </a:lstStyle>
          <a:p>
            <a:pPr lvl="0"/>
            <a:r>
              <a:rPr lang="en-US" dirty="0" err="1"/>
              <a:t>Subitle</a:t>
            </a:r>
            <a:r>
              <a:rPr lang="en-US" dirty="0"/>
              <a:t> Example here</a:t>
            </a:r>
          </a:p>
        </p:txBody>
      </p:sp>
      <p:sp>
        <p:nvSpPr>
          <p:cNvPr id="7" name="Text Placeholder 5"/>
          <p:cNvSpPr>
            <a:spLocks noGrp="1"/>
          </p:cNvSpPr>
          <p:nvPr>
            <p:ph type="body" sz="quarter" idx="14" hasCustomPrompt="1"/>
          </p:nvPr>
        </p:nvSpPr>
        <p:spPr>
          <a:xfrm>
            <a:off x="719667" y="3274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
        <p:nvSpPr>
          <p:cNvPr id="8" name="Text Placeholder 5"/>
          <p:cNvSpPr>
            <a:spLocks noGrp="1"/>
          </p:cNvSpPr>
          <p:nvPr>
            <p:ph type="body" sz="quarter" idx="15" hasCustomPrompt="1"/>
          </p:nvPr>
        </p:nvSpPr>
        <p:spPr>
          <a:xfrm>
            <a:off x="719667" y="1623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Tree>
    <p:extLst>
      <p:ext uri="{BB962C8B-B14F-4D97-AF65-F5344CB8AC3E}">
        <p14:creationId xmlns:p14="http://schemas.microsoft.com/office/powerpoint/2010/main" val="28975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600"/>
                                        <p:tgtEl>
                                          <p:spTgt spid="5"/>
                                        </p:tgtEl>
                                      </p:cBhvr>
                                    </p:animEffect>
                                    <p:anim calcmode="lin" valueType="num">
                                      <p:cBhvr>
                                        <p:cTn id="8" dur="600" fill="hold"/>
                                        <p:tgtEl>
                                          <p:spTgt spid="5"/>
                                        </p:tgtEl>
                                        <p:attrNameLst>
                                          <p:attrName>ppt_x</p:attrName>
                                        </p:attrNameLst>
                                      </p:cBhvr>
                                      <p:tavLst>
                                        <p:tav tm="0">
                                          <p:val>
                                            <p:strVal val="#ppt_x"/>
                                          </p:val>
                                        </p:tav>
                                        <p:tav tm="100000">
                                          <p:val>
                                            <p:strVal val="#ppt_x"/>
                                          </p:val>
                                        </p:tav>
                                      </p:tavLst>
                                    </p:anim>
                                    <p:anim calcmode="lin" valueType="num">
                                      <p:cBhvr>
                                        <p:cTn id="9" dur="540" decel="100000" fill="hold"/>
                                        <p:tgtEl>
                                          <p:spTgt spid="5"/>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600"/>
                                        <p:tgtEl>
                                          <p:spTgt spid="6">
                                            <p:txEl>
                                              <p:pRg st="0" end="0"/>
                                            </p:txEl>
                                          </p:spTgt>
                                        </p:tgtEl>
                                      </p:cBhvr>
                                    </p:animEffect>
                                    <p:anim calcmode="lin" valueType="num">
                                      <p:cBhvr>
                                        <p:cTn id="14" dur="6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6">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600"/>
                                        <p:tgtEl>
                                          <p:spTgt spid="7">
                                            <p:txEl>
                                              <p:pRg st="0" end="0"/>
                                            </p:txEl>
                                          </p:spTgt>
                                        </p:tgtEl>
                                      </p:cBhvr>
                                    </p:animEffect>
                                    <p:anim calcmode="lin" valueType="num">
                                      <p:cBhvr>
                                        <p:cTn id="20" dur="6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7">
                                            <p:txEl>
                                              <p:pRg st="0" end="0"/>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30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fade">
                                      <p:cBhvr>
                                        <p:cTn id="25" dur="600"/>
                                        <p:tgtEl>
                                          <p:spTgt spid="8">
                                            <p:txEl>
                                              <p:pRg st="0" end="0"/>
                                            </p:txEl>
                                          </p:spTgt>
                                        </p:tgtEl>
                                      </p:cBhvr>
                                    </p:animEffect>
                                    <p:anim calcmode="lin" valueType="num">
                                      <p:cBhvr>
                                        <p:cTn id="26" dur="6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7" dur="540" decel="100000" fill="hold"/>
                                        <p:tgtEl>
                                          <p:spTgt spid="8">
                                            <p:txEl>
                                              <p:pRg st="0" end="0"/>
                                            </p:txEl>
                                          </p:spTgt>
                                        </p:tgtEl>
                                        <p:attrNameLst>
                                          <p:attrName>ppt_y</p:attrName>
                                        </p:attrNameLst>
                                      </p:cBhvr>
                                      <p:tavLst>
                                        <p:tav tm="0">
                                          <p:val>
                                            <p:strVal val="#ppt_y+1"/>
                                          </p:val>
                                        </p:tav>
                                        <p:tav tm="100000">
                                          <p:val>
                                            <p:strVal val="#ppt_y-.03"/>
                                          </p:val>
                                        </p:tav>
                                      </p:tavLst>
                                    </p:anim>
                                    <p:anim calcmode="lin" valueType="num">
                                      <p:cBhvr>
                                        <p:cTn id="28" dur="60" accel="100000" fill="hold">
                                          <p:stCondLst>
                                            <p:cond delay="540"/>
                                          </p:stCondLst>
                                        </p:cTn>
                                        <p:tgtEl>
                                          <p:spTgt spid="8">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37" presetClass="entr" presetSubtype="0" fill="hold" nodeType="withEffect">
                  <p:stCondLst>
                    <p:cond delay="300"/>
                  </p:stCondLst>
                  <p:childTnLst>
                    <p:set>
                      <p:cBhvr>
                        <p:cTn dur="1" fill="hold">
                          <p:stCondLst>
                            <p:cond delay="0"/>
                          </p:stCondLst>
                        </p:cTn>
                        <p:tgtEl>
                          <p:spTgt spid="6"/>
                        </p:tgtEl>
                        <p:attrNameLst>
                          <p:attrName>style.visibility</p:attrName>
                        </p:attrNameLst>
                      </p:cBhvr>
                      <p:to>
                        <p:strVal val="visible"/>
                      </p:to>
                    </p:set>
                    <p:animEffect transition="in" filter="fade">
                      <p:cBhvr>
                        <p:cTn dur="600"/>
                        <p:tgtEl>
                          <p:spTgt spid="6"/>
                        </p:tgtEl>
                      </p:cBhvr>
                    </p:animEffect>
                    <p:anim calcmode="lin" valueType="num">
                      <p:cBhvr>
                        <p:cTn dur="600" fill="hold"/>
                        <p:tgtEl>
                          <p:spTgt spid="6"/>
                        </p:tgtEl>
                        <p:attrNameLst>
                          <p:attrName>ppt_x</p:attrName>
                        </p:attrNameLst>
                      </p:cBhvr>
                      <p:tavLst>
                        <p:tav tm="0">
                          <p:val>
                            <p:strVal val="#ppt_x"/>
                          </p:val>
                        </p:tav>
                        <p:tav tm="100000">
                          <p:val>
                            <p:strVal val="#ppt_x"/>
                          </p:val>
                        </p:tav>
                      </p:tavLst>
                    </p:anim>
                    <p:anim calcmode="lin" valueType="num">
                      <p:cBhvr>
                        <p:cTn dur="540" decel="100000" fill="hold"/>
                        <p:tgtEl>
                          <p:spTgt spid="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tnLst>
          </p:tmpl>
        </p:tmplLst>
      </p:bldP>
      <p:bldP spid="7" grpId="0" build="p">
        <p:tmplLst>
          <p:tmpl lvl="1">
            <p:tnLst>
              <p:par>
                <p:cTn presetID="37" presetClass="entr" presetSubtype="0" fill="hold" nodeType="withEffect" nodePh="1">
                  <p:stCondLst>
                    <p:cond delay="300"/>
                  </p:stCondLst>
                  <p:childTnLst>
                    <p:set>
                      <p:cBhvr>
                        <p:cTn dur="1" fill="hold">
                          <p:stCondLst>
                            <p:cond delay="0"/>
                          </p:stCondLst>
                        </p:cTn>
                        <p:tgtEl>
                          <p:spTgt spid="7"/>
                        </p:tgtEl>
                        <p:attrNameLst>
                          <p:attrName>style.visibility</p:attrName>
                        </p:attrNameLst>
                      </p:cBhvr>
                      <p:to>
                        <p:strVal val="visible"/>
                      </p:to>
                    </p:set>
                    <p:animEffect transition="in" filter="fade">
                      <p:cBhvr>
                        <p:cTn dur="600"/>
                        <p:tgtEl>
                          <p:spTgt spid="7"/>
                        </p:tgtEl>
                      </p:cBhvr>
                    </p:animEffect>
                    <p:anim calcmode="lin" valueType="num">
                      <p:cBhvr>
                        <p:cTn dur="600" fill="hold"/>
                        <p:tgtEl>
                          <p:spTgt spid="7"/>
                        </p:tgtEl>
                        <p:attrNameLst>
                          <p:attrName>ppt_x</p:attrName>
                        </p:attrNameLst>
                      </p:cBhvr>
                      <p:tavLst>
                        <p:tav tm="0">
                          <p:val>
                            <p:strVal val="#ppt_x"/>
                          </p:val>
                        </p:tav>
                        <p:tav tm="100000">
                          <p:val>
                            <p:strVal val="#ppt_x"/>
                          </p:val>
                        </p:tav>
                      </p:tavLst>
                    </p:anim>
                    <p:anim calcmode="lin" valueType="num">
                      <p:cBhvr>
                        <p:cTn dur="540" decel="100000" fill="hold"/>
                        <p:tgtEl>
                          <p:spTgt spid="7"/>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7"/>
                        </p:tgtEl>
                        <p:attrNameLst>
                          <p:attrName>ppt_y</p:attrName>
                        </p:attrNameLst>
                      </p:cBhvr>
                      <p:tavLst>
                        <p:tav tm="0">
                          <p:val>
                            <p:strVal val="#ppt_y-.03"/>
                          </p:val>
                        </p:tav>
                        <p:tav tm="100000">
                          <p:val>
                            <p:strVal val="#ppt_y"/>
                          </p:val>
                        </p:tav>
                      </p:tavLst>
                    </p:anim>
                  </p:childTnLst>
                </p:cTn>
              </p:par>
            </p:tnLst>
          </p:tmpl>
        </p:tmplLst>
      </p:bldP>
      <p:bldP spid="8" grpId="0" build="p">
        <p:tmplLst>
          <p:tmpl lvl="1">
            <p:tnLst>
              <p:par>
                <p:cTn presetID="37" presetClass="entr" presetSubtype="0" fill="hold" nodeType="withEffect" nodePh="1">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600"/>
                        <p:tgtEl>
                          <p:spTgt spid="8"/>
                        </p:tgtEl>
                      </p:cBhvr>
                    </p:animEffect>
                    <p:anim calcmode="lin" valueType="num">
                      <p:cBhvr>
                        <p:cTn dur="600" fill="hold"/>
                        <p:tgtEl>
                          <p:spTgt spid="8"/>
                        </p:tgtEl>
                        <p:attrNameLst>
                          <p:attrName>ppt_x</p:attrName>
                        </p:attrNameLst>
                      </p:cBhvr>
                      <p:tavLst>
                        <p:tav tm="0">
                          <p:val>
                            <p:strVal val="#ppt_x"/>
                          </p:val>
                        </p:tav>
                        <p:tav tm="100000">
                          <p:val>
                            <p:strVal val="#ppt_x"/>
                          </p:val>
                        </p:tav>
                      </p:tavLst>
                    </p:anim>
                    <p:anim calcmode="lin" valueType="num">
                      <p:cBhvr>
                        <p:cTn dur="540" decel="100000" fill="hold"/>
                        <p:tgtEl>
                          <p:spTgt spid="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8"/>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with text left 2">
    <p:spTree>
      <p:nvGrpSpPr>
        <p:cNvPr id="1" name=""/>
        <p:cNvGrpSpPr/>
        <p:nvPr/>
      </p:nvGrpSpPr>
      <p:grpSpPr>
        <a:xfrm>
          <a:off x="0" y="0"/>
          <a:ext cx="0" cy="0"/>
          <a:chOff x="0" y="0"/>
          <a:chExt cx="0" cy="0"/>
        </a:xfrm>
      </p:grpSpPr>
      <p:sp>
        <p:nvSpPr>
          <p:cNvPr id="5" name="Title 3"/>
          <p:cNvSpPr>
            <a:spLocks noGrp="1"/>
          </p:cNvSpPr>
          <p:nvPr>
            <p:ph type="title" hasCustomPrompt="1"/>
          </p:nvPr>
        </p:nvSpPr>
        <p:spPr>
          <a:xfrm>
            <a:off x="719668" y="677329"/>
            <a:ext cx="2717800" cy="1507067"/>
          </a:xfrm>
          <a:prstGeom prst="rect">
            <a:avLst/>
          </a:prstGeom>
        </p:spPr>
        <p:txBody>
          <a:bodyPr lIns="68580" tIns="34290" rIns="68580" bIns="34290">
            <a:no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
        <p:nvSpPr>
          <p:cNvPr id="8" name="Text Placeholder 5"/>
          <p:cNvSpPr>
            <a:spLocks noGrp="1"/>
          </p:cNvSpPr>
          <p:nvPr>
            <p:ph type="body" sz="quarter" idx="15" hasCustomPrompt="1"/>
          </p:nvPr>
        </p:nvSpPr>
        <p:spPr>
          <a:xfrm>
            <a:off x="719667" y="2250203"/>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cxnSp>
        <p:nvCxnSpPr>
          <p:cNvPr id="4" name="Straight Connector 3"/>
          <p:cNvCxnSpPr/>
          <p:nvPr userDrawn="1"/>
        </p:nvCxnSpPr>
        <p:spPr>
          <a:xfrm>
            <a:off x="711201" y="2201306"/>
            <a:ext cx="2717800"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711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600"/>
                                        <p:tgtEl>
                                          <p:spTgt spid="5"/>
                                        </p:tgtEl>
                                      </p:cBhvr>
                                    </p:animEffect>
                                    <p:anim calcmode="lin" valueType="num">
                                      <p:cBhvr>
                                        <p:cTn id="8" dur="600" fill="hold"/>
                                        <p:tgtEl>
                                          <p:spTgt spid="5"/>
                                        </p:tgtEl>
                                        <p:attrNameLst>
                                          <p:attrName>ppt_x</p:attrName>
                                        </p:attrNameLst>
                                      </p:cBhvr>
                                      <p:tavLst>
                                        <p:tav tm="0">
                                          <p:val>
                                            <p:strVal val="#ppt_x"/>
                                          </p:val>
                                        </p:tav>
                                        <p:tav tm="100000">
                                          <p:val>
                                            <p:strVal val="#ppt_x"/>
                                          </p:val>
                                        </p:tav>
                                      </p:tavLst>
                                    </p:anim>
                                    <p:anim calcmode="lin" valueType="num">
                                      <p:cBhvr>
                                        <p:cTn id="9" dur="540" decel="100000" fill="hold"/>
                                        <p:tgtEl>
                                          <p:spTgt spid="5"/>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600"/>
                                        <p:tgtEl>
                                          <p:spTgt spid="8">
                                            <p:txEl>
                                              <p:pRg st="0" end="0"/>
                                            </p:txEl>
                                          </p:spTgt>
                                        </p:tgtEl>
                                      </p:cBhvr>
                                    </p:animEffect>
                                    <p:anim calcmode="lin" valueType="num">
                                      <p:cBhvr>
                                        <p:cTn id="14" dur="6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8">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8">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build="p">
        <p:tmplLst>
          <p:tmpl lvl="1">
            <p:tnLst>
              <p:par>
                <p:cTn presetID="37" presetClass="entr" presetSubtype="0" fill="hold" nodeType="withEffect" nodePh="1">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600"/>
                        <p:tgtEl>
                          <p:spTgt spid="8"/>
                        </p:tgtEl>
                      </p:cBhvr>
                    </p:animEffect>
                    <p:anim calcmode="lin" valueType="num">
                      <p:cBhvr>
                        <p:cTn dur="600" fill="hold"/>
                        <p:tgtEl>
                          <p:spTgt spid="8"/>
                        </p:tgtEl>
                        <p:attrNameLst>
                          <p:attrName>ppt_x</p:attrName>
                        </p:attrNameLst>
                      </p:cBhvr>
                      <p:tavLst>
                        <p:tav tm="0">
                          <p:val>
                            <p:strVal val="#ppt_x"/>
                          </p:val>
                        </p:tav>
                        <p:tav tm="100000">
                          <p:val>
                            <p:strVal val="#ppt_x"/>
                          </p:val>
                        </p:tav>
                      </p:tavLst>
                    </p:anim>
                    <p:anim calcmode="lin" valueType="num">
                      <p:cBhvr>
                        <p:cTn dur="540" decel="100000" fill="hold"/>
                        <p:tgtEl>
                          <p:spTgt spid="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8"/>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4563533" y="0"/>
            <a:ext cx="4580466"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4" name="Title 3"/>
          <p:cNvSpPr>
            <a:spLocks noGrp="1"/>
          </p:cNvSpPr>
          <p:nvPr>
            <p:ph type="title" hasCustomPrompt="1"/>
          </p:nvPr>
        </p:nvSpPr>
        <p:spPr>
          <a:xfrm>
            <a:off x="643470" y="855146"/>
            <a:ext cx="2455334" cy="1388533"/>
          </a:xfrm>
          <a:prstGeom prst="rect">
            <a:avLst/>
          </a:prstGeom>
        </p:spPr>
        <p:txBody>
          <a:bodyPr lIns="68580" tIns="34290" rIns="68580" bIns="34290">
            <a:no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Tree>
    <p:extLst>
      <p:ext uri="{BB962C8B-B14F-4D97-AF65-F5344CB8AC3E}">
        <p14:creationId xmlns:p14="http://schemas.microsoft.com/office/powerpoint/2010/main" val="266784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540" decel="100000" fill="hold"/>
                                        <p:tgtEl>
                                          <p:spTgt spid="4"/>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0" y="0"/>
            <a:ext cx="4580466"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7" name="Title 3"/>
          <p:cNvSpPr>
            <a:spLocks noGrp="1"/>
          </p:cNvSpPr>
          <p:nvPr>
            <p:ph type="title" hasCustomPrompt="1"/>
          </p:nvPr>
        </p:nvSpPr>
        <p:spPr>
          <a:xfrm>
            <a:off x="6341536" y="1016013"/>
            <a:ext cx="2455334" cy="1388533"/>
          </a:xfrm>
          <a:prstGeom prst="rect">
            <a:avLst/>
          </a:prstGeom>
        </p:spPr>
        <p:txBody>
          <a:bodyPr lIns="68580" tIns="34290" rIns="68580" bIns="34290">
            <a:noAutofit/>
          </a:bodyPr>
          <a:lstStyle>
            <a:lvl1pPr algn="r">
              <a:defRPr sz="3300" cap="all">
                <a:solidFill>
                  <a:schemeClr val="tx1">
                    <a:lumMod val="75000"/>
                    <a:lumOff val="25000"/>
                  </a:schemeClr>
                </a:solidFill>
                <a:latin typeface="Lemon/Milk"/>
                <a:cs typeface="Lemon/Milk"/>
              </a:defRPr>
            </a:lvl1pPr>
          </a:lstStyle>
          <a:p>
            <a:r>
              <a:rPr lang="en-US" dirty="0"/>
              <a:t>title example here</a:t>
            </a:r>
          </a:p>
        </p:txBody>
      </p:sp>
    </p:spTree>
    <p:extLst>
      <p:ext uri="{BB962C8B-B14F-4D97-AF65-F5344CB8AC3E}">
        <p14:creationId xmlns:p14="http://schemas.microsoft.com/office/powerpoint/2010/main" val="16277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600"/>
                                        <p:tgtEl>
                                          <p:spTgt spid="7"/>
                                        </p:tgtEl>
                                      </p:cBhvr>
                                    </p:animEffect>
                                    <p:anim calcmode="lin" valueType="num">
                                      <p:cBhvr>
                                        <p:cTn id="8" dur="600" fill="hold"/>
                                        <p:tgtEl>
                                          <p:spTgt spid="7"/>
                                        </p:tgtEl>
                                        <p:attrNameLst>
                                          <p:attrName>ppt_x</p:attrName>
                                        </p:attrNameLst>
                                      </p:cBhvr>
                                      <p:tavLst>
                                        <p:tav tm="0">
                                          <p:val>
                                            <p:strVal val="#ppt_x"/>
                                          </p:val>
                                        </p:tav>
                                        <p:tav tm="100000">
                                          <p:val>
                                            <p:strVal val="#ppt_x"/>
                                          </p:val>
                                        </p:tav>
                                      </p:tavLst>
                                    </p:anim>
                                    <p:anim calcmode="lin" valueType="num">
                                      <p:cBhvr>
                                        <p:cTn id="9" dur="540" decel="100000" fill="hold"/>
                                        <p:tgtEl>
                                          <p:spTgt spid="7"/>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7"/>
                                        </p:tgtEl>
                                        <p:attrNameLst>
                                          <p:attrName>ppt_y</p:attrName>
                                        </p:attrNameLst>
                                      </p:cBhvr>
                                      <p:tavLst>
                                        <p:tav tm="0">
                                          <p:val>
                                            <p:strVal val="#ppt_y-.03"/>
                                          </p:val>
                                        </p:tav>
                                        <p:tav tm="100000">
                                          <p:val>
                                            <p:strVal val="#ppt_y"/>
                                          </p:val>
                                        </p:tav>
                                      </p:tavLst>
                                    </p:anim>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itle + Image right">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4563533" y="0"/>
            <a:ext cx="4580466"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 name="Title 3"/>
          <p:cNvSpPr>
            <a:spLocks noGrp="1"/>
          </p:cNvSpPr>
          <p:nvPr>
            <p:ph type="title" hasCustomPrompt="1"/>
          </p:nvPr>
        </p:nvSpPr>
        <p:spPr>
          <a:xfrm>
            <a:off x="685801" y="1133055"/>
            <a:ext cx="2717800" cy="1415430"/>
          </a:xfrm>
          <a:prstGeom prst="rect">
            <a:avLst/>
          </a:prstGeom>
        </p:spPr>
        <p:txBody>
          <a:bodyPr lIns="68580" tIns="34290" rIns="68580" bIns="34290">
            <a:no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
        <p:nvSpPr>
          <p:cNvPr id="4" name="Text Placeholder 5"/>
          <p:cNvSpPr>
            <a:spLocks noGrp="1"/>
          </p:cNvSpPr>
          <p:nvPr>
            <p:ph type="body" sz="quarter" idx="10" hasCustomPrompt="1"/>
          </p:nvPr>
        </p:nvSpPr>
        <p:spPr>
          <a:xfrm>
            <a:off x="685800" y="2656611"/>
            <a:ext cx="2717800" cy="213595"/>
          </a:xfrm>
          <a:prstGeom prst="rect">
            <a:avLst/>
          </a:prstGeom>
        </p:spPr>
        <p:txBody>
          <a:bodyPr lIns="68580" tIns="34290" rIns="68580" bIns="34290">
            <a:noAutofit/>
          </a:bodyPr>
          <a:lstStyle>
            <a:lvl1pPr marL="0" indent="0" algn="l">
              <a:buNone/>
              <a:defRPr sz="1200" cap="all">
                <a:solidFill>
                  <a:schemeClr val="tx1">
                    <a:lumMod val="50000"/>
                    <a:lumOff val="50000"/>
                  </a:schemeClr>
                </a:solidFill>
                <a:latin typeface="Lato Light"/>
                <a:cs typeface="Lato Light"/>
              </a:defRPr>
            </a:lvl1pPr>
          </a:lstStyle>
          <a:p>
            <a:pPr lvl="0"/>
            <a:r>
              <a:rPr lang="en-US" dirty="0" err="1"/>
              <a:t>Subitle</a:t>
            </a:r>
            <a:r>
              <a:rPr lang="en-US" dirty="0"/>
              <a:t> Example here</a:t>
            </a:r>
          </a:p>
        </p:txBody>
      </p:sp>
      <p:sp>
        <p:nvSpPr>
          <p:cNvPr id="5" name="Text Placeholder 5"/>
          <p:cNvSpPr>
            <a:spLocks noGrp="1"/>
          </p:cNvSpPr>
          <p:nvPr>
            <p:ph type="body" sz="quarter" idx="12" hasCustomPrompt="1"/>
          </p:nvPr>
        </p:nvSpPr>
        <p:spPr>
          <a:xfrm>
            <a:off x="685800" y="2952942"/>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cxnSp>
        <p:nvCxnSpPr>
          <p:cNvPr id="7" name="Straight Connector 6"/>
          <p:cNvCxnSpPr/>
          <p:nvPr userDrawn="1"/>
        </p:nvCxnSpPr>
        <p:spPr>
          <a:xfrm>
            <a:off x="685800" y="2616182"/>
            <a:ext cx="2717800"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03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540" decel="100000" fill="hold"/>
                                        <p:tgtEl>
                                          <p:spTgt spid="3"/>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600"/>
                                        <p:tgtEl>
                                          <p:spTgt spid="4">
                                            <p:txEl>
                                              <p:pRg st="0" end="0"/>
                                            </p:txEl>
                                          </p:spTgt>
                                        </p:tgtEl>
                                      </p:cBhvr>
                                    </p:animEffect>
                                    <p:anim calcmode="lin" valueType="num">
                                      <p:cBhvr>
                                        <p:cTn id="14" dur="6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4">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600"/>
                                        <p:tgtEl>
                                          <p:spTgt spid="5">
                                            <p:txEl>
                                              <p:pRg st="0" end="0"/>
                                            </p:txEl>
                                          </p:spTgt>
                                        </p:tgtEl>
                                      </p:cBhvr>
                                    </p:animEffect>
                                    <p:anim calcmode="lin" valueType="num">
                                      <p:cBhvr>
                                        <p:cTn id="20" dur="6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5">
                                            <p:txEl>
                                              <p:pRg st="0" end="0"/>
                                            </p:txEl>
                                          </p:spTgt>
                                        </p:tgtEl>
                                        <p:attrNameLst>
                                          <p:attrName>ppt_y</p:attrName>
                                        </p:attrNameLst>
                                      </p:cBhvr>
                                      <p:tavLst>
                                        <p:tav tm="0">
                                          <p:val>
                                            <p:strVal val="#ppt_y-.03"/>
                                          </p:val>
                                        </p:tav>
                                        <p:tav tm="100000">
                                          <p:val>
                                            <p:strVal val="#ppt_y"/>
                                          </p:val>
                                        </p:tav>
                                      </p:tavLst>
                                    </p:anim>
                                  </p:childTnLst>
                                </p:cTn>
                              </p:par>
                              <p:par>
                                <p:cTn id="23" presetID="10" presetClass="entr" presetSubtype="0" fill="hold" grpId="0" nodeType="withEffect" nodePh="1">
                                  <p:stCondLst>
                                    <p:cond delay="0"/>
                                  </p:stCondLst>
                                  <p:endCondLst>
                                    <p:cond evt="begin" delay="0">
                                      <p:tn val="23"/>
                                    </p:cond>
                                  </p:end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build="p">
        <p:tmplLst>
          <p:tmpl lvl="1">
            <p:tnLst>
              <p:par>
                <p:cTn presetID="37" presetClass="entr" presetSubtype="0" fill="hold" nodeType="withEffect">
                  <p:stCondLst>
                    <p:cond delay="300"/>
                  </p:stCondLst>
                  <p:childTnLst>
                    <p:set>
                      <p:cBhvr>
                        <p:cTn dur="1" fill="hold">
                          <p:stCondLst>
                            <p:cond delay="0"/>
                          </p:stCondLst>
                        </p:cTn>
                        <p:tgtEl>
                          <p:spTgt spid="4"/>
                        </p:tgtEl>
                        <p:attrNameLst>
                          <p:attrName>style.visibility</p:attrName>
                        </p:attrNameLst>
                      </p:cBhvr>
                      <p:to>
                        <p:strVal val="visible"/>
                      </p:to>
                    </p:set>
                    <p:animEffect transition="in" filter="fade">
                      <p:cBhvr>
                        <p:cTn dur="600"/>
                        <p:tgtEl>
                          <p:spTgt spid="4"/>
                        </p:tgtEl>
                      </p:cBhvr>
                    </p:animEffect>
                    <p:anim calcmode="lin" valueType="num">
                      <p:cBhvr>
                        <p:cTn dur="600" fill="hold"/>
                        <p:tgtEl>
                          <p:spTgt spid="4"/>
                        </p:tgtEl>
                        <p:attrNameLst>
                          <p:attrName>ppt_x</p:attrName>
                        </p:attrNameLst>
                      </p:cBhvr>
                      <p:tavLst>
                        <p:tav tm="0">
                          <p:val>
                            <p:strVal val="#ppt_x"/>
                          </p:val>
                        </p:tav>
                        <p:tav tm="100000">
                          <p:val>
                            <p:strVal val="#ppt_x"/>
                          </p:val>
                        </p:tav>
                      </p:tavLst>
                    </p:anim>
                    <p:anim calcmode="lin" valueType="num">
                      <p:cBhvr>
                        <p:cTn dur="540" decel="100000" fill="hold"/>
                        <p:tgtEl>
                          <p:spTgt spid="4"/>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tnLst>
          </p:tmpl>
        </p:tmplLst>
      </p:bldP>
      <p:bldP spid="5" grpId="0" build="p">
        <p:tmplLst>
          <p:tmpl lvl="1">
            <p:tnLst>
              <p:par>
                <p:cTn presetID="37" presetClass="entr" presetSubtype="0" fill="hold" nodeType="withEffect" nodePh="1">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600"/>
                        <p:tgtEl>
                          <p:spTgt spid="5"/>
                        </p:tgtEl>
                      </p:cBhvr>
                    </p:animEffect>
                    <p:anim calcmode="lin" valueType="num">
                      <p:cBhvr>
                        <p:cTn dur="600" fill="hold"/>
                        <p:tgtEl>
                          <p:spTgt spid="5"/>
                        </p:tgtEl>
                        <p:attrNameLst>
                          <p:attrName>ppt_x</p:attrName>
                        </p:attrNameLst>
                      </p:cBhvr>
                      <p:tavLst>
                        <p:tav tm="0">
                          <p:val>
                            <p:strVal val="#ppt_x"/>
                          </p:val>
                        </p:tav>
                        <p:tav tm="100000">
                          <p:val>
                            <p:strVal val="#ppt_x"/>
                          </p:val>
                        </p:tav>
                      </p:tavLst>
                    </p:anim>
                    <p:anim calcmode="lin" valueType="num">
                      <p:cBhvr>
                        <p:cTn dur="540" decel="100000" fill="hold"/>
                        <p:tgtEl>
                          <p:spTgt spid="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itle + Image left">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0" y="0"/>
            <a:ext cx="4580466"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 name="Title 3"/>
          <p:cNvSpPr>
            <a:spLocks noGrp="1"/>
          </p:cNvSpPr>
          <p:nvPr>
            <p:ph type="title" hasCustomPrompt="1"/>
          </p:nvPr>
        </p:nvSpPr>
        <p:spPr>
          <a:xfrm>
            <a:off x="5579534" y="1192324"/>
            <a:ext cx="2717800" cy="1415430"/>
          </a:xfrm>
          <a:prstGeom prst="rect">
            <a:avLst/>
          </a:prstGeom>
        </p:spPr>
        <p:txBody>
          <a:bodyPr lIns="68580" tIns="34290" rIns="68580" bIns="34290">
            <a:no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
        <p:nvSpPr>
          <p:cNvPr id="4" name="Text Placeholder 5"/>
          <p:cNvSpPr>
            <a:spLocks noGrp="1"/>
          </p:cNvSpPr>
          <p:nvPr>
            <p:ph type="body" sz="quarter" idx="10" hasCustomPrompt="1"/>
          </p:nvPr>
        </p:nvSpPr>
        <p:spPr>
          <a:xfrm>
            <a:off x="5579533" y="2656611"/>
            <a:ext cx="2717800" cy="213595"/>
          </a:xfrm>
          <a:prstGeom prst="rect">
            <a:avLst/>
          </a:prstGeom>
        </p:spPr>
        <p:txBody>
          <a:bodyPr lIns="68580" tIns="34290" rIns="68580" bIns="34290">
            <a:noAutofit/>
          </a:bodyPr>
          <a:lstStyle>
            <a:lvl1pPr marL="0" indent="0" algn="l">
              <a:buNone/>
              <a:defRPr sz="1200" cap="all">
                <a:solidFill>
                  <a:schemeClr val="tx1">
                    <a:lumMod val="50000"/>
                    <a:lumOff val="50000"/>
                  </a:schemeClr>
                </a:solidFill>
                <a:latin typeface="Lato Light"/>
                <a:cs typeface="Lato Light"/>
              </a:defRPr>
            </a:lvl1pPr>
          </a:lstStyle>
          <a:p>
            <a:pPr lvl="0"/>
            <a:r>
              <a:rPr lang="en-US" dirty="0" err="1"/>
              <a:t>Subitle</a:t>
            </a:r>
            <a:r>
              <a:rPr lang="en-US" dirty="0"/>
              <a:t> Example here</a:t>
            </a:r>
          </a:p>
        </p:txBody>
      </p:sp>
      <p:sp>
        <p:nvSpPr>
          <p:cNvPr id="5" name="Text Placeholder 5"/>
          <p:cNvSpPr>
            <a:spLocks noGrp="1"/>
          </p:cNvSpPr>
          <p:nvPr>
            <p:ph type="body" sz="quarter" idx="12" hasCustomPrompt="1"/>
          </p:nvPr>
        </p:nvSpPr>
        <p:spPr>
          <a:xfrm>
            <a:off x="5579533" y="2952942"/>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cxnSp>
        <p:nvCxnSpPr>
          <p:cNvPr id="7" name="Straight Connector 6"/>
          <p:cNvCxnSpPr/>
          <p:nvPr userDrawn="1"/>
        </p:nvCxnSpPr>
        <p:spPr>
          <a:xfrm>
            <a:off x="5596467" y="2607716"/>
            <a:ext cx="2717800"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281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540" decel="100000" fill="hold"/>
                                        <p:tgtEl>
                                          <p:spTgt spid="3"/>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600"/>
                                        <p:tgtEl>
                                          <p:spTgt spid="4">
                                            <p:txEl>
                                              <p:pRg st="0" end="0"/>
                                            </p:txEl>
                                          </p:spTgt>
                                        </p:tgtEl>
                                      </p:cBhvr>
                                    </p:animEffect>
                                    <p:anim calcmode="lin" valueType="num">
                                      <p:cBhvr>
                                        <p:cTn id="14" dur="6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4">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600"/>
                                        <p:tgtEl>
                                          <p:spTgt spid="5">
                                            <p:txEl>
                                              <p:pRg st="0" end="0"/>
                                            </p:txEl>
                                          </p:spTgt>
                                        </p:tgtEl>
                                      </p:cBhvr>
                                    </p:animEffect>
                                    <p:anim calcmode="lin" valueType="num">
                                      <p:cBhvr>
                                        <p:cTn id="20" dur="6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5">
                                            <p:txEl>
                                              <p:pRg st="0" end="0"/>
                                            </p:txEl>
                                          </p:spTgt>
                                        </p:tgtEl>
                                        <p:attrNameLst>
                                          <p:attrName>ppt_y</p:attrName>
                                        </p:attrNameLst>
                                      </p:cBhvr>
                                      <p:tavLst>
                                        <p:tav tm="0">
                                          <p:val>
                                            <p:strVal val="#ppt_y-.03"/>
                                          </p:val>
                                        </p:tav>
                                        <p:tav tm="100000">
                                          <p:val>
                                            <p:strVal val="#ppt_y"/>
                                          </p:val>
                                        </p:tav>
                                      </p:tavLst>
                                    </p:anim>
                                  </p:childTnLst>
                                </p:cTn>
                              </p:par>
                              <p:par>
                                <p:cTn id="23" presetID="10" presetClass="entr" presetSubtype="0" fill="hold" grpId="0" nodeType="withEffect" nodePh="1">
                                  <p:stCondLst>
                                    <p:cond delay="0"/>
                                  </p:stCondLst>
                                  <p:endCondLst>
                                    <p:cond evt="begin" delay="0">
                                      <p:tn val="23"/>
                                    </p:cond>
                                  </p:end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build="p">
        <p:tmplLst>
          <p:tmpl lvl="1">
            <p:tnLst>
              <p:par>
                <p:cTn presetID="37" presetClass="entr" presetSubtype="0" fill="hold" nodeType="withEffect">
                  <p:stCondLst>
                    <p:cond delay="300"/>
                  </p:stCondLst>
                  <p:childTnLst>
                    <p:set>
                      <p:cBhvr>
                        <p:cTn dur="1" fill="hold">
                          <p:stCondLst>
                            <p:cond delay="0"/>
                          </p:stCondLst>
                        </p:cTn>
                        <p:tgtEl>
                          <p:spTgt spid="4"/>
                        </p:tgtEl>
                        <p:attrNameLst>
                          <p:attrName>style.visibility</p:attrName>
                        </p:attrNameLst>
                      </p:cBhvr>
                      <p:to>
                        <p:strVal val="visible"/>
                      </p:to>
                    </p:set>
                    <p:animEffect transition="in" filter="fade">
                      <p:cBhvr>
                        <p:cTn dur="600"/>
                        <p:tgtEl>
                          <p:spTgt spid="4"/>
                        </p:tgtEl>
                      </p:cBhvr>
                    </p:animEffect>
                    <p:anim calcmode="lin" valueType="num">
                      <p:cBhvr>
                        <p:cTn dur="600" fill="hold"/>
                        <p:tgtEl>
                          <p:spTgt spid="4"/>
                        </p:tgtEl>
                        <p:attrNameLst>
                          <p:attrName>ppt_x</p:attrName>
                        </p:attrNameLst>
                      </p:cBhvr>
                      <p:tavLst>
                        <p:tav tm="0">
                          <p:val>
                            <p:strVal val="#ppt_x"/>
                          </p:val>
                        </p:tav>
                        <p:tav tm="100000">
                          <p:val>
                            <p:strVal val="#ppt_x"/>
                          </p:val>
                        </p:tav>
                      </p:tavLst>
                    </p:anim>
                    <p:anim calcmode="lin" valueType="num">
                      <p:cBhvr>
                        <p:cTn dur="540" decel="100000" fill="hold"/>
                        <p:tgtEl>
                          <p:spTgt spid="4"/>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tnLst>
          </p:tmpl>
        </p:tmplLst>
      </p:bldP>
      <p:bldP spid="5" grpId="0" build="p">
        <p:tmplLst>
          <p:tmpl lvl="1">
            <p:tnLst>
              <p:par>
                <p:cTn presetID="37" presetClass="entr" presetSubtype="0" fill="hold" nodeType="withEffect" nodePh="1">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600"/>
                        <p:tgtEl>
                          <p:spTgt spid="5"/>
                        </p:tgtEl>
                      </p:cBhvr>
                    </p:animEffect>
                    <p:anim calcmode="lin" valueType="num">
                      <p:cBhvr>
                        <p:cTn dur="600" fill="hold"/>
                        <p:tgtEl>
                          <p:spTgt spid="5"/>
                        </p:tgtEl>
                        <p:attrNameLst>
                          <p:attrName>ppt_x</p:attrName>
                        </p:attrNameLst>
                      </p:cBhvr>
                      <p:tavLst>
                        <p:tav tm="0">
                          <p:val>
                            <p:strVal val="#ppt_x"/>
                          </p:val>
                        </p:tav>
                        <p:tav tm="100000">
                          <p:val>
                            <p:strVal val="#ppt_x"/>
                          </p:val>
                        </p:tav>
                      </p:tavLst>
                    </p:anim>
                    <p:anim calcmode="lin" valueType="num">
                      <p:cBhvr>
                        <p:cTn dur="540" decel="100000" fill="hold"/>
                        <p:tgtEl>
                          <p:spTgt spid="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Wave image + left text 1">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2901478" y="0"/>
            <a:ext cx="6242523" cy="5143500"/>
          </a:xfrm>
          <a:custGeom>
            <a:avLst/>
            <a:gdLst/>
            <a:ahLst/>
            <a:cxnLst/>
            <a:rect l="l" t="t" r="r" b="b"/>
            <a:pathLst>
              <a:path w="6242523" h="5143500">
                <a:moveTo>
                  <a:pt x="3133511" y="0"/>
                </a:moveTo>
                <a:lnTo>
                  <a:pt x="6242523" y="0"/>
                </a:lnTo>
                <a:lnTo>
                  <a:pt x="6242523" y="5143500"/>
                </a:lnTo>
                <a:lnTo>
                  <a:pt x="0" y="5143500"/>
                </a:lnTo>
                <a:lnTo>
                  <a:pt x="135747" y="4889319"/>
                </a:lnTo>
                <a:cubicBezTo>
                  <a:pt x="248126" y="4673324"/>
                  <a:pt x="356228" y="4454762"/>
                  <a:pt x="461309" y="4234673"/>
                </a:cubicBezTo>
                <a:cubicBezTo>
                  <a:pt x="820846" y="3480991"/>
                  <a:pt x="1144721" y="2709586"/>
                  <a:pt x="1565929" y="1988194"/>
                </a:cubicBezTo>
                <a:cubicBezTo>
                  <a:pt x="1914192" y="1391944"/>
                  <a:pt x="2325070" y="835191"/>
                  <a:pt x="2795654" y="336606"/>
                </a:cubicBezTo>
                <a:close/>
              </a:path>
            </a:pathLst>
          </a:cu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6" name="Title 3"/>
          <p:cNvSpPr>
            <a:spLocks noGrp="1"/>
          </p:cNvSpPr>
          <p:nvPr>
            <p:ph type="title" hasCustomPrompt="1"/>
          </p:nvPr>
        </p:nvSpPr>
        <p:spPr>
          <a:xfrm>
            <a:off x="685801" y="1192324"/>
            <a:ext cx="2717800" cy="1415430"/>
          </a:xfrm>
          <a:prstGeom prst="rect">
            <a:avLst/>
          </a:prstGeom>
        </p:spPr>
        <p:txBody>
          <a:bodyPr lIns="68580" tIns="34290" rIns="68580" bIns="34290">
            <a:no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
        <p:nvSpPr>
          <p:cNvPr id="7" name="Text Placeholder 5"/>
          <p:cNvSpPr>
            <a:spLocks noGrp="1"/>
          </p:cNvSpPr>
          <p:nvPr>
            <p:ph type="body" sz="quarter" idx="10" hasCustomPrompt="1"/>
          </p:nvPr>
        </p:nvSpPr>
        <p:spPr>
          <a:xfrm>
            <a:off x="685800" y="2656611"/>
            <a:ext cx="2717800" cy="213595"/>
          </a:xfrm>
          <a:prstGeom prst="rect">
            <a:avLst/>
          </a:prstGeom>
        </p:spPr>
        <p:txBody>
          <a:bodyPr lIns="68580" tIns="34290" rIns="68580" bIns="34290">
            <a:noAutofit/>
          </a:bodyPr>
          <a:lstStyle>
            <a:lvl1pPr marL="0" indent="0" algn="l">
              <a:buNone/>
              <a:defRPr sz="1200" cap="all">
                <a:solidFill>
                  <a:schemeClr val="tx1">
                    <a:lumMod val="50000"/>
                    <a:lumOff val="50000"/>
                  </a:schemeClr>
                </a:solidFill>
                <a:latin typeface="Lato Light"/>
                <a:cs typeface="Lato Light"/>
              </a:defRPr>
            </a:lvl1pPr>
          </a:lstStyle>
          <a:p>
            <a:pPr lvl="0"/>
            <a:r>
              <a:rPr lang="en-US" dirty="0" err="1"/>
              <a:t>Subitle</a:t>
            </a:r>
            <a:r>
              <a:rPr lang="en-US" dirty="0"/>
              <a:t> Example here</a:t>
            </a:r>
          </a:p>
        </p:txBody>
      </p:sp>
      <p:sp>
        <p:nvSpPr>
          <p:cNvPr id="8" name="Text Placeholder 5"/>
          <p:cNvSpPr>
            <a:spLocks noGrp="1"/>
          </p:cNvSpPr>
          <p:nvPr>
            <p:ph type="body" sz="quarter" idx="12" hasCustomPrompt="1"/>
          </p:nvPr>
        </p:nvSpPr>
        <p:spPr>
          <a:xfrm>
            <a:off x="685800" y="2952942"/>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cxnSp>
        <p:nvCxnSpPr>
          <p:cNvPr id="9" name="Straight Connector 8"/>
          <p:cNvCxnSpPr/>
          <p:nvPr userDrawn="1"/>
        </p:nvCxnSpPr>
        <p:spPr>
          <a:xfrm>
            <a:off x="677334" y="2607716"/>
            <a:ext cx="2717800"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522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600"/>
                                        <p:tgtEl>
                                          <p:spTgt spid="6"/>
                                        </p:tgtEl>
                                      </p:cBhvr>
                                    </p:animEffect>
                                    <p:anim calcmode="lin" valueType="num">
                                      <p:cBhvr>
                                        <p:cTn id="8" dur="600" fill="hold"/>
                                        <p:tgtEl>
                                          <p:spTgt spid="6"/>
                                        </p:tgtEl>
                                        <p:attrNameLst>
                                          <p:attrName>ppt_x</p:attrName>
                                        </p:attrNameLst>
                                      </p:cBhvr>
                                      <p:tavLst>
                                        <p:tav tm="0">
                                          <p:val>
                                            <p:strVal val="#ppt_x"/>
                                          </p:val>
                                        </p:tav>
                                        <p:tav tm="100000">
                                          <p:val>
                                            <p:strVal val="#ppt_x"/>
                                          </p:val>
                                        </p:tav>
                                      </p:tavLst>
                                    </p:anim>
                                    <p:anim calcmode="lin" valueType="num">
                                      <p:cBhvr>
                                        <p:cTn id="9" dur="540" decel="100000" fill="hold"/>
                                        <p:tgtEl>
                                          <p:spTgt spid="6"/>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600"/>
                                        <p:tgtEl>
                                          <p:spTgt spid="7">
                                            <p:txEl>
                                              <p:pRg st="0" end="0"/>
                                            </p:txEl>
                                          </p:spTgt>
                                        </p:tgtEl>
                                      </p:cBhvr>
                                    </p:animEffect>
                                    <p:anim calcmode="lin" valueType="num">
                                      <p:cBhvr>
                                        <p:cTn id="14" dur="6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7">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600"/>
                                        <p:tgtEl>
                                          <p:spTgt spid="8">
                                            <p:txEl>
                                              <p:pRg st="0" end="0"/>
                                            </p:txEl>
                                          </p:spTgt>
                                        </p:tgtEl>
                                      </p:cBhvr>
                                    </p:animEffect>
                                    <p:anim calcmode="lin" valueType="num">
                                      <p:cBhvr>
                                        <p:cTn id="20" dur="6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8">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8">
                                            <p:txEl>
                                              <p:pRg st="0" end="0"/>
                                            </p:txEl>
                                          </p:spTgt>
                                        </p:tgtEl>
                                        <p:attrNameLst>
                                          <p:attrName>ppt_y</p:attrName>
                                        </p:attrNameLst>
                                      </p:cBhvr>
                                      <p:tavLst>
                                        <p:tav tm="0">
                                          <p:val>
                                            <p:strVal val="#ppt_y-.03"/>
                                          </p:val>
                                        </p:tav>
                                        <p:tav tm="100000">
                                          <p:val>
                                            <p:strVal val="#ppt_y"/>
                                          </p:val>
                                        </p:tav>
                                      </p:tavLst>
                                    </p:anim>
                                  </p:childTnLst>
                                </p:cTn>
                              </p:par>
                              <p:par>
                                <p:cTn id="23" presetID="10" presetClass="entr" presetSubtype="0" fill="hold" grpId="0" nodeType="withEffect" nodePh="1">
                                  <p:stCondLst>
                                    <p:cond delay="0"/>
                                  </p:stCondLst>
                                  <p:endCondLst>
                                    <p:cond evt="begin" delay="0">
                                      <p:tn val="23"/>
                                    </p:cond>
                                  </p:end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build="p">
        <p:tmplLst>
          <p:tmpl lvl="1">
            <p:tnLst>
              <p:par>
                <p:cTn presetID="37" presetClass="entr" presetSubtype="0" fill="hold" nodeType="withEffect">
                  <p:stCondLst>
                    <p:cond delay="300"/>
                  </p:stCondLst>
                  <p:childTnLst>
                    <p:set>
                      <p:cBhvr>
                        <p:cTn dur="1" fill="hold">
                          <p:stCondLst>
                            <p:cond delay="0"/>
                          </p:stCondLst>
                        </p:cTn>
                        <p:tgtEl>
                          <p:spTgt spid="7"/>
                        </p:tgtEl>
                        <p:attrNameLst>
                          <p:attrName>style.visibility</p:attrName>
                        </p:attrNameLst>
                      </p:cBhvr>
                      <p:to>
                        <p:strVal val="visible"/>
                      </p:to>
                    </p:set>
                    <p:animEffect transition="in" filter="fade">
                      <p:cBhvr>
                        <p:cTn dur="600"/>
                        <p:tgtEl>
                          <p:spTgt spid="7"/>
                        </p:tgtEl>
                      </p:cBhvr>
                    </p:animEffect>
                    <p:anim calcmode="lin" valueType="num">
                      <p:cBhvr>
                        <p:cTn dur="600" fill="hold"/>
                        <p:tgtEl>
                          <p:spTgt spid="7"/>
                        </p:tgtEl>
                        <p:attrNameLst>
                          <p:attrName>ppt_x</p:attrName>
                        </p:attrNameLst>
                      </p:cBhvr>
                      <p:tavLst>
                        <p:tav tm="0">
                          <p:val>
                            <p:strVal val="#ppt_x"/>
                          </p:val>
                        </p:tav>
                        <p:tav tm="100000">
                          <p:val>
                            <p:strVal val="#ppt_x"/>
                          </p:val>
                        </p:tav>
                      </p:tavLst>
                    </p:anim>
                    <p:anim calcmode="lin" valueType="num">
                      <p:cBhvr>
                        <p:cTn dur="540" decel="100000" fill="hold"/>
                        <p:tgtEl>
                          <p:spTgt spid="7"/>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7"/>
                        </p:tgtEl>
                        <p:attrNameLst>
                          <p:attrName>ppt_y</p:attrName>
                        </p:attrNameLst>
                      </p:cBhvr>
                      <p:tavLst>
                        <p:tav tm="0">
                          <p:val>
                            <p:strVal val="#ppt_y-.03"/>
                          </p:val>
                        </p:tav>
                        <p:tav tm="100000">
                          <p:val>
                            <p:strVal val="#ppt_y"/>
                          </p:val>
                        </p:tav>
                      </p:tavLst>
                    </p:anim>
                  </p:childTnLst>
                </p:cTn>
              </p:par>
            </p:tnLst>
          </p:tmpl>
        </p:tmplLst>
      </p:bldP>
      <p:bldP spid="8" grpId="0" build="p">
        <p:tmplLst>
          <p:tmpl lvl="1">
            <p:tnLst>
              <p:par>
                <p:cTn presetID="37" presetClass="entr" presetSubtype="0" fill="hold" nodeType="withEffect" nodePh="1">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600"/>
                        <p:tgtEl>
                          <p:spTgt spid="8"/>
                        </p:tgtEl>
                      </p:cBhvr>
                    </p:animEffect>
                    <p:anim calcmode="lin" valueType="num">
                      <p:cBhvr>
                        <p:cTn dur="600" fill="hold"/>
                        <p:tgtEl>
                          <p:spTgt spid="8"/>
                        </p:tgtEl>
                        <p:attrNameLst>
                          <p:attrName>ppt_x</p:attrName>
                        </p:attrNameLst>
                      </p:cBhvr>
                      <p:tavLst>
                        <p:tav tm="0">
                          <p:val>
                            <p:strVal val="#ppt_x"/>
                          </p:val>
                        </p:tav>
                        <p:tav tm="100000">
                          <p:val>
                            <p:strVal val="#ppt_x"/>
                          </p:val>
                        </p:tav>
                      </p:tavLst>
                    </p:anim>
                    <p:anim calcmode="lin" valueType="num">
                      <p:cBhvr>
                        <p:cTn dur="540" decel="100000" fill="hold"/>
                        <p:tgtEl>
                          <p:spTgt spid="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8"/>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Wave image right">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3190241" y="0"/>
            <a:ext cx="5953759" cy="5143500"/>
          </a:xfrm>
          <a:custGeom>
            <a:avLst/>
            <a:gdLst/>
            <a:ahLst/>
            <a:cxnLst/>
            <a:rect l="l" t="t" r="r" b="b"/>
            <a:pathLst>
              <a:path w="5953759" h="5143500">
                <a:moveTo>
                  <a:pt x="3288834" y="0"/>
                </a:moveTo>
                <a:lnTo>
                  <a:pt x="5953759" y="0"/>
                </a:lnTo>
                <a:lnTo>
                  <a:pt x="5953759" y="5143500"/>
                </a:lnTo>
                <a:lnTo>
                  <a:pt x="0" y="5143500"/>
                </a:lnTo>
                <a:lnTo>
                  <a:pt x="81372" y="5005636"/>
                </a:lnTo>
                <a:cubicBezTo>
                  <a:pt x="130330" y="4914257"/>
                  <a:pt x="175521" y="4820836"/>
                  <a:pt x="216820" y="4725608"/>
                </a:cubicBezTo>
                <a:cubicBezTo>
                  <a:pt x="378776" y="4352096"/>
                  <a:pt x="478896" y="3955195"/>
                  <a:pt x="556815" y="3553463"/>
                </a:cubicBezTo>
                <a:cubicBezTo>
                  <a:pt x="623398" y="3209568"/>
                  <a:pt x="673634" y="2862235"/>
                  <a:pt x="768660" y="2524955"/>
                </a:cubicBezTo>
                <a:cubicBezTo>
                  <a:pt x="925842" y="1967385"/>
                  <a:pt x="1201360" y="1447579"/>
                  <a:pt x="1601511" y="1028632"/>
                </a:cubicBezTo>
                <a:cubicBezTo>
                  <a:pt x="1974199" y="638279"/>
                  <a:pt x="2432908" y="354235"/>
                  <a:pt x="2918052" y="144180"/>
                </a:cubicBezTo>
                <a:cubicBezTo>
                  <a:pt x="3037406" y="92499"/>
                  <a:pt x="3158768" y="45104"/>
                  <a:pt x="3281909" y="2136"/>
                </a:cubicBezTo>
                <a:close/>
              </a:path>
            </a:pathLst>
          </a:cu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Tree>
    <p:extLst>
      <p:ext uri="{BB962C8B-B14F-4D97-AF65-F5344CB8AC3E}">
        <p14:creationId xmlns:p14="http://schemas.microsoft.com/office/powerpoint/2010/main" val="412445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ave image left">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1" y="0"/>
            <a:ext cx="5660435" cy="5162746"/>
          </a:xfrm>
          <a:custGeom>
            <a:avLst/>
            <a:gdLst/>
            <a:ahLst/>
            <a:cxnLst/>
            <a:rect l="l" t="t" r="r" b="b"/>
            <a:pathLst>
              <a:path w="5660435" h="5143500">
                <a:moveTo>
                  <a:pt x="0" y="0"/>
                </a:moveTo>
                <a:lnTo>
                  <a:pt x="1773951" y="0"/>
                </a:lnTo>
                <a:lnTo>
                  <a:pt x="1955732" y="200362"/>
                </a:lnTo>
                <a:cubicBezTo>
                  <a:pt x="2250453" y="502488"/>
                  <a:pt x="2576298" y="774971"/>
                  <a:pt x="2913231" y="1033670"/>
                </a:cubicBezTo>
                <a:cubicBezTo>
                  <a:pt x="3297869" y="1328796"/>
                  <a:pt x="3696876" y="1605807"/>
                  <a:pt x="4055735" y="1932061"/>
                </a:cubicBezTo>
                <a:cubicBezTo>
                  <a:pt x="4648918" y="2471516"/>
                  <a:pt x="5122159" y="3134142"/>
                  <a:pt x="5393435" y="3888713"/>
                </a:cubicBezTo>
                <a:cubicBezTo>
                  <a:pt x="5519862" y="4240157"/>
                  <a:pt x="5600080" y="4601791"/>
                  <a:pt x="5643698" y="4966891"/>
                </a:cubicBezTo>
                <a:lnTo>
                  <a:pt x="5660435" y="5143500"/>
                </a:lnTo>
                <a:lnTo>
                  <a:pt x="0" y="5143500"/>
                </a:lnTo>
                <a:close/>
              </a:path>
            </a:pathLst>
          </a:cu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Wave image left">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1" y="0"/>
            <a:ext cx="5660435" cy="5162746"/>
          </a:xfrm>
          <a:custGeom>
            <a:avLst/>
            <a:gdLst/>
            <a:ahLst/>
            <a:cxnLst/>
            <a:rect l="l" t="t" r="r" b="b"/>
            <a:pathLst>
              <a:path w="5660435" h="5143500">
                <a:moveTo>
                  <a:pt x="0" y="0"/>
                </a:moveTo>
                <a:lnTo>
                  <a:pt x="1773951" y="0"/>
                </a:lnTo>
                <a:lnTo>
                  <a:pt x="1955732" y="200362"/>
                </a:lnTo>
                <a:cubicBezTo>
                  <a:pt x="2250453" y="502488"/>
                  <a:pt x="2576298" y="774971"/>
                  <a:pt x="2913231" y="1033670"/>
                </a:cubicBezTo>
                <a:cubicBezTo>
                  <a:pt x="3297869" y="1328796"/>
                  <a:pt x="3696876" y="1605807"/>
                  <a:pt x="4055735" y="1932061"/>
                </a:cubicBezTo>
                <a:cubicBezTo>
                  <a:pt x="4648918" y="2471516"/>
                  <a:pt x="5122159" y="3134142"/>
                  <a:pt x="5393435" y="3888713"/>
                </a:cubicBezTo>
                <a:cubicBezTo>
                  <a:pt x="5519862" y="4240157"/>
                  <a:pt x="5600080" y="4601791"/>
                  <a:pt x="5643698" y="4966891"/>
                </a:cubicBezTo>
                <a:lnTo>
                  <a:pt x="5660435" y="5143500"/>
                </a:lnTo>
                <a:lnTo>
                  <a:pt x="0" y="5143500"/>
                </a:lnTo>
                <a:close/>
              </a:path>
            </a:pathLst>
          </a:cu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Tree>
    <p:extLst>
      <p:ext uri="{BB962C8B-B14F-4D97-AF65-F5344CB8AC3E}">
        <p14:creationId xmlns:p14="http://schemas.microsoft.com/office/powerpoint/2010/main" val="102601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Wave image right + title">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3190241" y="0"/>
            <a:ext cx="5953759" cy="5143500"/>
          </a:xfrm>
          <a:custGeom>
            <a:avLst/>
            <a:gdLst/>
            <a:ahLst/>
            <a:cxnLst/>
            <a:rect l="l" t="t" r="r" b="b"/>
            <a:pathLst>
              <a:path w="5953759" h="5143500">
                <a:moveTo>
                  <a:pt x="3288834" y="0"/>
                </a:moveTo>
                <a:lnTo>
                  <a:pt x="5953759" y="0"/>
                </a:lnTo>
                <a:lnTo>
                  <a:pt x="5953759" y="5143500"/>
                </a:lnTo>
                <a:lnTo>
                  <a:pt x="0" y="5143500"/>
                </a:lnTo>
                <a:lnTo>
                  <a:pt x="81372" y="5005636"/>
                </a:lnTo>
                <a:cubicBezTo>
                  <a:pt x="130330" y="4914257"/>
                  <a:pt x="175521" y="4820836"/>
                  <a:pt x="216820" y="4725608"/>
                </a:cubicBezTo>
                <a:cubicBezTo>
                  <a:pt x="378776" y="4352096"/>
                  <a:pt x="478896" y="3955195"/>
                  <a:pt x="556815" y="3553463"/>
                </a:cubicBezTo>
                <a:cubicBezTo>
                  <a:pt x="623398" y="3209568"/>
                  <a:pt x="673634" y="2862235"/>
                  <a:pt x="768660" y="2524955"/>
                </a:cubicBezTo>
                <a:cubicBezTo>
                  <a:pt x="925842" y="1967385"/>
                  <a:pt x="1201360" y="1447579"/>
                  <a:pt x="1601511" y="1028632"/>
                </a:cubicBezTo>
                <a:cubicBezTo>
                  <a:pt x="1974199" y="638279"/>
                  <a:pt x="2432908" y="354235"/>
                  <a:pt x="2918052" y="144180"/>
                </a:cubicBezTo>
                <a:cubicBezTo>
                  <a:pt x="3037406" y="92499"/>
                  <a:pt x="3158768" y="45104"/>
                  <a:pt x="3281909" y="2136"/>
                </a:cubicBezTo>
                <a:close/>
              </a:path>
            </a:pathLst>
          </a:cu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 name="Title 3"/>
          <p:cNvSpPr>
            <a:spLocks noGrp="1"/>
          </p:cNvSpPr>
          <p:nvPr>
            <p:ph type="title" hasCustomPrompt="1"/>
          </p:nvPr>
        </p:nvSpPr>
        <p:spPr>
          <a:xfrm>
            <a:off x="685801" y="786627"/>
            <a:ext cx="2717800" cy="1415430"/>
          </a:xfrm>
          <a:prstGeom prst="rect">
            <a:avLst/>
          </a:prstGeom>
        </p:spPr>
        <p:txBody>
          <a:bodyPr lIns="68580" tIns="34290" rIns="68580" bIns="34290">
            <a:no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Tree>
    <p:extLst>
      <p:ext uri="{BB962C8B-B14F-4D97-AF65-F5344CB8AC3E}">
        <p14:creationId xmlns:p14="http://schemas.microsoft.com/office/powerpoint/2010/main" val="386398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540" decel="100000" fill="hold"/>
                                        <p:tgtEl>
                                          <p:spTgt spid="3"/>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3"/>
                                        </p:tgtEl>
                                        <p:attrNameLst>
                                          <p:attrName>ppt_y</p:attrName>
                                        </p:attrNameLst>
                                      </p:cBhvr>
                                      <p:tavLst>
                                        <p:tav tm="0">
                                          <p:val>
                                            <p:strVal val="#ppt_y-.03"/>
                                          </p:val>
                                        </p:tav>
                                        <p:tav tm="100000">
                                          <p:val>
                                            <p:strVal val="#ppt_y"/>
                                          </p:val>
                                        </p:tav>
                                      </p:tavLst>
                                    </p:anim>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Wave image left + title">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0" y="0"/>
            <a:ext cx="5660435" cy="5162746"/>
          </a:xfrm>
          <a:custGeom>
            <a:avLst/>
            <a:gdLst/>
            <a:ahLst/>
            <a:cxnLst/>
            <a:rect l="l" t="t" r="r" b="b"/>
            <a:pathLst>
              <a:path w="5660435" h="5143500">
                <a:moveTo>
                  <a:pt x="0" y="0"/>
                </a:moveTo>
                <a:lnTo>
                  <a:pt x="1773951" y="0"/>
                </a:lnTo>
                <a:lnTo>
                  <a:pt x="1955732" y="200362"/>
                </a:lnTo>
                <a:cubicBezTo>
                  <a:pt x="2250453" y="502488"/>
                  <a:pt x="2576298" y="774971"/>
                  <a:pt x="2913231" y="1033670"/>
                </a:cubicBezTo>
                <a:cubicBezTo>
                  <a:pt x="3297869" y="1328796"/>
                  <a:pt x="3696876" y="1605807"/>
                  <a:pt x="4055735" y="1932061"/>
                </a:cubicBezTo>
                <a:cubicBezTo>
                  <a:pt x="4648918" y="2471516"/>
                  <a:pt x="5122159" y="3134142"/>
                  <a:pt x="5393435" y="3888713"/>
                </a:cubicBezTo>
                <a:cubicBezTo>
                  <a:pt x="5519862" y="4240157"/>
                  <a:pt x="5600080" y="4601791"/>
                  <a:pt x="5643698" y="4966891"/>
                </a:cubicBezTo>
                <a:lnTo>
                  <a:pt x="5660435" y="5143500"/>
                </a:lnTo>
                <a:lnTo>
                  <a:pt x="0" y="5143500"/>
                </a:lnTo>
                <a:close/>
              </a:path>
            </a:pathLst>
          </a:cu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4" name="Title 3"/>
          <p:cNvSpPr>
            <a:spLocks noGrp="1"/>
          </p:cNvSpPr>
          <p:nvPr>
            <p:ph type="title" hasCustomPrompt="1"/>
          </p:nvPr>
        </p:nvSpPr>
        <p:spPr>
          <a:xfrm>
            <a:off x="5579534" y="884388"/>
            <a:ext cx="2717800" cy="1415430"/>
          </a:xfrm>
          <a:prstGeom prst="rect">
            <a:avLst/>
          </a:prstGeom>
        </p:spPr>
        <p:txBody>
          <a:bodyPr lIns="68580" tIns="34290" rIns="68580" bIns="34290">
            <a:no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Tree>
    <p:extLst>
      <p:ext uri="{BB962C8B-B14F-4D97-AF65-F5344CB8AC3E}">
        <p14:creationId xmlns:p14="http://schemas.microsoft.com/office/powerpoint/2010/main" val="172634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540" decel="100000" fill="hold"/>
                                        <p:tgtEl>
                                          <p:spTgt spid="4"/>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Wave image + left text 2">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1649184" y="0"/>
            <a:ext cx="7494816" cy="5208599"/>
          </a:xfrm>
          <a:custGeom>
            <a:avLst/>
            <a:gdLst/>
            <a:ahLst/>
            <a:cxnLst/>
            <a:rect l="l" t="t" r="r" b="b"/>
            <a:pathLst>
              <a:path w="7494816" h="5208599">
                <a:moveTo>
                  <a:pt x="2076744" y="1780058"/>
                </a:moveTo>
                <a:cubicBezTo>
                  <a:pt x="2126472" y="1835346"/>
                  <a:pt x="2184907" y="1881763"/>
                  <a:pt x="2249549" y="1917647"/>
                </a:cubicBezTo>
                <a:cubicBezTo>
                  <a:pt x="2312936" y="1952828"/>
                  <a:pt x="2381541" y="1977457"/>
                  <a:pt x="2451387" y="1998235"/>
                </a:cubicBezTo>
                <a:cubicBezTo>
                  <a:pt x="2511179" y="2016000"/>
                  <a:pt x="2571864" y="2030928"/>
                  <a:pt x="2629991" y="2053619"/>
                </a:cubicBezTo>
                <a:cubicBezTo>
                  <a:pt x="2726080" y="2091147"/>
                  <a:pt x="2813424" y="2148992"/>
                  <a:pt x="2880732" y="2227176"/>
                </a:cubicBezTo>
                <a:cubicBezTo>
                  <a:pt x="2943448" y="2299997"/>
                  <a:pt x="2985831" y="2386219"/>
                  <a:pt x="3014643" y="2475843"/>
                </a:cubicBezTo>
                <a:cubicBezTo>
                  <a:pt x="3043000" y="2564039"/>
                  <a:pt x="3058642" y="2656742"/>
                  <a:pt x="3060252" y="2751178"/>
                </a:cubicBezTo>
                <a:cubicBezTo>
                  <a:pt x="2996832" y="2671421"/>
                  <a:pt x="2913200" y="2610103"/>
                  <a:pt x="2818044" y="2573619"/>
                </a:cubicBezTo>
                <a:cubicBezTo>
                  <a:pt x="2744595" y="2545463"/>
                  <a:pt x="2666264" y="2532970"/>
                  <a:pt x="2591568" y="2508424"/>
                </a:cubicBezTo>
                <a:cubicBezTo>
                  <a:pt x="2448114" y="2461248"/>
                  <a:pt x="2322383" y="2371538"/>
                  <a:pt x="2230824" y="2251439"/>
                </a:cubicBezTo>
                <a:cubicBezTo>
                  <a:pt x="2127741" y="2116216"/>
                  <a:pt x="2073410" y="1950060"/>
                  <a:pt x="2076744" y="1780058"/>
                </a:cubicBezTo>
                <a:close/>
                <a:moveTo>
                  <a:pt x="0" y="0"/>
                </a:moveTo>
                <a:lnTo>
                  <a:pt x="7494816" y="0"/>
                </a:lnTo>
                <a:lnTo>
                  <a:pt x="7494816" y="5143500"/>
                </a:lnTo>
                <a:lnTo>
                  <a:pt x="4750086" y="5143500"/>
                </a:lnTo>
                <a:lnTo>
                  <a:pt x="4740729" y="5112464"/>
                </a:lnTo>
                <a:lnTo>
                  <a:pt x="4736394" y="5208599"/>
                </a:lnTo>
                <a:cubicBezTo>
                  <a:pt x="4605461" y="5005483"/>
                  <a:pt x="4422500" y="4841137"/>
                  <a:pt x="4206509" y="4732689"/>
                </a:cubicBezTo>
                <a:cubicBezTo>
                  <a:pt x="4039788" y="4648991"/>
                  <a:pt x="3857868" y="4601112"/>
                  <a:pt x="3687359" y="4525642"/>
                </a:cubicBezTo>
                <a:cubicBezTo>
                  <a:pt x="3359902" y="4380619"/>
                  <a:pt x="3084259" y="4139381"/>
                  <a:pt x="2896394" y="3834453"/>
                </a:cubicBezTo>
                <a:cubicBezTo>
                  <a:pt x="2684890" y="3491128"/>
                  <a:pt x="2595698" y="3086255"/>
                  <a:pt x="2643493" y="2685850"/>
                </a:cubicBezTo>
                <a:cubicBezTo>
                  <a:pt x="2747862" y="2828003"/>
                  <a:pt x="2874860" y="2951267"/>
                  <a:pt x="3018983" y="3051134"/>
                </a:cubicBezTo>
                <a:cubicBezTo>
                  <a:pt x="3160306" y="3149046"/>
                  <a:pt x="3316423" y="3223280"/>
                  <a:pt x="3476372" y="3288718"/>
                </a:cubicBezTo>
                <a:cubicBezTo>
                  <a:pt x="3613303" y="3344686"/>
                  <a:pt x="3753009" y="3394167"/>
                  <a:pt x="3884853" y="3461369"/>
                </a:cubicBezTo>
                <a:cubicBezTo>
                  <a:pt x="3939340" y="3489151"/>
                  <a:pt x="3992238" y="3519803"/>
                  <a:pt x="4043133" y="3553281"/>
                </a:cubicBezTo>
                <a:lnTo>
                  <a:pt x="4045274" y="3554875"/>
                </a:lnTo>
                <a:lnTo>
                  <a:pt x="3909149" y="3328454"/>
                </a:lnTo>
                <a:cubicBezTo>
                  <a:pt x="3390306" y="2526346"/>
                  <a:pt x="2717451" y="1829067"/>
                  <a:pt x="1947681" y="1252345"/>
                </a:cubicBezTo>
                <a:cubicBezTo>
                  <a:pt x="1482004" y="903565"/>
                  <a:pt x="984570" y="602315"/>
                  <a:pt x="487691" y="299860"/>
                </a:cubicBezTo>
                <a:close/>
              </a:path>
            </a:pathLst>
          </a:cu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7" name="Title 3"/>
          <p:cNvSpPr>
            <a:spLocks noGrp="1"/>
          </p:cNvSpPr>
          <p:nvPr>
            <p:ph type="title" hasCustomPrompt="1"/>
          </p:nvPr>
        </p:nvSpPr>
        <p:spPr>
          <a:xfrm>
            <a:off x="685801" y="1133055"/>
            <a:ext cx="2717800" cy="1415430"/>
          </a:xfrm>
          <a:prstGeom prst="rect">
            <a:avLst/>
          </a:prstGeom>
        </p:spPr>
        <p:txBody>
          <a:bodyPr lIns="68580" tIns="34290" rIns="68580" bIns="34290">
            <a:no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
        <p:nvSpPr>
          <p:cNvPr id="8" name="Text Placeholder 5"/>
          <p:cNvSpPr>
            <a:spLocks noGrp="1"/>
          </p:cNvSpPr>
          <p:nvPr>
            <p:ph type="body" sz="quarter" idx="10" hasCustomPrompt="1"/>
          </p:nvPr>
        </p:nvSpPr>
        <p:spPr>
          <a:xfrm>
            <a:off x="685800" y="2656611"/>
            <a:ext cx="2717800" cy="213595"/>
          </a:xfrm>
          <a:prstGeom prst="rect">
            <a:avLst/>
          </a:prstGeom>
        </p:spPr>
        <p:txBody>
          <a:bodyPr lIns="68580" tIns="34290" rIns="68580" bIns="34290">
            <a:noAutofit/>
          </a:bodyPr>
          <a:lstStyle>
            <a:lvl1pPr marL="0" indent="0" algn="l">
              <a:buNone/>
              <a:defRPr sz="1200" cap="all">
                <a:solidFill>
                  <a:schemeClr val="tx1">
                    <a:lumMod val="50000"/>
                    <a:lumOff val="50000"/>
                  </a:schemeClr>
                </a:solidFill>
                <a:latin typeface="Lato Light"/>
                <a:cs typeface="Lato Light"/>
              </a:defRPr>
            </a:lvl1pPr>
          </a:lstStyle>
          <a:p>
            <a:pPr lvl="0"/>
            <a:r>
              <a:rPr lang="en-US" dirty="0" err="1"/>
              <a:t>Subitle</a:t>
            </a:r>
            <a:r>
              <a:rPr lang="en-US" dirty="0"/>
              <a:t> Example here</a:t>
            </a:r>
          </a:p>
        </p:txBody>
      </p:sp>
      <p:sp>
        <p:nvSpPr>
          <p:cNvPr id="9" name="Text Placeholder 5"/>
          <p:cNvSpPr>
            <a:spLocks noGrp="1"/>
          </p:cNvSpPr>
          <p:nvPr>
            <p:ph type="body" sz="quarter" idx="12" hasCustomPrompt="1"/>
          </p:nvPr>
        </p:nvSpPr>
        <p:spPr>
          <a:xfrm>
            <a:off x="685800" y="2952942"/>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cxnSp>
        <p:nvCxnSpPr>
          <p:cNvPr id="6" name="Straight Connector 5"/>
          <p:cNvCxnSpPr/>
          <p:nvPr userDrawn="1"/>
        </p:nvCxnSpPr>
        <p:spPr>
          <a:xfrm>
            <a:off x="685800" y="2607716"/>
            <a:ext cx="2717800"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526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600"/>
                                        <p:tgtEl>
                                          <p:spTgt spid="7"/>
                                        </p:tgtEl>
                                      </p:cBhvr>
                                    </p:animEffect>
                                    <p:anim calcmode="lin" valueType="num">
                                      <p:cBhvr>
                                        <p:cTn id="8" dur="600" fill="hold"/>
                                        <p:tgtEl>
                                          <p:spTgt spid="7"/>
                                        </p:tgtEl>
                                        <p:attrNameLst>
                                          <p:attrName>ppt_x</p:attrName>
                                        </p:attrNameLst>
                                      </p:cBhvr>
                                      <p:tavLst>
                                        <p:tav tm="0">
                                          <p:val>
                                            <p:strVal val="#ppt_x"/>
                                          </p:val>
                                        </p:tav>
                                        <p:tav tm="100000">
                                          <p:val>
                                            <p:strVal val="#ppt_x"/>
                                          </p:val>
                                        </p:tav>
                                      </p:tavLst>
                                    </p:anim>
                                    <p:anim calcmode="lin" valueType="num">
                                      <p:cBhvr>
                                        <p:cTn id="9" dur="540" decel="100000" fill="hold"/>
                                        <p:tgtEl>
                                          <p:spTgt spid="7"/>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600"/>
                                        <p:tgtEl>
                                          <p:spTgt spid="8">
                                            <p:txEl>
                                              <p:pRg st="0" end="0"/>
                                            </p:txEl>
                                          </p:spTgt>
                                        </p:tgtEl>
                                      </p:cBhvr>
                                    </p:animEffect>
                                    <p:anim calcmode="lin" valueType="num">
                                      <p:cBhvr>
                                        <p:cTn id="14" dur="6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8">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8">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600"/>
                                        <p:tgtEl>
                                          <p:spTgt spid="9">
                                            <p:txEl>
                                              <p:pRg st="0" end="0"/>
                                            </p:txEl>
                                          </p:spTgt>
                                        </p:tgtEl>
                                      </p:cBhvr>
                                    </p:animEffect>
                                    <p:anim calcmode="lin" valueType="num">
                                      <p:cBhvr>
                                        <p:cTn id="20" dur="6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9">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9">
                                            <p:txEl>
                                              <p:pRg st="0" end="0"/>
                                            </p:txEl>
                                          </p:spTgt>
                                        </p:tgtEl>
                                        <p:attrNameLst>
                                          <p:attrName>ppt_y</p:attrName>
                                        </p:attrNameLst>
                                      </p:cBhvr>
                                      <p:tavLst>
                                        <p:tav tm="0">
                                          <p:val>
                                            <p:strVal val="#ppt_y-.03"/>
                                          </p:val>
                                        </p:tav>
                                        <p:tav tm="100000">
                                          <p:val>
                                            <p:strVal val="#ppt_y"/>
                                          </p:val>
                                        </p:tav>
                                      </p:tavLst>
                                    </p:anim>
                                  </p:childTnLst>
                                </p:cTn>
                              </p:par>
                              <p:par>
                                <p:cTn id="23" presetID="10" presetClass="entr" presetSubtype="0" fill="hold" grpId="0" nodeType="withEffect" nodePh="1">
                                  <p:stCondLst>
                                    <p:cond delay="0"/>
                                  </p:stCondLst>
                                  <p:endCondLst>
                                    <p:cond evt="begin" delay="0">
                                      <p:tn val="23"/>
                                    </p:cond>
                                  </p:end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build="p">
        <p:tmplLst>
          <p:tmpl lvl="1">
            <p:tnLst>
              <p:par>
                <p:cTn presetID="37" presetClass="entr" presetSubtype="0"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600"/>
                        <p:tgtEl>
                          <p:spTgt spid="8"/>
                        </p:tgtEl>
                      </p:cBhvr>
                    </p:animEffect>
                    <p:anim calcmode="lin" valueType="num">
                      <p:cBhvr>
                        <p:cTn dur="600" fill="hold"/>
                        <p:tgtEl>
                          <p:spTgt spid="8"/>
                        </p:tgtEl>
                        <p:attrNameLst>
                          <p:attrName>ppt_x</p:attrName>
                        </p:attrNameLst>
                      </p:cBhvr>
                      <p:tavLst>
                        <p:tav tm="0">
                          <p:val>
                            <p:strVal val="#ppt_x"/>
                          </p:val>
                        </p:tav>
                        <p:tav tm="100000">
                          <p:val>
                            <p:strVal val="#ppt_x"/>
                          </p:val>
                        </p:tav>
                      </p:tavLst>
                    </p:anim>
                    <p:anim calcmode="lin" valueType="num">
                      <p:cBhvr>
                        <p:cTn dur="540" decel="100000" fill="hold"/>
                        <p:tgtEl>
                          <p:spTgt spid="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8"/>
                        </p:tgtEl>
                        <p:attrNameLst>
                          <p:attrName>ppt_y</p:attrName>
                        </p:attrNameLst>
                      </p:cBhvr>
                      <p:tavLst>
                        <p:tav tm="0">
                          <p:val>
                            <p:strVal val="#ppt_y-.03"/>
                          </p:val>
                        </p:tav>
                        <p:tav tm="100000">
                          <p:val>
                            <p:strVal val="#ppt_y"/>
                          </p:val>
                        </p:tav>
                      </p:tavLst>
                    </p:anim>
                  </p:childTnLst>
                </p:cTn>
              </p:par>
            </p:tnLst>
          </p:tmpl>
        </p:tmplLst>
      </p:bldP>
      <p:bldP spid="9" grpId="0" build="p">
        <p:tmplLst>
          <p:tmpl lvl="1">
            <p:tnLst>
              <p:par>
                <p:cTn presetID="37" presetClass="entr" presetSubtype="0" fill="hold" nodeType="withEffect" nodePh="1">
                  <p:stCondLst>
                    <p:cond delay="300"/>
                  </p:stCondLst>
                  <p:childTnLst>
                    <p:set>
                      <p:cBhvr>
                        <p:cTn dur="1" fill="hold">
                          <p:stCondLst>
                            <p:cond delay="0"/>
                          </p:stCondLst>
                        </p:cTn>
                        <p:tgtEl>
                          <p:spTgt spid="9"/>
                        </p:tgtEl>
                        <p:attrNameLst>
                          <p:attrName>style.visibility</p:attrName>
                        </p:attrNameLst>
                      </p:cBhvr>
                      <p:to>
                        <p:strVal val="visible"/>
                      </p:to>
                    </p:set>
                    <p:animEffect transition="in" filter="fade">
                      <p:cBhvr>
                        <p:cTn dur="600"/>
                        <p:tgtEl>
                          <p:spTgt spid="9"/>
                        </p:tgtEl>
                      </p:cBhvr>
                    </p:animEffect>
                    <p:anim calcmode="lin" valueType="num">
                      <p:cBhvr>
                        <p:cTn dur="600" fill="hold"/>
                        <p:tgtEl>
                          <p:spTgt spid="9"/>
                        </p:tgtEl>
                        <p:attrNameLst>
                          <p:attrName>ppt_x</p:attrName>
                        </p:attrNameLst>
                      </p:cBhvr>
                      <p:tavLst>
                        <p:tav tm="0">
                          <p:val>
                            <p:strVal val="#ppt_x"/>
                          </p:val>
                        </p:tav>
                        <p:tav tm="100000">
                          <p:val>
                            <p:strVal val="#ppt_x"/>
                          </p:val>
                        </p:tav>
                      </p:tavLst>
                    </p:anim>
                    <p:anim calcmode="lin" valueType="num">
                      <p:cBhvr>
                        <p:cTn dur="540" decel="100000" fill="hold"/>
                        <p:tgtEl>
                          <p:spTgt spid="9"/>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9"/>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Wave image + right text 1">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0" y="-19246"/>
            <a:ext cx="5660435" cy="5162746"/>
          </a:xfrm>
          <a:custGeom>
            <a:avLst/>
            <a:gdLst/>
            <a:ahLst/>
            <a:cxnLst/>
            <a:rect l="l" t="t" r="r" b="b"/>
            <a:pathLst>
              <a:path w="5660435" h="5143500">
                <a:moveTo>
                  <a:pt x="0" y="0"/>
                </a:moveTo>
                <a:lnTo>
                  <a:pt x="1773951" y="0"/>
                </a:lnTo>
                <a:lnTo>
                  <a:pt x="1955732" y="200362"/>
                </a:lnTo>
                <a:cubicBezTo>
                  <a:pt x="2250453" y="502488"/>
                  <a:pt x="2576298" y="774971"/>
                  <a:pt x="2913231" y="1033670"/>
                </a:cubicBezTo>
                <a:cubicBezTo>
                  <a:pt x="3297869" y="1328796"/>
                  <a:pt x="3696876" y="1605807"/>
                  <a:pt x="4055735" y="1932061"/>
                </a:cubicBezTo>
                <a:cubicBezTo>
                  <a:pt x="4648918" y="2471516"/>
                  <a:pt x="5122159" y="3134142"/>
                  <a:pt x="5393435" y="3888713"/>
                </a:cubicBezTo>
                <a:cubicBezTo>
                  <a:pt x="5519862" y="4240157"/>
                  <a:pt x="5600080" y="4601791"/>
                  <a:pt x="5643698" y="4966891"/>
                </a:cubicBezTo>
                <a:lnTo>
                  <a:pt x="5660435" y="5143500"/>
                </a:lnTo>
                <a:lnTo>
                  <a:pt x="0" y="5143500"/>
                </a:lnTo>
                <a:close/>
              </a:path>
            </a:pathLst>
          </a:cu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5" name="Text Placeholder 5"/>
          <p:cNvSpPr>
            <a:spLocks noGrp="1"/>
          </p:cNvSpPr>
          <p:nvPr>
            <p:ph type="body" sz="quarter" idx="12" hasCustomPrompt="1"/>
          </p:nvPr>
        </p:nvSpPr>
        <p:spPr>
          <a:xfrm>
            <a:off x="5579533" y="2952942"/>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Tree>
    <p:extLst>
      <p:ext uri="{BB962C8B-B14F-4D97-AF65-F5344CB8AC3E}">
        <p14:creationId xmlns:p14="http://schemas.microsoft.com/office/powerpoint/2010/main" val="140045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3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600"/>
                                        <p:tgtEl>
                                          <p:spTgt spid="5">
                                            <p:txEl>
                                              <p:pRg st="0" end="0"/>
                                            </p:txEl>
                                          </p:spTgt>
                                        </p:tgtEl>
                                      </p:cBhvr>
                                    </p:animEffect>
                                    <p:anim calcmode="lin" valueType="num">
                                      <p:cBhvr>
                                        <p:cTn id="8" dur="6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54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5">
                                            <p:txEl>
                                              <p:pRg st="0" end="0"/>
                                            </p:txEl>
                                          </p:spTgt>
                                        </p:tgtEl>
                                        <p:attrNameLst>
                                          <p:attrName>ppt_y</p:attrName>
                                        </p:attrNameLst>
                                      </p:cBhvr>
                                      <p:tavLst>
                                        <p:tav tm="0">
                                          <p:val>
                                            <p:strVal val="#ppt_y-.03"/>
                                          </p:val>
                                        </p:tav>
                                        <p:tav tm="100000">
                                          <p:val>
                                            <p:strVal val="#ppt_y"/>
                                          </p:val>
                                        </p:tav>
                                      </p:tavLst>
                                    </p:anim>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tmplLst>
          <p:tmpl lvl="1">
            <p:tnLst>
              <p:par>
                <p:cTn presetID="37" presetClass="entr" presetSubtype="0" fill="hold" nodeType="withEffect" nodePh="1">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600"/>
                        <p:tgtEl>
                          <p:spTgt spid="5"/>
                        </p:tgtEl>
                      </p:cBhvr>
                    </p:animEffect>
                    <p:anim calcmode="lin" valueType="num">
                      <p:cBhvr>
                        <p:cTn dur="600" fill="hold"/>
                        <p:tgtEl>
                          <p:spTgt spid="5"/>
                        </p:tgtEl>
                        <p:attrNameLst>
                          <p:attrName>ppt_x</p:attrName>
                        </p:attrNameLst>
                      </p:cBhvr>
                      <p:tavLst>
                        <p:tav tm="0">
                          <p:val>
                            <p:strVal val="#ppt_x"/>
                          </p:val>
                        </p:tav>
                        <p:tav tm="100000">
                          <p:val>
                            <p:strVal val="#ppt_x"/>
                          </p:val>
                        </p:tav>
                      </p:tavLst>
                    </p:anim>
                    <p:anim calcmode="lin" valueType="num">
                      <p:cBhvr>
                        <p:cTn dur="540" decel="100000" fill="hold"/>
                        <p:tgtEl>
                          <p:spTgt spid="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Frame title + Image left">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1" y="0"/>
            <a:ext cx="5960533"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Tree>
    <p:extLst>
      <p:ext uri="{BB962C8B-B14F-4D97-AF65-F5344CB8AC3E}">
        <p14:creationId xmlns:p14="http://schemas.microsoft.com/office/powerpoint/2010/main" val="42387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Frame title + Image right">
    <p:spTree>
      <p:nvGrpSpPr>
        <p:cNvPr id="1" name=""/>
        <p:cNvGrpSpPr/>
        <p:nvPr/>
      </p:nvGrpSpPr>
      <p:grpSpPr>
        <a:xfrm>
          <a:off x="0" y="0"/>
          <a:ext cx="0" cy="0"/>
          <a:chOff x="0" y="0"/>
          <a:chExt cx="0" cy="0"/>
        </a:xfrm>
      </p:grpSpPr>
      <p:sp>
        <p:nvSpPr>
          <p:cNvPr id="6" name="Rectangle 5"/>
          <p:cNvSpPr/>
          <p:nvPr userDrawn="1"/>
        </p:nvSpPr>
        <p:spPr>
          <a:xfrm>
            <a:off x="0" y="0"/>
            <a:ext cx="3191933" cy="51604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2" name="Picture Placeholder 2"/>
          <p:cNvSpPr>
            <a:spLocks noGrp="1"/>
          </p:cNvSpPr>
          <p:nvPr>
            <p:ph type="pic" sz="quarter" idx="11"/>
          </p:nvPr>
        </p:nvSpPr>
        <p:spPr>
          <a:xfrm>
            <a:off x="3183467" y="0"/>
            <a:ext cx="5960533"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4" name="Text Placeholder 5"/>
          <p:cNvSpPr>
            <a:spLocks noGrp="1"/>
          </p:cNvSpPr>
          <p:nvPr>
            <p:ph type="body" sz="quarter" idx="10" hasCustomPrompt="1"/>
          </p:nvPr>
        </p:nvSpPr>
        <p:spPr>
          <a:xfrm>
            <a:off x="254002" y="2656611"/>
            <a:ext cx="2717800" cy="213595"/>
          </a:xfrm>
          <a:prstGeom prst="rect">
            <a:avLst/>
          </a:prstGeom>
        </p:spPr>
        <p:txBody>
          <a:bodyPr lIns="68580" tIns="34290" rIns="68580" bIns="34290">
            <a:noAutofit/>
          </a:bodyPr>
          <a:lstStyle>
            <a:lvl1pPr marL="0" indent="0" algn="l">
              <a:buNone/>
              <a:defRPr sz="1200" cap="all">
                <a:solidFill>
                  <a:schemeClr val="tx1">
                    <a:lumMod val="50000"/>
                    <a:lumOff val="50000"/>
                  </a:schemeClr>
                </a:solidFill>
                <a:latin typeface="Lato Light"/>
                <a:cs typeface="Lato Light"/>
              </a:defRPr>
            </a:lvl1pPr>
          </a:lstStyle>
          <a:p>
            <a:pPr lvl="0"/>
            <a:r>
              <a:rPr lang="en-US" dirty="0" err="1"/>
              <a:t>Subitle</a:t>
            </a:r>
            <a:r>
              <a:rPr lang="en-US" dirty="0"/>
              <a:t> Example here</a:t>
            </a:r>
          </a:p>
        </p:txBody>
      </p:sp>
      <p:sp>
        <p:nvSpPr>
          <p:cNvPr id="5" name="Text Placeholder 5"/>
          <p:cNvSpPr>
            <a:spLocks noGrp="1"/>
          </p:cNvSpPr>
          <p:nvPr>
            <p:ph type="body" sz="quarter" idx="12" hasCustomPrompt="1"/>
          </p:nvPr>
        </p:nvSpPr>
        <p:spPr>
          <a:xfrm>
            <a:off x="254002" y="2952942"/>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
        <p:nvSpPr>
          <p:cNvPr id="3" name="Title 3"/>
          <p:cNvSpPr>
            <a:spLocks noGrp="1"/>
          </p:cNvSpPr>
          <p:nvPr>
            <p:ph type="title" hasCustomPrompt="1"/>
          </p:nvPr>
        </p:nvSpPr>
        <p:spPr>
          <a:xfrm>
            <a:off x="237069" y="1133055"/>
            <a:ext cx="2717800" cy="1415430"/>
          </a:xfrm>
          <a:prstGeom prst="rect">
            <a:avLst/>
          </a:prstGeom>
        </p:spPr>
        <p:txBody>
          <a:bodyPr lIns="68580" tIns="34290" rIns="68580" bIns="34290">
            <a:noAutofit/>
          </a:bodyPr>
          <a:lstStyle>
            <a:lvl1pPr algn="l">
              <a:defRPr sz="3300" cap="all">
                <a:solidFill>
                  <a:schemeClr val="tx1">
                    <a:lumMod val="50000"/>
                    <a:lumOff val="50000"/>
                  </a:schemeClr>
                </a:solidFill>
                <a:latin typeface="Lemon/Milk"/>
                <a:cs typeface="Lemon/Milk"/>
              </a:defRPr>
            </a:lvl1pPr>
          </a:lstStyle>
          <a:p>
            <a:r>
              <a:rPr lang="en-US" dirty="0"/>
              <a:t>title example here</a:t>
            </a:r>
          </a:p>
        </p:txBody>
      </p:sp>
      <p:cxnSp>
        <p:nvCxnSpPr>
          <p:cNvPr id="7" name="Straight Connector 6"/>
          <p:cNvCxnSpPr/>
          <p:nvPr userDrawn="1"/>
        </p:nvCxnSpPr>
        <p:spPr>
          <a:xfrm>
            <a:off x="237067" y="2607716"/>
            <a:ext cx="2717800"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923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540" decel="100000" fill="hold"/>
                                        <p:tgtEl>
                                          <p:spTgt spid="3"/>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600"/>
                                        <p:tgtEl>
                                          <p:spTgt spid="4">
                                            <p:txEl>
                                              <p:pRg st="0" end="0"/>
                                            </p:txEl>
                                          </p:spTgt>
                                        </p:tgtEl>
                                      </p:cBhvr>
                                    </p:animEffect>
                                    <p:anim calcmode="lin" valueType="num">
                                      <p:cBhvr>
                                        <p:cTn id="14" dur="6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4">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600"/>
                                        <p:tgtEl>
                                          <p:spTgt spid="5">
                                            <p:txEl>
                                              <p:pRg st="0" end="0"/>
                                            </p:txEl>
                                          </p:spTgt>
                                        </p:tgtEl>
                                      </p:cBhvr>
                                    </p:animEffect>
                                    <p:anim calcmode="lin" valueType="num">
                                      <p:cBhvr>
                                        <p:cTn id="20" dur="6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5">
                                            <p:txEl>
                                              <p:pRg st="0" end="0"/>
                                            </p:txEl>
                                          </p:spTgt>
                                        </p:tgtEl>
                                        <p:attrNameLst>
                                          <p:attrName>ppt_y</p:attrName>
                                        </p:attrNameLst>
                                      </p:cBhvr>
                                      <p:tavLst>
                                        <p:tav tm="0">
                                          <p:val>
                                            <p:strVal val="#ppt_y-.03"/>
                                          </p:val>
                                        </p:tav>
                                        <p:tav tm="100000">
                                          <p:val>
                                            <p:strVal val="#ppt_y"/>
                                          </p:val>
                                        </p:tav>
                                      </p:tavLst>
                                    </p:anim>
                                  </p:childTnLst>
                                </p:cTn>
                              </p:par>
                              <p:par>
                                <p:cTn id="23" presetID="10" presetClass="entr" presetSubtype="0" fill="hold" grpId="0" nodeType="withEffect" nodePh="1">
                                  <p:stCondLst>
                                    <p:cond delay="0"/>
                                  </p:stCondLst>
                                  <p:endCondLst>
                                    <p:cond evt="begin" delay="0">
                                      <p:tn val="23"/>
                                    </p:cond>
                                  </p:end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tmplLst>
          <p:tmpl lvl="1">
            <p:tnLst>
              <p:par>
                <p:cTn presetID="37" presetClass="entr" presetSubtype="0" fill="hold" nodeType="withEffect">
                  <p:stCondLst>
                    <p:cond delay="300"/>
                  </p:stCondLst>
                  <p:childTnLst>
                    <p:set>
                      <p:cBhvr>
                        <p:cTn dur="1" fill="hold">
                          <p:stCondLst>
                            <p:cond delay="0"/>
                          </p:stCondLst>
                        </p:cTn>
                        <p:tgtEl>
                          <p:spTgt spid="4"/>
                        </p:tgtEl>
                        <p:attrNameLst>
                          <p:attrName>style.visibility</p:attrName>
                        </p:attrNameLst>
                      </p:cBhvr>
                      <p:to>
                        <p:strVal val="visible"/>
                      </p:to>
                    </p:set>
                    <p:animEffect transition="in" filter="fade">
                      <p:cBhvr>
                        <p:cTn dur="600"/>
                        <p:tgtEl>
                          <p:spTgt spid="4"/>
                        </p:tgtEl>
                      </p:cBhvr>
                    </p:animEffect>
                    <p:anim calcmode="lin" valueType="num">
                      <p:cBhvr>
                        <p:cTn dur="600" fill="hold"/>
                        <p:tgtEl>
                          <p:spTgt spid="4"/>
                        </p:tgtEl>
                        <p:attrNameLst>
                          <p:attrName>ppt_x</p:attrName>
                        </p:attrNameLst>
                      </p:cBhvr>
                      <p:tavLst>
                        <p:tav tm="0">
                          <p:val>
                            <p:strVal val="#ppt_x"/>
                          </p:val>
                        </p:tav>
                        <p:tav tm="100000">
                          <p:val>
                            <p:strVal val="#ppt_x"/>
                          </p:val>
                        </p:tav>
                      </p:tavLst>
                    </p:anim>
                    <p:anim calcmode="lin" valueType="num">
                      <p:cBhvr>
                        <p:cTn dur="540" decel="100000" fill="hold"/>
                        <p:tgtEl>
                          <p:spTgt spid="4"/>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tnLst>
          </p:tmpl>
        </p:tmplLst>
      </p:bldP>
      <p:bldP spid="5" grpId="0" build="p">
        <p:tmplLst>
          <p:tmpl lvl="1">
            <p:tnLst>
              <p:par>
                <p:cTn presetID="37" presetClass="entr" presetSubtype="0" fill="hold" nodeType="withEffect" nodePh="1">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600"/>
                        <p:tgtEl>
                          <p:spTgt spid="5"/>
                        </p:tgtEl>
                      </p:cBhvr>
                    </p:animEffect>
                    <p:anim calcmode="lin" valueType="num">
                      <p:cBhvr>
                        <p:cTn dur="600" fill="hold"/>
                        <p:tgtEl>
                          <p:spTgt spid="5"/>
                        </p:tgtEl>
                        <p:attrNameLst>
                          <p:attrName>ppt_x</p:attrName>
                        </p:attrNameLst>
                      </p:cBhvr>
                      <p:tavLst>
                        <p:tav tm="0">
                          <p:val>
                            <p:strVal val="#ppt_x"/>
                          </p:val>
                        </p:tav>
                        <p:tav tm="100000">
                          <p:val>
                            <p:strVal val="#ppt_x"/>
                          </p:val>
                        </p:tav>
                      </p:tavLst>
                    </p:anim>
                    <p:anim calcmode="lin" valueType="num">
                      <p:cBhvr>
                        <p:cTn dur="540" decel="100000" fill="hold"/>
                        <p:tgtEl>
                          <p:spTgt spid="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tnLst>
          </p:tmpl>
        </p:tmplLst>
      </p:bldP>
      <p:bldP spid="3" grpId="0"/>
    </p:bld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Frame +Title + Image left">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2463801" y="0"/>
            <a:ext cx="2133600"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6" name="Rectangle 5"/>
          <p:cNvSpPr/>
          <p:nvPr userDrawn="1"/>
        </p:nvSpPr>
        <p:spPr>
          <a:xfrm>
            <a:off x="0" y="0"/>
            <a:ext cx="2463800" cy="516890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3" name="Title 3"/>
          <p:cNvSpPr>
            <a:spLocks noGrp="1"/>
          </p:cNvSpPr>
          <p:nvPr>
            <p:ph type="title" hasCustomPrompt="1"/>
          </p:nvPr>
        </p:nvSpPr>
        <p:spPr>
          <a:xfrm>
            <a:off x="228599" y="1006060"/>
            <a:ext cx="1998132" cy="975143"/>
          </a:xfrm>
          <a:prstGeom prst="rect">
            <a:avLst/>
          </a:prstGeom>
        </p:spPr>
        <p:txBody>
          <a:bodyPr lIns="68580" tIns="34290" rIns="68580" bIns="34290">
            <a:noAutofit/>
          </a:bodyPr>
          <a:lstStyle>
            <a:lvl1pPr algn="l">
              <a:defRPr sz="2000" cap="all">
                <a:solidFill>
                  <a:schemeClr val="bg1"/>
                </a:solidFill>
                <a:latin typeface="Lemon/Milk"/>
                <a:cs typeface="Lemon/Milk"/>
              </a:defRPr>
            </a:lvl1pPr>
          </a:lstStyle>
          <a:p>
            <a:r>
              <a:rPr lang="en-US" dirty="0"/>
              <a:t>title example here</a:t>
            </a:r>
          </a:p>
        </p:txBody>
      </p:sp>
      <p:sp>
        <p:nvSpPr>
          <p:cNvPr id="5" name="Text Placeholder 5"/>
          <p:cNvSpPr>
            <a:spLocks noGrp="1"/>
          </p:cNvSpPr>
          <p:nvPr>
            <p:ph type="body" sz="quarter" idx="12" hasCustomPrompt="1"/>
          </p:nvPr>
        </p:nvSpPr>
        <p:spPr>
          <a:xfrm>
            <a:off x="270933" y="2952942"/>
            <a:ext cx="2015067" cy="1068741"/>
          </a:xfrm>
          <a:prstGeom prst="rect">
            <a:avLst/>
          </a:prstGeom>
        </p:spPr>
        <p:txBody>
          <a:bodyPr lIns="68580" tIns="34290" rIns="68580" bIns="34290">
            <a:noAutofit/>
          </a:bodyPr>
          <a:lstStyle>
            <a:lvl1pPr marL="0" indent="0" algn="l">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Tree>
    <p:extLst>
      <p:ext uri="{BB962C8B-B14F-4D97-AF65-F5344CB8AC3E}">
        <p14:creationId xmlns:p14="http://schemas.microsoft.com/office/powerpoint/2010/main" val="367836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540" decel="100000" fill="hold"/>
                                        <p:tgtEl>
                                          <p:spTgt spid="3"/>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600"/>
                                        <p:tgtEl>
                                          <p:spTgt spid="5">
                                            <p:txEl>
                                              <p:pRg st="0" end="0"/>
                                            </p:txEl>
                                          </p:spTgt>
                                        </p:tgtEl>
                                      </p:cBhvr>
                                    </p:animEffect>
                                    <p:anim calcmode="lin" valueType="num">
                                      <p:cBhvr>
                                        <p:cTn id="14" dur="6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5">
                                            <p:txEl>
                                              <p:pRg st="0" end="0"/>
                                            </p:txEl>
                                          </p:spTgt>
                                        </p:tgtEl>
                                        <p:attrNameLst>
                                          <p:attrName>ppt_y</p:attrName>
                                        </p:attrNameLst>
                                      </p:cBhvr>
                                      <p:tavLst>
                                        <p:tav tm="0">
                                          <p:val>
                                            <p:strVal val="#ppt_y-.03"/>
                                          </p:val>
                                        </p:tav>
                                        <p:tav tm="100000">
                                          <p:val>
                                            <p:strVal val="#ppt_y"/>
                                          </p:val>
                                        </p:tav>
                                      </p:tavLst>
                                    </p:anim>
                                  </p:childTnLst>
                                </p:cTn>
                              </p:par>
                              <p:par>
                                <p:cTn id="17" presetID="10" presetClass="entr" presetSubtype="0" fill="hold" grpId="0" nodeType="withEffect" nodePh="1">
                                  <p:stCondLst>
                                    <p:cond delay="0"/>
                                  </p:stCondLst>
                                  <p:endCondLst>
                                    <p:cond evt="begin" delay="0">
                                      <p:tn val="17"/>
                                    </p:cond>
                                  </p:end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build="p">
        <p:tmplLst>
          <p:tmpl lvl="1">
            <p:tnLst>
              <p:par>
                <p:cTn presetID="37" presetClass="entr" presetSubtype="0" fill="hold" nodeType="withEffect" nodePh="1">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600"/>
                        <p:tgtEl>
                          <p:spTgt spid="5"/>
                        </p:tgtEl>
                      </p:cBhvr>
                    </p:animEffect>
                    <p:anim calcmode="lin" valueType="num">
                      <p:cBhvr>
                        <p:cTn dur="600" fill="hold"/>
                        <p:tgtEl>
                          <p:spTgt spid="5"/>
                        </p:tgtEl>
                        <p:attrNameLst>
                          <p:attrName>ppt_x</p:attrName>
                        </p:attrNameLst>
                      </p:cBhvr>
                      <p:tavLst>
                        <p:tav tm="0">
                          <p:val>
                            <p:strVal val="#ppt_x"/>
                          </p:val>
                        </p:tav>
                        <p:tav tm="100000">
                          <p:val>
                            <p:strVal val="#ppt_x"/>
                          </p:val>
                        </p:tav>
                      </p:tavLst>
                    </p:anim>
                    <p:anim calcmode="lin" valueType="num">
                      <p:cBhvr>
                        <p:cTn dur="540" decel="100000" fill="hold"/>
                        <p:tgtEl>
                          <p:spTgt spid="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Frame + Title + Image left">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4546601" y="0"/>
            <a:ext cx="2133600" cy="5151967"/>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6" name="Rectangle 5"/>
          <p:cNvSpPr/>
          <p:nvPr userDrawn="1"/>
        </p:nvSpPr>
        <p:spPr>
          <a:xfrm>
            <a:off x="6680200" y="0"/>
            <a:ext cx="2463800" cy="5168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3" name="Title 3"/>
          <p:cNvSpPr>
            <a:spLocks noGrp="1"/>
          </p:cNvSpPr>
          <p:nvPr>
            <p:ph type="title" hasCustomPrompt="1"/>
          </p:nvPr>
        </p:nvSpPr>
        <p:spPr>
          <a:xfrm>
            <a:off x="6908799" y="1006060"/>
            <a:ext cx="1998132" cy="975143"/>
          </a:xfrm>
          <a:prstGeom prst="rect">
            <a:avLst/>
          </a:prstGeom>
        </p:spPr>
        <p:txBody>
          <a:bodyPr lIns="68580" tIns="34290" rIns="68580" bIns="34290">
            <a:noAutofit/>
          </a:bodyPr>
          <a:lstStyle>
            <a:lvl1pPr algn="l">
              <a:defRPr sz="2000" cap="all">
                <a:solidFill>
                  <a:schemeClr val="bg1"/>
                </a:solidFill>
                <a:latin typeface="Lemon/Milk"/>
                <a:cs typeface="Lemon/Milk"/>
              </a:defRPr>
            </a:lvl1pPr>
          </a:lstStyle>
          <a:p>
            <a:r>
              <a:rPr lang="en-US" dirty="0"/>
              <a:t>title example here</a:t>
            </a:r>
          </a:p>
        </p:txBody>
      </p:sp>
      <p:sp>
        <p:nvSpPr>
          <p:cNvPr id="5" name="Text Placeholder 5"/>
          <p:cNvSpPr>
            <a:spLocks noGrp="1"/>
          </p:cNvSpPr>
          <p:nvPr>
            <p:ph type="body" sz="quarter" idx="12" hasCustomPrompt="1"/>
          </p:nvPr>
        </p:nvSpPr>
        <p:spPr>
          <a:xfrm>
            <a:off x="6951133" y="2952942"/>
            <a:ext cx="2015067" cy="1068741"/>
          </a:xfrm>
          <a:prstGeom prst="rect">
            <a:avLst/>
          </a:prstGeom>
        </p:spPr>
        <p:txBody>
          <a:bodyPr lIns="68580" tIns="34290" rIns="68580" bIns="34290">
            <a:noAutofit/>
          </a:bodyPr>
          <a:lstStyle>
            <a:lvl1pPr marL="0" indent="0" algn="l">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Tree>
    <p:extLst>
      <p:ext uri="{BB962C8B-B14F-4D97-AF65-F5344CB8AC3E}">
        <p14:creationId xmlns:p14="http://schemas.microsoft.com/office/powerpoint/2010/main" val="199139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540" decel="100000" fill="hold"/>
                                        <p:tgtEl>
                                          <p:spTgt spid="3"/>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600"/>
                                        <p:tgtEl>
                                          <p:spTgt spid="5">
                                            <p:txEl>
                                              <p:pRg st="0" end="0"/>
                                            </p:txEl>
                                          </p:spTgt>
                                        </p:tgtEl>
                                      </p:cBhvr>
                                    </p:animEffect>
                                    <p:anim calcmode="lin" valueType="num">
                                      <p:cBhvr>
                                        <p:cTn id="14" dur="6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5">
                                            <p:txEl>
                                              <p:pRg st="0" end="0"/>
                                            </p:txEl>
                                          </p:spTgt>
                                        </p:tgtEl>
                                        <p:attrNameLst>
                                          <p:attrName>ppt_y</p:attrName>
                                        </p:attrNameLst>
                                      </p:cBhvr>
                                      <p:tavLst>
                                        <p:tav tm="0">
                                          <p:val>
                                            <p:strVal val="#ppt_y-.03"/>
                                          </p:val>
                                        </p:tav>
                                        <p:tav tm="100000">
                                          <p:val>
                                            <p:strVal val="#ppt_y"/>
                                          </p:val>
                                        </p:tav>
                                      </p:tavLst>
                                    </p:anim>
                                  </p:childTnLst>
                                </p:cTn>
                              </p:par>
                              <p:par>
                                <p:cTn id="17" presetID="10" presetClass="entr" presetSubtype="0" fill="hold" grpId="0" nodeType="withEffect" nodePh="1">
                                  <p:stCondLst>
                                    <p:cond delay="0"/>
                                  </p:stCondLst>
                                  <p:endCondLst>
                                    <p:cond evt="begin" delay="0">
                                      <p:tn val="17"/>
                                    </p:cond>
                                  </p:end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build="p">
        <p:tmplLst>
          <p:tmpl lvl="1">
            <p:tnLst>
              <p:par>
                <p:cTn presetID="37" presetClass="entr" presetSubtype="0" fill="hold" nodeType="withEffect" nodePh="1">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600"/>
                        <p:tgtEl>
                          <p:spTgt spid="5"/>
                        </p:tgtEl>
                      </p:cBhvr>
                    </p:animEffect>
                    <p:anim calcmode="lin" valueType="num">
                      <p:cBhvr>
                        <p:cTn dur="600" fill="hold"/>
                        <p:tgtEl>
                          <p:spTgt spid="5"/>
                        </p:tgtEl>
                        <p:attrNameLst>
                          <p:attrName>ppt_x</p:attrName>
                        </p:attrNameLst>
                      </p:cBhvr>
                      <p:tavLst>
                        <p:tav tm="0">
                          <p:val>
                            <p:strVal val="#ppt_x"/>
                          </p:val>
                        </p:tav>
                        <p:tav tm="100000">
                          <p:val>
                            <p:strVal val="#ppt_x"/>
                          </p:val>
                        </p:tav>
                      </p:tavLst>
                    </p:anim>
                    <p:anim calcmode="lin" valueType="num">
                      <p:cBhvr>
                        <p:cTn dur="540" decel="100000" fill="hold"/>
                        <p:tgtEl>
                          <p:spTgt spid="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Image top + frame left">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2463796" y="0"/>
            <a:ext cx="6680200" cy="2573867"/>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 name="Rectangle 2"/>
          <p:cNvSpPr/>
          <p:nvPr userDrawn="1"/>
        </p:nvSpPr>
        <p:spPr>
          <a:xfrm>
            <a:off x="0" y="0"/>
            <a:ext cx="2463800" cy="51604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4" name="Title 3"/>
          <p:cNvSpPr>
            <a:spLocks noGrp="1"/>
          </p:cNvSpPr>
          <p:nvPr>
            <p:ph type="title" hasCustomPrompt="1"/>
          </p:nvPr>
        </p:nvSpPr>
        <p:spPr>
          <a:xfrm>
            <a:off x="228599" y="1006060"/>
            <a:ext cx="1998132" cy="975143"/>
          </a:xfrm>
          <a:prstGeom prst="rect">
            <a:avLst/>
          </a:prstGeom>
        </p:spPr>
        <p:txBody>
          <a:bodyPr lIns="68580" tIns="34290" rIns="68580" bIns="34290">
            <a:noAutofit/>
          </a:bodyPr>
          <a:lstStyle>
            <a:lvl1pPr algn="l">
              <a:defRPr sz="2000" cap="all">
                <a:solidFill>
                  <a:schemeClr val="bg1"/>
                </a:solidFill>
                <a:latin typeface="Lemon/Milk"/>
                <a:cs typeface="Lemon/Milk"/>
              </a:defRPr>
            </a:lvl1pPr>
          </a:lstStyle>
          <a:p>
            <a:r>
              <a:rPr lang="en-US" dirty="0"/>
              <a:t>title example here</a:t>
            </a:r>
          </a:p>
        </p:txBody>
      </p:sp>
      <p:sp>
        <p:nvSpPr>
          <p:cNvPr id="5" name="Text Placeholder 5"/>
          <p:cNvSpPr>
            <a:spLocks noGrp="1"/>
          </p:cNvSpPr>
          <p:nvPr>
            <p:ph type="body" sz="quarter" idx="12" hasCustomPrompt="1"/>
          </p:nvPr>
        </p:nvSpPr>
        <p:spPr>
          <a:xfrm>
            <a:off x="270933" y="2952942"/>
            <a:ext cx="2015067" cy="1068741"/>
          </a:xfrm>
          <a:prstGeom prst="rect">
            <a:avLst/>
          </a:prstGeom>
        </p:spPr>
        <p:txBody>
          <a:bodyPr lIns="68580" tIns="34290" rIns="68580" bIns="34290">
            <a:noAutofit/>
          </a:bodyPr>
          <a:lstStyle>
            <a:lvl1pPr marL="0" indent="0" algn="l">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Tree>
    <p:extLst>
      <p:ext uri="{BB962C8B-B14F-4D97-AF65-F5344CB8AC3E}">
        <p14:creationId xmlns:p14="http://schemas.microsoft.com/office/powerpoint/2010/main" val="344864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540" decel="100000" fill="hold"/>
                                        <p:tgtEl>
                                          <p:spTgt spid="4"/>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600"/>
                                        <p:tgtEl>
                                          <p:spTgt spid="5">
                                            <p:txEl>
                                              <p:pRg st="0" end="0"/>
                                            </p:txEl>
                                          </p:spTgt>
                                        </p:tgtEl>
                                      </p:cBhvr>
                                    </p:animEffect>
                                    <p:anim calcmode="lin" valueType="num">
                                      <p:cBhvr>
                                        <p:cTn id="14" dur="6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5">
                                            <p:txEl>
                                              <p:pRg st="0" end="0"/>
                                            </p:txEl>
                                          </p:spTgt>
                                        </p:tgtEl>
                                        <p:attrNameLst>
                                          <p:attrName>ppt_y</p:attrName>
                                        </p:attrNameLst>
                                      </p:cBhvr>
                                      <p:tavLst>
                                        <p:tav tm="0">
                                          <p:val>
                                            <p:strVal val="#ppt_y-.03"/>
                                          </p:val>
                                        </p:tav>
                                        <p:tav tm="100000">
                                          <p:val>
                                            <p:strVal val="#ppt_y"/>
                                          </p:val>
                                        </p:tav>
                                      </p:tavLst>
                                    </p:anim>
                                  </p:childTnLst>
                                </p:cTn>
                              </p:par>
                              <p:par>
                                <p:cTn id="17" presetID="10" presetClass="entr" presetSubtype="0" fill="hold" grpId="0" nodeType="withEffect" nodePh="1">
                                  <p:stCondLst>
                                    <p:cond delay="0"/>
                                  </p:stCondLst>
                                  <p:endCondLst>
                                    <p:cond evt="begin" delay="0">
                                      <p:tn val="17"/>
                                    </p:cond>
                                  </p:end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build="p">
        <p:tmplLst>
          <p:tmpl lvl="1">
            <p:tnLst>
              <p:par>
                <p:cTn presetID="37" presetClass="entr" presetSubtype="0" fill="hold" nodeType="withEffect" nodePh="1">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600"/>
                        <p:tgtEl>
                          <p:spTgt spid="5"/>
                        </p:tgtEl>
                      </p:cBhvr>
                    </p:animEffect>
                    <p:anim calcmode="lin" valueType="num">
                      <p:cBhvr>
                        <p:cTn dur="600" fill="hold"/>
                        <p:tgtEl>
                          <p:spTgt spid="5"/>
                        </p:tgtEl>
                        <p:attrNameLst>
                          <p:attrName>ppt_x</p:attrName>
                        </p:attrNameLst>
                      </p:cBhvr>
                      <p:tavLst>
                        <p:tav tm="0">
                          <p:val>
                            <p:strVal val="#ppt_x"/>
                          </p:val>
                        </p:tav>
                        <p:tav tm="100000">
                          <p:val>
                            <p:strVal val="#ppt_x"/>
                          </p:val>
                        </p:tav>
                      </p:tavLst>
                    </p:anim>
                    <p:anim calcmode="lin" valueType="num">
                      <p:cBhvr>
                        <p:cTn dur="540" decel="100000" fill="hold"/>
                        <p:tgtEl>
                          <p:spTgt spid="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ave image right + title">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3190241" y="0"/>
            <a:ext cx="5953759" cy="5143500"/>
          </a:xfrm>
          <a:custGeom>
            <a:avLst/>
            <a:gdLst/>
            <a:ahLst/>
            <a:cxnLst/>
            <a:rect l="l" t="t" r="r" b="b"/>
            <a:pathLst>
              <a:path w="5953759" h="5143500">
                <a:moveTo>
                  <a:pt x="3288834" y="0"/>
                </a:moveTo>
                <a:lnTo>
                  <a:pt x="5953759" y="0"/>
                </a:lnTo>
                <a:lnTo>
                  <a:pt x="5953759" y="5143500"/>
                </a:lnTo>
                <a:lnTo>
                  <a:pt x="0" y="5143500"/>
                </a:lnTo>
                <a:lnTo>
                  <a:pt x="81372" y="5005636"/>
                </a:lnTo>
                <a:cubicBezTo>
                  <a:pt x="130330" y="4914257"/>
                  <a:pt x="175521" y="4820836"/>
                  <a:pt x="216820" y="4725608"/>
                </a:cubicBezTo>
                <a:cubicBezTo>
                  <a:pt x="378776" y="4352096"/>
                  <a:pt x="478896" y="3955195"/>
                  <a:pt x="556815" y="3553463"/>
                </a:cubicBezTo>
                <a:cubicBezTo>
                  <a:pt x="623398" y="3209568"/>
                  <a:pt x="673634" y="2862235"/>
                  <a:pt x="768660" y="2524955"/>
                </a:cubicBezTo>
                <a:cubicBezTo>
                  <a:pt x="925842" y="1967385"/>
                  <a:pt x="1201360" y="1447579"/>
                  <a:pt x="1601511" y="1028632"/>
                </a:cubicBezTo>
                <a:cubicBezTo>
                  <a:pt x="1974199" y="638279"/>
                  <a:pt x="2432908" y="354235"/>
                  <a:pt x="2918052" y="144180"/>
                </a:cubicBezTo>
                <a:cubicBezTo>
                  <a:pt x="3037406" y="92499"/>
                  <a:pt x="3158768" y="45104"/>
                  <a:pt x="3281909" y="2136"/>
                </a:cubicBezTo>
                <a:close/>
              </a:path>
            </a:pathLst>
          </a:cu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 name="Title 3"/>
          <p:cNvSpPr>
            <a:spLocks noGrp="1"/>
          </p:cNvSpPr>
          <p:nvPr>
            <p:ph type="title" hasCustomPrompt="1"/>
          </p:nvPr>
        </p:nvSpPr>
        <p:spPr>
          <a:xfrm>
            <a:off x="685801" y="786627"/>
            <a:ext cx="2717800" cy="1415430"/>
          </a:xfrm>
          <a:prstGeom prst="rect">
            <a:avLst/>
          </a:prstGeom>
        </p:spPr>
        <p:txBody>
          <a:bodyPr lIns="68580" tIns="34290" rIns="68580" bIns="34290">
            <a:no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540" decel="100000" fill="hold"/>
                                        <p:tgtEl>
                                          <p:spTgt spid="3"/>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3"/>
                                        </p:tgtEl>
                                        <p:attrNameLst>
                                          <p:attrName>ppt_y</p:attrName>
                                        </p:attrNameLst>
                                      </p:cBhvr>
                                      <p:tavLst>
                                        <p:tav tm="0">
                                          <p:val>
                                            <p:strVal val="#ppt_y-.03"/>
                                          </p:val>
                                        </p:tav>
                                        <p:tav tm="100000">
                                          <p:val>
                                            <p:strVal val="#ppt_y"/>
                                          </p:val>
                                        </p:tav>
                                      </p:tavLst>
                                    </p:anim>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Image top + frame right">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3" y="-3"/>
            <a:ext cx="6680200" cy="2573867"/>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 name="Rectangle 2"/>
          <p:cNvSpPr/>
          <p:nvPr userDrawn="1"/>
        </p:nvSpPr>
        <p:spPr>
          <a:xfrm>
            <a:off x="6680200" y="0"/>
            <a:ext cx="2463800" cy="51604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4" name="Title 3"/>
          <p:cNvSpPr>
            <a:spLocks noGrp="1"/>
          </p:cNvSpPr>
          <p:nvPr>
            <p:ph type="title" hasCustomPrompt="1"/>
          </p:nvPr>
        </p:nvSpPr>
        <p:spPr>
          <a:xfrm>
            <a:off x="6908799" y="1006060"/>
            <a:ext cx="1998132" cy="975143"/>
          </a:xfrm>
          <a:prstGeom prst="rect">
            <a:avLst/>
          </a:prstGeom>
        </p:spPr>
        <p:txBody>
          <a:bodyPr lIns="68580" tIns="34290" rIns="68580" bIns="34290">
            <a:noAutofit/>
          </a:bodyPr>
          <a:lstStyle>
            <a:lvl1pPr algn="l">
              <a:defRPr sz="2000" cap="all">
                <a:solidFill>
                  <a:schemeClr val="bg1"/>
                </a:solidFill>
                <a:latin typeface="Lemon/Milk"/>
                <a:cs typeface="Lemon/Milk"/>
              </a:defRPr>
            </a:lvl1pPr>
          </a:lstStyle>
          <a:p>
            <a:r>
              <a:rPr lang="en-US" dirty="0"/>
              <a:t>title example here</a:t>
            </a:r>
          </a:p>
        </p:txBody>
      </p:sp>
      <p:sp>
        <p:nvSpPr>
          <p:cNvPr id="5" name="Text Placeholder 5"/>
          <p:cNvSpPr>
            <a:spLocks noGrp="1"/>
          </p:cNvSpPr>
          <p:nvPr>
            <p:ph type="body" sz="quarter" idx="12" hasCustomPrompt="1"/>
          </p:nvPr>
        </p:nvSpPr>
        <p:spPr>
          <a:xfrm>
            <a:off x="6951133" y="2952942"/>
            <a:ext cx="2015067" cy="1068741"/>
          </a:xfrm>
          <a:prstGeom prst="rect">
            <a:avLst/>
          </a:prstGeom>
        </p:spPr>
        <p:txBody>
          <a:bodyPr lIns="68580" tIns="34290" rIns="68580" bIns="34290">
            <a:noAutofit/>
          </a:bodyPr>
          <a:lstStyle>
            <a:lvl1pPr marL="0" indent="0" algn="l">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Tree>
    <p:extLst>
      <p:ext uri="{BB962C8B-B14F-4D97-AF65-F5344CB8AC3E}">
        <p14:creationId xmlns:p14="http://schemas.microsoft.com/office/powerpoint/2010/main" val="45061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540" decel="100000" fill="hold"/>
                                        <p:tgtEl>
                                          <p:spTgt spid="4"/>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600"/>
                                        <p:tgtEl>
                                          <p:spTgt spid="5">
                                            <p:txEl>
                                              <p:pRg st="0" end="0"/>
                                            </p:txEl>
                                          </p:spTgt>
                                        </p:tgtEl>
                                      </p:cBhvr>
                                    </p:animEffect>
                                    <p:anim calcmode="lin" valueType="num">
                                      <p:cBhvr>
                                        <p:cTn id="14" dur="6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5">
                                            <p:txEl>
                                              <p:pRg st="0" end="0"/>
                                            </p:txEl>
                                          </p:spTgt>
                                        </p:tgtEl>
                                        <p:attrNameLst>
                                          <p:attrName>ppt_y</p:attrName>
                                        </p:attrNameLst>
                                      </p:cBhvr>
                                      <p:tavLst>
                                        <p:tav tm="0">
                                          <p:val>
                                            <p:strVal val="#ppt_y-.03"/>
                                          </p:val>
                                        </p:tav>
                                        <p:tav tm="100000">
                                          <p:val>
                                            <p:strVal val="#ppt_y"/>
                                          </p:val>
                                        </p:tav>
                                      </p:tavLst>
                                    </p:anim>
                                  </p:childTnLst>
                                </p:cTn>
                              </p:par>
                              <p:par>
                                <p:cTn id="17" presetID="10" presetClass="entr" presetSubtype="0" fill="hold" grpId="0" nodeType="withEffect" nodePh="1">
                                  <p:stCondLst>
                                    <p:cond delay="0"/>
                                  </p:stCondLst>
                                  <p:endCondLst>
                                    <p:cond evt="begin" delay="0">
                                      <p:tn val="17"/>
                                    </p:cond>
                                  </p:end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build="p">
        <p:tmplLst>
          <p:tmpl lvl="1">
            <p:tnLst>
              <p:par>
                <p:cTn presetID="37" presetClass="entr" presetSubtype="0" fill="hold" nodeType="withEffect" nodePh="1">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600"/>
                        <p:tgtEl>
                          <p:spTgt spid="5"/>
                        </p:tgtEl>
                      </p:cBhvr>
                    </p:animEffect>
                    <p:anim calcmode="lin" valueType="num">
                      <p:cBhvr>
                        <p:cTn dur="600" fill="hold"/>
                        <p:tgtEl>
                          <p:spTgt spid="5"/>
                        </p:tgtEl>
                        <p:attrNameLst>
                          <p:attrName>ppt_x</p:attrName>
                        </p:attrNameLst>
                      </p:cBhvr>
                      <p:tavLst>
                        <p:tav tm="0">
                          <p:val>
                            <p:strVal val="#ppt_x"/>
                          </p:val>
                        </p:tav>
                        <p:tav tm="100000">
                          <p:val>
                            <p:strVal val="#ppt_x"/>
                          </p:val>
                        </p:tav>
                      </p:tavLst>
                    </p:anim>
                    <p:anim calcmode="lin" valueType="num">
                      <p:cBhvr>
                        <p:cTn dur="540" decel="100000" fill="hold"/>
                        <p:tgtEl>
                          <p:spTgt spid="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Image top + small frame left">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2463800" y="0"/>
            <a:ext cx="6680200" cy="25823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 name="Rectangle 2"/>
          <p:cNvSpPr/>
          <p:nvPr userDrawn="1"/>
        </p:nvSpPr>
        <p:spPr>
          <a:xfrm>
            <a:off x="0" y="0"/>
            <a:ext cx="2463800" cy="258233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4" name="Title 3"/>
          <p:cNvSpPr>
            <a:spLocks noGrp="1"/>
          </p:cNvSpPr>
          <p:nvPr>
            <p:ph type="title" hasCustomPrompt="1"/>
          </p:nvPr>
        </p:nvSpPr>
        <p:spPr>
          <a:xfrm>
            <a:off x="237065" y="260994"/>
            <a:ext cx="1998132" cy="975143"/>
          </a:xfrm>
          <a:prstGeom prst="rect">
            <a:avLst/>
          </a:prstGeom>
        </p:spPr>
        <p:txBody>
          <a:bodyPr lIns="68580" tIns="34290" rIns="68580" bIns="34290">
            <a:noAutofit/>
          </a:bodyPr>
          <a:lstStyle>
            <a:lvl1pPr algn="l">
              <a:defRPr sz="2000" cap="all">
                <a:solidFill>
                  <a:schemeClr val="bg1"/>
                </a:solidFill>
                <a:latin typeface="Lemon/Milk"/>
                <a:cs typeface="Lemon/Milk"/>
              </a:defRPr>
            </a:lvl1pPr>
          </a:lstStyle>
          <a:p>
            <a:r>
              <a:rPr lang="en-US" dirty="0"/>
              <a:t>title example here</a:t>
            </a:r>
          </a:p>
        </p:txBody>
      </p:sp>
      <p:sp>
        <p:nvSpPr>
          <p:cNvPr id="5" name="Text Placeholder 5"/>
          <p:cNvSpPr>
            <a:spLocks noGrp="1"/>
          </p:cNvSpPr>
          <p:nvPr>
            <p:ph type="body" sz="quarter" idx="12" hasCustomPrompt="1"/>
          </p:nvPr>
        </p:nvSpPr>
        <p:spPr>
          <a:xfrm>
            <a:off x="237066" y="1285009"/>
            <a:ext cx="2015067" cy="1068741"/>
          </a:xfrm>
          <a:prstGeom prst="rect">
            <a:avLst/>
          </a:prstGeom>
        </p:spPr>
        <p:txBody>
          <a:bodyPr lIns="68580" tIns="34290" rIns="68580" bIns="34290">
            <a:noAutofit/>
          </a:bodyPr>
          <a:lstStyle>
            <a:lvl1pPr marL="0" indent="0" algn="l">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Tree>
    <p:extLst>
      <p:ext uri="{BB962C8B-B14F-4D97-AF65-F5344CB8AC3E}">
        <p14:creationId xmlns:p14="http://schemas.microsoft.com/office/powerpoint/2010/main" val="205685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540" decel="100000" fill="hold"/>
                                        <p:tgtEl>
                                          <p:spTgt spid="4"/>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600"/>
                                        <p:tgtEl>
                                          <p:spTgt spid="5">
                                            <p:txEl>
                                              <p:pRg st="0" end="0"/>
                                            </p:txEl>
                                          </p:spTgt>
                                        </p:tgtEl>
                                      </p:cBhvr>
                                    </p:animEffect>
                                    <p:anim calcmode="lin" valueType="num">
                                      <p:cBhvr>
                                        <p:cTn id="14" dur="6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5">
                                            <p:txEl>
                                              <p:pRg st="0" end="0"/>
                                            </p:txEl>
                                          </p:spTgt>
                                        </p:tgtEl>
                                        <p:attrNameLst>
                                          <p:attrName>ppt_y</p:attrName>
                                        </p:attrNameLst>
                                      </p:cBhvr>
                                      <p:tavLst>
                                        <p:tav tm="0">
                                          <p:val>
                                            <p:strVal val="#ppt_y-.03"/>
                                          </p:val>
                                        </p:tav>
                                        <p:tav tm="100000">
                                          <p:val>
                                            <p:strVal val="#ppt_y"/>
                                          </p:val>
                                        </p:tav>
                                      </p:tavLst>
                                    </p:anim>
                                  </p:childTnLst>
                                </p:cTn>
                              </p:par>
                              <p:par>
                                <p:cTn id="17" presetID="10" presetClass="entr" presetSubtype="0" fill="hold" grpId="0" nodeType="withEffect" nodePh="1">
                                  <p:stCondLst>
                                    <p:cond delay="0"/>
                                  </p:stCondLst>
                                  <p:endCondLst>
                                    <p:cond evt="begin" delay="0">
                                      <p:tn val="17"/>
                                    </p:cond>
                                  </p:end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build="p">
        <p:tmplLst>
          <p:tmpl lvl="1">
            <p:tnLst>
              <p:par>
                <p:cTn presetID="37" presetClass="entr" presetSubtype="0" fill="hold" nodeType="withEffect" nodePh="1">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600"/>
                        <p:tgtEl>
                          <p:spTgt spid="5"/>
                        </p:tgtEl>
                      </p:cBhvr>
                    </p:animEffect>
                    <p:anim calcmode="lin" valueType="num">
                      <p:cBhvr>
                        <p:cTn dur="600" fill="hold"/>
                        <p:tgtEl>
                          <p:spTgt spid="5"/>
                        </p:tgtEl>
                        <p:attrNameLst>
                          <p:attrName>ppt_x</p:attrName>
                        </p:attrNameLst>
                      </p:cBhvr>
                      <p:tavLst>
                        <p:tav tm="0">
                          <p:val>
                            <p:strVal val="#ppt_x"/>
                          </p:val>
                        </p:tav>
                        <p:tav tm="100000">
                          <p:val>
                            <p:strVal val="#ppt_x"/>
                          </p:val>
                        </p:tav>
                      </p:tavLst>
                    </p:anim>
                    <p:anim calcmode="lin" valueType="num">
                      <p:cBhvr>
                        <p:cTn dur="540" decel="100000" fill="hold"/>
                        <p:tgtEl>
                          <p:spTgt spid="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Image top + small frame right">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8467" y="0"/>
            <a:ext cx="6680200" cy="2573867"/>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 name="Rectangle 2"/>
          <p:cNvSpPr/>
          <p:nvPr userDrawn="1"/>
        </p:nvSpPr>
        <p:spPr>
          <a:xfrm>
            <a:off x="6680200" y="0"/>
            <a:ext cx="2463800" cy="258233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4" name="Title 3"/>
          <p:cNvSpPr>
            <a:spLocks noGrp="1"/>
          </p:cNvSpPr>
          <p:nvPr>
            <p:ph type="title" hasCustomPrompt="1"/>
          </p:nvPr>
        </p:nvSpPr>
        <p:spPr>
          <a:xfrm>
            <a:off x="6900333" y="260994"/>
            <a:ext cx="1998132" cy="975143"/>
          </a:xfrm>
          <a:prstGeom prst="rect">
            <a:avLst/>
          </a:prstGeom>
        </p:spPr>
        <p:txBody>
          <a:bodyPr lIns="68580" tIns="34290" rIns="68580" bIns="34290">
            <a:noAutofit/>
          </a:bodyPr>
          <a:lstStyle>
            <a:lvl1pPr algn="l">
              <a:defRPr sz="2000" cap="all">
                <a:solidFill>
                  <a:schemeClr val="bg1"/>
                </a:solidFill>
                <a:latin typeface="Lemon/Milk"/>
                <a:cs typeface="Lemon/Milk"/>
              </a:defRPr>
            </a:lvl1pPr>
          </a:lstStyle>
          <a:p>
            <a:r>
              <a:rPr lang="en-US" dirty="0"/>
              <a:t>title example here</a:t>
            </a:r>
          </a:p>
        </p:txBody>
      </p:sp>
      <p:sp>
        <p:nvSpPr>
          <p:cNvPr id="5" name="Text Placeholder 5"/>
          <p:cNvSpPr>
            <a:spLocks noGrp="1"/>
          </p:cNvSpPr>
          <p:nvPr>
            <p:ph type="body" sz="quarter" idx="12" hasCustomPrompt="1"/>
          </p:nvPr>
        </p:nvSpPr>
        <p:spPr>
          <a:xfrm>
            <a:off x="6900334" y="1285009"/>
            <a:ext cx="2015067" cy="1068741"/>
          </a:xfrm>
          <a:prstGeom prst="rect">
            <a:avLst/>
          </a:prstGeom>
        </p:spPr>
        <p:txBody>
          <a:bodyPr lIns="68580" tIns="34290" rIns="68580" bIns="34290">
            <a:noAutofit/>
          </a:bodyPr>
          <a:lstStyle>
            <a:lvl1pPr marL="0" indent="0" algn="l">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Tree>
    <p:extLst>
      <p:ext uri="{BB962C8B-B14F-4D97-AF65-F5344CB8AC3E}">
        <p14:creationId xmlns:p14="http://schemas.microsoft.com/office/powerpoint/2010/main" val="147930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540" decel="100000" fill="hold"/>
                                        <p:tgtEl>
                                          <p:spTgt spid="4"/>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600"/>
                                        <p:tgtEl>
                                          <p:spTgt spid="5">
                                            <p:txEl>
                                              <p:pRg st="0" end="0"/>
                                            </p:txEl>
                                          </p:spTgt>
                                        </p:tgtEl>
                                      </p:cBhvr>
                                    </p:animEffect>
                                    <p:anim calcmode="lin" valueType="num">
                                      <p:cBhvr>
                                        <p:cTn id="14" dur="6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5">
                                            <p:txEl>
                                              <p:pRg st="0" end="0"/>
                                            </p:txEl>
                                          </p:spTgt>
                                        </p:tgtEl>
                                        <p:attrNameLst>
                                          <p:attrName>ppt_y</p:attrName>
                                        </p:attrNameLst>
                                      </p:cBhvr>
                                      <p:tavLst>
                                        <p:tav tm="0">
                                          <p:val>
                                            <p:strVal val="#ppt_y-.03"/>
                                          </p:val>
                                        </p:tav>
                                        <p:tav tm="100000">
                                          <p:val>
                                            <p:strVal val="#ppt_y"/>
                                          </p:val>
                                        </p:tav>
                                      </p:tavLst>
                                    </p:anim>
                                  </p:childTnLst>
                                </p:cTn>
                              </p:par>
                              <p:par>
                                <p:cTn id="17" presetID="10" presetClass="entr" presetSubtype="0" fill="hold" grpId="0" nodeType="withEffect" nodePh="1">
                                  <p:stCondLst>
                                    <p:cond delay="0"/>
                                  </p:stCondLst>
                                  <p:endCondLst>
                                    <p:cond evt="begin" delay="0">
                                      <p:tn val="17"/>
                                    </p:cond>
                                  </p:end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build="p">
        <p:tmplLst>
          <p:tmpl lvl="1">
            <p:tnLst>
              <p:par>
                <p:cTn presetID="37" presetClass="entr" presetSubtype="0" fill="hold" nodeType="withEffect" nodePh="1">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600"/>
                        <p:tgtEl>
                          <p:spTgt spid="5"/>
                        </p:tgtEl>
                      </p:cBhvr>
                    </p:animEffect>
                    <p:anim calcmode="lin" valueType="num">
                      <p:cBhvr>
                        <p:cTn dur="600" fill="hold"/>
                        <p:tgtEl>
                          <p:spTgt spid="5"/>
                        </p:tgtEl>
                        <p:attrNameLst>
                          <p:attrName>ppt_x</p:attrName>
                        </p:attrNameLst>
                      </p:cBhvr>
                      <p:tavLst>
                        <p:tav tm="0">
                          <p:val>
                            <p:strVal val="#ppt_x"/>
                          </p:val>
                        </p:tav>
                        <p:tav tm="100000">
                          <p:val>
                            <p:strVal val="#ppt_x"/>
                          </p:val>
                        </p:tav>
                      </p:tavLst>
                    </p:anim>
                    <p:anim calcmode="lin" valueType="num">
                      <p:cBhvr>
                        <p:cTn dur="540" decel="100000" fill="hold"/>
                        <p:tgtEl>
                          <p:spTgt spid="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Image down">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0" y="2569633"/>
            <a:ext cx="9144000" cy="2573867"/>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Tree>
    <p:extLst>
      <p:ext uri="{BB962C8B-B14F-4D97-AF65-F5344CB8AC3E}">
        <p14:creationId xmlns:p14="http://schemas.microsoft.com/office/powerpoint/2010/main" val="235801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Image top">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0" y="0"/>
            <a:ext cx="9144000" cy="2573867"/>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Tree>
    <p:extLst>
      <p:ext uri="{BB962C8B-B14F-4D97-AF65-F5344CB8AC3E}">
        <p14:creationId xmlns:p14="http://schemas.microsoft.com/office/powerpoint/2010/main" val="316166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Clear tile image + text right">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0" y="0"/>
            <a:ext cx="2294467" cy="5151967"/>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 name="Picture Placeholder 2"/>
          <p:cNvSpPr>
            <a:spLocks noGrp="1"/>
          </p:cNvSpPr>
          <p:nvPr>
            <p:ph type="pic" sz="quarter" idx="12"/>
          </p:nvPr>
        </p:nvSpPr>
        <p:spPr>
          <a:xfrm>
            <a:off x="2362200" y="0"/>
            <a:ext cx="2294467" cy="25315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4" name="Picture Placeholder 2"/>
          <p:cNvSpPr>
            <a:spLocks noGrp="1"/>
          </p:cNvSpPr>
          <p:nvPr>
            <p:ph type="pic" sz="quarter" idx="13"/>
          </p:nvPr>
        </p:nvSpPr>
        <p:spPr>
          <a:xfrm>
            <a:off x="2362200" y="2599267"/>
            <a:ext cx="2294467" cy="2561167"/>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5" name="Title 3"/>
          <p:cNvSpPr>
            <a:spLocks noGrp="1"/>
          </p:cNvSpPr>
          <p:nvPr>
            <p:ph type="title" hasCustomPrompt="1"/>
          </p:nvPr>
        </p:nvSpPr>
        <p:spPr>
          <a:xfrm>
            <a:off x="5579534" y="1192324"/>
            <a:ext cx="2717800" cy="340143"/>
          </a:xfrm>
          <a:prstGeom prst="rect">
            <a:avLst/>
          </a:prstGeom>
        </p:spPr>
        <p:txBody>
          <a:bodyPr lIns="68580" tIns="34290" rIns="68580" bIns="34290">
            <a:noAutofit/>
          </a:bodyPr>
          <a:lstStyle>
            <a:lvl1pPr algn="l">
              <a:defRPr sz="2000" cap="all">
                <a:solidFill>
                  <a:schemeClr val="tx1">
                    <a:lumMod val="75000"/>
                    <a:lumOff val="25000"/>
                  </a:schemeClr>
                </a:solidFill>
                <a:latin typeface="Lemon/Milk"/>
                <a:cs typeface="Lemon/Milk"/>
              </a:defRPr>
            </a:lvl1pPr>
          </a:lstStyle>
          <a:p>
            <a:r>
              <a:rPr lang="en-US" dirty="0"/>
              <a:t>title example here</a:t>
            </a:r>
          </a:p>
        </p:txBody>
      </p:sp>
      <p:sp>
        <p:nvSpPr>
          <p:cNvPr id="6" name="Text Placeholder 5"/>
          <p:cNvSpPr>
            <a:spLocks noGrp="1"/>
          </p:cNvSpPr>
          <p:nvPr>
            <p:ph type="body" sz="quarter" idx="10" hasCustomPrompt="1"/>
          </p:nvPr>
        </p:nvSpPr>
        <p:spPr>
          <a:xfrm>
            <a:off x="5579533" y="2969878"/>
            <a:ext cx="2717800" cy="213595"/>
          </a:xfrm>
          <a:prstGeom prst="rect">
            <a:avLst/>
          </a:prstGeom>
        </p:spPr>
        <p:txBody>
          <a:bodyPr lIns="68580" tIns="34290" rIns="68580" bIns="34290">
            <a:noAutofit/>
          </a:bodyPr>
          <a:lstStyle>
            <a:lvl1pPr marL="0" indent="0" algn="l">
              <a:buNone/>
              <a:defRPr sz="900" cap="all">
                <a:solidFill>
                  <a:schemeClr val="tx1">
                    <a:lumMod val="75000"/>
                    <a:lumOff val="25000"/>
                  </a:schemeClr>
                </a:solidFill>
                <a:latin typeface="Lato Black"/>
                <a:cs typeface="Lato Black"/>
              </a:defRPr>
            </a:lvl1pPr>
          </a:lstStyle>
          <a:p>
            <a:pPr lvl="0"/>
            <a:r>
              <a:rPr lang="en-US" dirty="0" err="1"/>
              <a:t>Subitle</a:t>
            </a:r>
            <a:r>
              <a:rPr lang="en-US" dirty="0"/>
              <a:t> Example here</a:t>
            </a:r>
          </a:p>
        </p:txBody>
      </p:sp>
      <p:sp>
        <p:nvSpPr>
          <p:cNvPr id="7" name="Text Placeholder 5"/>
          <p:cNvSpPr>
            <a:spLocks noGrp="1"/>
          </p:cNvSpPr>
          <p:nvPr>
            <p:ph type="body" sz="quarter" idx="14" hasCustomPrompt="1"/>
          </p:nvPr>
        </p:nvSpPr>
        <p:spPr>
          <a:xfrm>
            <a:off x="5579533" y="3274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
        <p:nvSpPr>
          <p:cNvPr id="8" name="Text Placeholder 5"/>
          <p:cNvSpPr>
            <a:spLocks noGrp="1"/>
          </p:cNvSpPr>
          <p:nvPr>
            <p:ph type="body" sz="quarter" idx="15" hasCustomPrompt="1"/>
          </p:nvPr>
        </p:nvSpPr>
        <p:spPr>
          <a:xfrm>
            <a:off x="5579533" y="1623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Tree>
    <p:extLst>
      <p:ext uri="{BB962C8B-B14F-4D97-AF65-F5344CB8AC3E}">
        <p14:creationId xmlns:p14="http://schemas.microsoft.com/office/powerpoint/2010/main" val="23219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30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nodePh="1">
                                  <p:stCondLst>
                                    <p:cond delay="300"/>
                                  </p:stCondLst>
                                  <p:endCondLst>
                                    <p:cond evt="begin" delay="0">
                                      <p:tn val="8"/>
                                    </p:cond>
                                  </p:end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nodePh="1">
                                  <p:stCondLst>
                                    <p:cond delay="300"/>
                                  </p:stCondLst>
                                  <p:endCondLst>
                                    <p:cond evt="begin" delay="0">
                                      <p:tn val="11"/>
                                    </p:cond>
                                  </p:end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37"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600"/>
                                        <p:tgtEl>
                                          <p:spTgt spid="5"/>
                                        </p:tgtEl>
                                      </p:cBhvr>
                                    </p:animEffect>
                                    <p:anim calcmode="lin" valueType="num">
                                      <p:cBhvr>
                                        <p:cTn id="17" dur="600" fill="hold"/>
                                        <p:tgtEl>
                                          <p:spTgt spid="5"/>
                                        </p:tgtEl>
                                        <p:attrNameLst>
                                          <p:attrName>ppt_x</p:attrName>
                                        </p:attrNameLst>
                                      </p:cBhvr>
                                      <p:tavLst>
                                        <p:tav tm="0">
                                          <p:val>
                                            <p:strVal val="#ppt_x"/>
                                          </p:val>
                                        </p:tav>
                                        <p:tav tm="100000">
                                          <p:val>
                                            <p:strVal val="#ppt_x"/>
                                          </p:val>
                                        </p:tav>
                                      </p:tavLst>
                                    </p:anim>
                                    <p:anim calcmode="lin" valueType="num">
                                      <p:cBhvr>
                                        <p:cTn id="18" dur="540" decel="100000" fill="hold"/>
                                        <p:tgtEl>
                                          <p:spTgt spid="5"/>
                                        </p:tgtEl>
                                        <p:attrNameLst>
                                          <p:attrName>ppt_y</p:attrName>
                                        </p:attrNameLst>
                                      </p:cBhvr>
                                      <p:tavLst>
                                        <p:tav tm="0">
                                          <p:val>
                                            <p:strVal val="#ppt_y+1"/>
                                          </p:val>
                                        </p:tav>
                                        <p:tav tm="100000">
                                          <p:val>
                                            <p:strVal val="#ppt_y-.03"/>
                                          </p:val>
                                        </p:tav>
                                      </p:tavLst>
                                    </p:anim>
                                    <p:anim calcmode="lin" valueType="num">
                                      <p:cBhvr>
                                        <p:cTn id="19"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par>
                                <p:cTn id="20" presetID="37" presetClass="entr" presetSubtype="0" fill="hold" grpId="0" nodeType="withEffect">
                                  <p:stCondLst>
                                    <p:cond delay="30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600"/>
                                        <p:tgtEl>
                                          <p:spTgt spid="6">
                                            <p:txEl>
                                              <p:pRg st="0" end="0"/>
                                            </p:txEl>
                                          </p:spTgt>
                                        </p:tgtEl>
                                      </p:cBhvr>
                                    </p:animEffect>
                                    <p:anim calcmode="lin" valueType="num">
                                      <p:cBhvr>
                                        <p:cTn id="23" dur="6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4" dur="54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25" dur="60" accel="100000" fill="hold">
                                          <p:stCondLst>
                                            <p:cond delay="540"/>
                                          </p:stCondLst>
                                        </p:cTn>
                                        <p:tgtEl>
                                          <p:spTgt spid="6">
                                            <p:txEl>
                                              <p:pRg st="0" end="0"/>
                                            </p:txEl>
                                          </p:spTgt>
                                        </p:tgtEl>
                                        <p:attrNameLst>
                                          <p:attrName>ppt_y</p:attrName>
                                        </p:attrNameLst>
                                      </p:cBhvr>
                                      <p:tavLst>
                                        <p:tav tm="0">
                                          <p:val>
                                            <p:strVal val="#ppt_y-.03"/>
                                          </p:val>
                                        </p:tav>
                                        <p:tav tm="100000">
                                          <p:val>
                                            <p:strVal val="#ppt_y"/>
                                          </p:val>
                                        </p:tav>
                                      </p:tavLst>
                                    </p:anim>
                                  </p:childTnLst>
                                </p:cTn>
                              </p:par>
                              <p:par>
                                <p:cTn id="26" presetID="37" presetClass="entr" presetSubtype="0" fill="hold" grpId="0" nodeType="withEffect">
                                  <p:stCondLst>
                                    <p:cond delay="30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600"/>
                                        <p:tgtEl>
                                          <p:spTgt spid="7">
                                            <p:txEl>
                                              <p:pRg st="0" end="0"/>
                                            </p:txEl>
                                          </p:spTgt>
                                        </p:tgtEl>
                                      </p:cBhvr>
                                    </p:animEffect>
                                    <p:anim calcmode="lin" valueType="num">
                                      <p:cBhvr>
                                        <p:cTn id="29" dur="6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0" dur="54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31" dur="60" accel="100000" fill="hold">
                                          <p:stCondLst>
                                            <p:cond delay="540"/>
                                          </p:stCondLst>
                                        </p:cTn>
                                        <p:tgtEl>
                                          <p:spTgt spid="7">
                                            <p:txEl>
                                              <p:pRg st="0" end="0"/>
                                            </p:txEl>
                                          </p:spTgt>
                                        </p:tgtEl>
                                        <p:attrNameLst>
                                          <p:attrName>ppt_y</p:attrName>
                                        </p:attrNameLst>
                                      </p:cBhvr>
                                      <p:tavLst>
                                        <p:tav tm="0">
                                          <p:val>
                                            <p:strVal val="#ppt_y-.03"/>
                                          </p:val>
                                        </p:tav>
                                        <p:tav tm="100000">
                                          <p:val>
                                            <p:strVal val="#ppt_y"/>
                                          </p:val>
                                        </p:tav>
                                      </p:tavLst>
                                    </p:anim>
                                  </p:childTnLst>
                                </p:cTn>
                              </p:par>
                              <p:par>
                                <p:cTn id="32" presetID="37" presetClass="entr" presetSubtype="0" fill="hold" grpId="0" nodeType="withEffect">
                                  <p:stCondLst>
                                    <p:cond delay="30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fade">
                                      <p:cBhvr>
                                        <p:cTn id="34" dur="600"/>
                                        <p:tgtEl>
                                          <p:spTgt spid="8">
                                            <p:txEl>
                                              <p:pRg st="0" end="0"/>
                                            </p:txEl>
                                          </p:spTgt>
                                        </p:tgtEl>
                                      </p:cBhvr>
                                    </p:animEffect>
                                    <p:anim calcmode="lin" valueType="num">
                                      <p:cBhvr>
                                        <p:cTn id="35" dur="6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6" dur="540" decel="100000" fill="hold"/>
                                        <p:tgtEl>
                                          <p:spTgt spid="8">
                                            <p:txEl>
                                              <p:pRg st="0" end="0"/>
                                            </p:txEl>
                                          </p:spTgt>
                                        </p:tgtEl>
                                        <p:attrNameLst>
                                          <p:attrName>ppt_y</p:attrName>
                                        </p:attrNameLst>
                                      </p:cBhvr>
                                      <p:tavLst>
                                        <p:tav tm="0">
                                          <p:val>
                                            <p:strVal val="#ppt_y+1"/>
                                          </p:val>
                                        </p:tav>
                                        <p:tav tm="100000">
                                          <p:val>
                                            <p:strVal val="#ppt_y-.03"/>
                                          </p:val>
                                        </p:tav>
                                      </p:tavLst>
                                    </p:anim>
                                    <p:anim calcmode="lin" valueType="num">
                                      <p:cBhvr>
                                        <p:cTn id="37" dur="60" accel="100000" fill="hold">
                                          <p:stCondLst>
                                            <p:cond delay="540"/>
                                          </p:stCondLst>
                                        </p:cTn>
                                        <p:tgtEl>
                                          <p:spTgt spid="8">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build="p">
        <p:tmplLst>
          <p:tmpl lvl="1">
            <p:tnLst>
              <p:par>
                <p:cTn presetID="37" presetClass="entr" presetSubtype="0" fill="hold" nodeType="withEffect">
                  <p:stCondLst>
                    <p:cond delay="300"/>
                  </p:stCondLst>
                  <p:childTnLst>
                    <p:set>
                      <p:cBhvr>
                        <p:cTn dur="1" fill="hold">
                          <p:stCondLst>
                            <p:cond delay="0"/>
                          </p:stCondLst>
                        </p:cTn>
                        <p:tgtEl>
                          <p:spTgt spid="6"/>
                        </p:tgtEl>
                        <p:attrNameLst>
                          <p:attrName>style.visibility</p:attrName>
                        </p:attrNameLst>
                      </p:cBhvr>
                      <p:to>
                        <p:strVal val="visible"/>
                      </p:to>
                    </p:set>
                    <p:animEffect transition="in" filter="fade">
                      <p:cBhvr>
                        <p:cTn dur="600"/>
                        <p:tgtEl>
                          <p:spTgt spid="6"/>
                        </p:tgtEl>
                      </p:cBhvr>
                    </p:animEffect>
                    <p:anim calcmode="lin" valueType="num">
                      <p:cBhvr>
                        <p:cTn dur="600" fill="hold"/>
                        <p:tgtEl>
                          <p:spTgt spid="6"/>
                        </p:tgtEl>
                        <p:attrNameLst>
                          <p:attrName>ppt_x</p:attrName>
                        </p:attrNameLst>
                      </p:cBhvr>
                      <p:tavLst>
                        <p:tav tm="0">
                          <p:val>
                            <p:strVal val="#ppt_x"/>
                          </p:val>
                        </p:tav>
                        <p:tav tm="100000">
                          <p:val>
                            <p:strVal val="#ppt_x"/>
                          </p:val>
                        </p:tav>
                      </p:tavLst>
                    </p:anim>
                    <p:anim calcmode="lin" valueType="num">
                      <p:cBhvr>
                        <p:cTn dur="540" decel="100000" fill="hold"/>
                        <p:tgtEl>
                          <p:spTgt spid="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tnLst>
          </p:tmpl>
        </p:tmplLst>
      </p:bldP>
      <p:bldP spid="7" grpId="0" build="p">
        <p:tmplLst>
          <p:tmpl lvl="1">
            <p:tnLst>
              <p:par>
                <p:cTn presetID="37" presetClass="entr" presetSubtype="0" fill="hold" nodeType="withEffect" nodePh="1">
                  <p:stCondLst>
                    <p:cond delay="300"/>
                  </p:stCondLst>
                  <p:childTnLst>
                    <p:set>
                      <p:cBhvr>
                        <p:cTn dur="1" fill="hold">
                          <p:stCondLst>
                            <p:cond delay="0"/>
                          </p:stCondLst>
                        </p:cTn>
                        <p:tgtEl>
                          <p:spTgt spid="7"/>
                        </p:tgtEl>
                        <p:attrNameLst>
                          <p:attrName>style.visibility</p:attrName>
                        </p:attrNameLst>
                      </p:cBhvr>
                      <p:to>
                        <p:strVal val="visible"/>
                      </p:to>
                    </p:set>
                    <p:animEffect transition="in" filter="fade">
                      <p:cBhvr>
                        <p:cTn dur="600"/>
                        <p:tgtEl>
                          <p:spTgt spid="7"/>
                        </p:tgtEl>
                      </p:cBhvr>
                    </p:animEffect>
                    <p:anim calcmode="lin" valueType="num">
                      <p:cBhvr>
                        <p:cTn dur="600" fill="hold"/>
                        <p:tgtEl>
                          <p:spTgt spid="7"/>
                        </p:tgtEl>
                        <p:attrNameLst>
                          <p:attrName>ppt_x</p:attrName>
                        </p:attrNameLst>
                      </p:cBhvr>
                      <p:tavLst>
                        <p:tav tm="0">
                          <p:val>
                            <p:strVal val="#ppt_x"/>
                          </p:val>
                        </p:tav>
                        <p:tav tm="100000">
                          <p:val>
                            <p:strVal val="#ppt_x"/>
                          </p:val>
                        </p:tav>
                      </p:tavLst>
                    </p:anim>
                    <p:anim calcmode="lin" valueType="num">
                      <p:cBhvr>
                        <p:cTn dur="540" decel="100000" fill="hold"/>
                        <p:tgtEl>
                          <p:spTgt spid="7"/>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7"/>
                        </p:tgtEl>
                        <p:attrNameLst>
                          <p:attrName>ppt_y</p:attrName>
                        </p:attrNameLst>
                      </p:cBhvr>
                      <p:tavLst>
                        <p:tav tm="0">
                          <p:val>
                            <p:strVal val="#ppt_y-.03"/>
                          </p:val>
                        </p:tav>
                        <p:tav tm="100000">
                          <p:val>
                            <p:strVal val="#ppt_y"/>
                          </p:val>
                        </p:tav>
                      </p:tavLst>
                    </p:anim>
                  </p:childTnLst>
                </p:cTn>
              </p:par>
            </p:tnLst>
          </p:tmpl>
        </p:tmplLst>
      </p:bldP>
      <p:bldP spid="8" grpId="0" build="p">
        <p:tmplLst>
          <p:tmpl lvl="1">
            <p:tnLst>
              <p:par>
                <p:cTn presetID="37" presetClass="entr" presetSubtype="0" fill="hold" nodeType="withEffect" nodePh="1">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600"/>
                        <p:tgtEl>
                          <p:spTgt spid="8"/>
                        </p:tgtEl>
                      </p:cBhvr>
                    </p:animEffect>
                    <p:anim calcmode="lin" valueType="num">
                      <p:cBhvr>
                        <p:cTn dur="600" fill="hold"/>
                        <p:tgtEl>
                          <p:spTgt spid="8"/>
                        </p:tgtEl>
                        <p:attrNameLst>
                          <p:attrName>ppt_x</p:attrName>
                        </p:attrNameLst>
                      </p:cBhvr>
                      <p:tavLst>
                        <p:tav tm="0">
                          <p:val>
                            <p:strVal val="#ppt_x"/>
                          </p:val>
                        </p:tav>
                        <p:tav tm="100000">
                          <p:val>
                            <p:strVal val="#ppt_x"/>
                          </p:val>
                        </p:tav>
                      </p:tavLst>
                    </p:anim>
                    <p:anim calcmode="lin" valueType="num">
                      <p:cBhvr>
                        <p:cTn dur="540" decel="100000" fill="hold"/>
                        <p:tgtEl>
                          <p:spTgt spid="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8"/>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Dark tile image + text right ">
    <p:bg>
      <p:bgPr>
        <a:solidFill>
          <a:schemeClr val="accent1"/>
        </a:solidFill>
        <a:effectLst/>
      </p:bgPr>
    </p:bg>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0" y="0"/>
            <a:ext cx="2294467" cy="5151967"/>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 name="Picture Placeholder 2"/>
          <p:cNvSpPr>
            <a:spLocks noGrp="1"/>
          </p:cNvSpPr>
          <p:nvPr>
            <p:ph type="pic" sz="quarter" idx="12"/>
          </p:nvPr>
        </p:nvSpPr>
        <p:spPr>
          <a:xfrm>
            <a:off x="2362200" y="0"/>
            <a:ext cx="2294467" cy="25315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4" name="Picture Placeholder 2"/>
          <p:cNvSpPr>
            <a:spLocks noGrp="1"/>
          </p:cNvSpPr>
          <p:nvPr>
            <p:ph type="pic" sz="quarter" idx="13"/>
          </p:nvPr>
        </p:nvSpPr>
        <p:spPr>
          <a:xfrm>
            <a:off x="2362200" y="2599267"/>
            <a:ext cx="2294467" cy="2561167"/>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5" name="Title 3"/>
          <p:cNvSpPr>
            <a:spLocks noGrp="1"/>
          </p:cNvSpPr>
          <p:nvPr>
            <p:ph type="title" hasCustomPrompt="1"/>
          </p:nvPr>
        </p:nvSpPr>
        <p:spPr>
          <a:xfrm>
            <a:off x="5579534" y="1192324"/>
            <a:ext cx="2717800" cy="340143"/>
          </a:xfrm>
          <a:prstGeom prst="rect">
            <a:avLst/>
          </a:prstGeom>
        </p:spPr>
        <p:txBody>
          <a:bodyPr lIns="68580" tIns="34290" rIns="68580" bIns="34290">
            <a:noAutofit/>
          </a:bodyPr>
          <a:lstStyle>
            <a:lvl1pPr algn="l">
              <a:defRPr sz="2000" cap="all">
                <a:solidFill>
                  <a:schemeClr val="bg1">
                    <a:lumMod val="85000"/>
                  </a:schemeClr>
                </a:solidFill>
                <a:latin typeface="Lemon/Milk"/>
                <a:cs typeface="Lemon/Milk"/>
              </a:defRPr>
            </a:lvl1pPr>
          </a:lstStyle>
          <a:p>
            <a:r>
              <a:rPr lang="en-US" dirty="0"/>
              <a:t>title example here</a:t>
            </a:r>
          </a:p>
        </p:txBody>
      </p:sp>
      <p:sp>
        <p:nvSpPr>
          <p:cNvPr id="6" name="Text Placeholder 5"/>
          <p:cNvSpPr>
            <a:spLocks noGrp="1"/>
          </p:cNvSpPr>
          <p:nvPr>
            <p:ph type="body" sz="quarter" idx="10" hasCustomPrompt="1"/>
          </p:nvPr>
        </p:nvSpPr>
        <p:spPr>
          <a:xfrm>
            <a:off x="5579533" y="2969878"/>
            <a:ext cx="2717800" cy="213595"/>
          </a:xfrm>
          <a:prstGeom prst="rect">
            <a:avLst/>
          </a:prstGeom>
        </p:spPr>
        <p:txBody>
          <a:bodyPr lIns="68580" tIns="34290" rIns="68580" bIns="34290">
            <a:noAutofit/>
          </a:bodyPr>
          <a:lstStyle>
            <a:lvl1pPr marL="0" indent="0" algn="l">
              <a:buNone/>
              <a:defRPr sz="900" cap="all">
                <a:solidFill>
                  <a:schemeClr val="bg1">
                    <a:lumMod val="75000"/>
                  </a:schemeClr>
                </a:solidFill>
                <a:latin typeface="Lato Black"/>
                <a:cs typeface="Lato Black"/>
              </a:defRPr>
            </a:lvl1pPr>
          </a:lstStyle>
          <a:p>
            <a:pPr lvl="0"/>
            <a:r>
              <a:rPr lang="en-US" dirty="0" err="1"/>
              <a:t>Subitle</a:t>
            </a:r>
            <a:r>
              <a:rPr lang="en-US" dirty="0"/>
              <a:t> Example here</a:t>
            </a:r>
          </a:p>
        </p:txBody>
      </p:sp>
      <p:sp>
        <p:nvSpPr>
          <p:cNvPr id="7" name="Text Placeholder 5"/>
          <p:cNvSpPr>
            <a:spLocks noGrp="1"/>
          </p:cNvSpPr>
          <p:nvPr>
            <p:ph type="body" sz="quarter" idx="14" hasCustomPrompt="1"/>
          </p:nvPr>
        </p:nvSpPr>
        <p:spPr>
          <a:xfrm>
            <a:off x="5579533" y="3274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
        <p:nvSpPr>
          <p:cNvPr id="8" name="Text Placeholder 5"/>
          <p:cNvSpPr>
            <a:spLocks noGrp="1"/>
          </p:cNvSpPr>
          <p:nvPr>
            <p:ph type="body" sz="quarter" idx="15" hasCustomPrompt="1"/>
          </p:nvPr>
        </p:nvSpPr>
        <p:spPr>
          <a:xfrm>
            <a:off x="5579533" y="1623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Tree>
    <p:extLst>
      <p:ext uri="{BB962C8B-B14F-4D97-AF65-F5344CB8AC3E}">
        <p14:creationId xmlns:p14="http://schemas.microsoft.com/office/powerpoint/2010/main" val="413122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30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nodePh="1">
                                  <p:stCondLst>
                                    <p:cond delay="300"/>
                                  </p:stCondLst>
                                  <p:endCondLst>
                                    <p:cond evt="begin" delay="0">
                                      <p:tn val="8"/>
                                    </p:cond>
                                  </p:end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nodePh="1">
                                  <p:stCondLst>
                                    <p:cond delay="300"/>
                                  </p:stCondLst>
                                  <p:endCondLst>
                                    <p:cond evt="begin" delay="0">
                                      <p:tn val="11"/>
                                    </p:cond>
                                  </p:end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37"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600"/>
                                        <p:tgtEl>
                                          <p:spTgt spid="5"/>
                                        </p:tgtEl>
                                      </p:cBhvr>
                                    </p:animEffect>
                                    <p:anim calcmode="lin" valueType="num">
                                      <p:cBhvr>
                                        <p:cTn id="17" dur="600" fill="hold"/>
                                        <p:tgtEl>
                                          <p:spTgt spid="5"/>
                                        </p:tgtEl>
                                        <p:attrNameLst>
                                          <p:attrName>ppt_x</p:attrName>
                                        </p:attrNameLst>
                                      </p:cBhvr>
                                      <p:tavLst>
                                        <p:tav tm="0">
                                          <p:val>
                                            <p:strVal val="#ppt_x"/>
                                          </p:val>
                                        </p:tav>
                                        <p:tav tm="100000">
                                          <p:val>
                                            <p:strVal val="#ppt_x"/>
                                          </p:val>
                                        </p:tav>
                                      </p:tavLst>
                                    </p:anim>
                                    <p:anim calcmode="lin" valueType="num">
                                      <p:cBhvr>
                                        <p:cTn id="18" dur="540" decel="100000" fill="hold"/>
                                        <p:tgtEl>
                                          <p:spTgt spid="5"/>
                                        </p:tgtEl>
                                        <p:attrNameLst>
                                          <p:attrName>ppt_y</p:attrName>
                                        </p:attrNameLst>
                                      </p:cBhvr>
                                      <p:tavLst>
                                        <p:tav tm="0">
                                          <p:val>
                                            <p:strVal val="#ppt_y+1"/>
                                          </p:val>
                                        </p:tav>
                                        <p:tav tm="100000">
                                          <p:val>
                                            <p:strVal val="#ppt_y-.03"/>
                                          </p:val>
                                        </p:tav>
                                      </p:tavLst>
                                    </p:anim>
                                    <p:anim calcmode="lin" valueType="num">
                                      <p:cBhvr>
                                        <p:cTn id="19"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par>
                                <p:cTn id="20" presetID="37" presetClass="entr" presetSubtype="0" fill="hold" grpId="0" nodeType="withEffect">
                                  <p:stCondLst>
                                    <p:cond delay="30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600"/>
                                        <p:tgtEl>
                                          <p:spTgt spid="6">
                                            <p:txEl>
                                              <p:pRg st="0" end="0"/>
                                            </p:txEl>
                                          </p:spTgt>
                                        </p:tgtEl>
                                      </p:cBhvr>
                                    </p:animEffect>
                                    <p:anim calcmode="lin" valueType="num">
                                      <p:cBhvr>
                                        <p:cTn id="23" dur="6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4" dur="54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25" dur="60" accel="100000" fill="hold">
                                          <p:stCondLst>
                                            <p:cond delay="540"/>
                                          </p:stCondLst>
                                        </p:cTn>
                                        <p:tgtEl>
                                          <p:spTgt spid="6">
                                            <p:txEl>
                                              <p:pRg st="0" end="0"/>
                                            </p:txEl>
                                          </p:spTgt>
                                        </p:tgtEl>
                                        <p:attrNameLst>
                                          <p:attrName>ppt_y</p:attrName>
                                        </p:attrNameLst>
                                      </p:cBhvr>
                                      <p:tavLst>
                                        <p:tav tm="0">
                                          <p:val>
                                            <p:strVal val="#ppt_y-.03"/>
                                          </p:val>
                                        </p:tav>
                                        <p:tav tm="100000">
                                          <p:val>
                                            <p:strVal val="#ppt_y"/>
                                          </p:val>
                                        </p:tav>
                                      </p:tavLst>
                                    </p:anim>
                                  </p:childTnLst>
                                </p:cTn>
                              </p:par>
                              <p:par>
                                <p:cTn id="26" presetID="37" presetClass="entr" presetSubtype="0" fill="hold" grpId="0" nodeType="withEffect">
                                  <p:stCondLst>
                                    <p:cond delay="30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600"/>
                                        <p:tgtEl>
                                          <p:spTgt spid="7">
                                            <p:txEl>
                                              <p:pRg st="0" end="0"/>
                                            </p:txEl>
                                          </p:spTgt>
                                        </p:tgtEl>
                                      </p:cBhvr>
                                    </p:animEffect>
                                    <p:anim calcmode="lin" valueType="num">
                                      <p:cBhvr>
                                        <p:cTn id="29" dur="6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0" dur="54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31" dur="60" accel="100000" fill="hold">
                                          <p:stCondLst>
                                            <p:cond delay="540"/>
                                          </p:stCondLst>
                                        </p:cTn>
                                        <p:tgtEl>
                                          <p:spTgt spid="7">
                                            <p:txEl>
                                              <p:pRg st="0" end="0"/>
                                            </p:txEl>
                                          </p:spTgt>
                                        </p:tgtEl>
                                        <p:attrNameLst>
                                          <p:attrName>ppt_y</p:attrName>
                                        </p:attrNameLst>
                                      </p:cBhvr>
                                      <p:tavLst>
                                        <p:tav tm="0">
                                          <p:val>
                                            <p:strVal val="#ppt_y-.03"/>
                                          </p:val>
                                        </p:tav>
                                        <p:tav tm="100000">
                                          <p:val>
                                            <p:strVal val="#ppt_y"/>
                                          </p:val>
                                        </p:tav>
                                      </p:tavLst>
                                    </p:anim>
                                  </p:childTnLst>
                                </p:cTn>
                              </p:par>
                              <p:par>
                                <p:cTn id="32" presetID="37" presetClass="entr" presetSubtype="0" fill="hold" grpId="0" nodeType="withEffect">
                                  <p:stCondLst>
                                    <p:cond delay="30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fade">
                                      <p:cBhvr>
                                        <p:cTn id="34" dur="600"/>
                                        <p:tgtEl>
                                          <p:spTgt spid="8">
                                            <p:txEl>
                                              <p:pRg st="0" end="0"/>
                                            </p:txEl>
                                          </p:spTgt>
                                        </p:tgtEl>
                                      </p:cBhvr>
                                    </p:animEffect>
                                    <p:anim calcmode="lin" valueType="num">
                                      <p:cBhvr>
                                        <p:cTn id="35" dur="6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6" dur="540" decel="100000" fill="hold"/>
                                        <p:tgtEl>
                                          <p:spTgt spid="8">
                                            <p:txEl>
                                              <p:pRg st="0" end="0"/>
                                            </p:txEl>
                                          </p:spTgt>
                                        </p:tgtEl>
                                        <p:attrNameLst>
                                          <p:attrName>ppt_y</p:attrName>
                                        </p:attrNameLst>
                                      </p:cBhvr>
                                      <p:tavLst>
                                        <p:tav tm="0">
                                          <p:val>
                                            <p:strVal val="#ppt_y+1"/>
                                          </p:val>
                                        </p:tav>
                                        <p:tav tm="100000">
                                          <p:val>
                                            <p:strVal val="#ppt_y-.03"/>
                                          </p:val>
                                        </p:tav>
                                      </p:tavLst>
                                    </p:anim>
                                    <p:anim calcmode="lin" valueType="num">
                                      <p:cBhvr>
                                        <p:cTn id="37" dur="60" accel="100000" fill="hold">
                                          <p:stCondLst>
                                            <p:cond delay="540"/>
                                          </p:stCondLst>
                                        </p:cTn>
                                        <p:tgtEl>
                                          <p:spTgt spid="8">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build="p">
        <p:tmplLst>
          <p:tmpl lvl="1">
            <p:tnLst>
              <p:par>
                <p:cTn presetID="37" presetClass="entr" presetSubtype="0" fill="hold" nodeType="withEffect">
                  <p:stCondLst>
                    <p:cond delay="300"/>
                  </p:stCondLst>
                  <p:childTnLst>
                    <p:set>
                      <p:cBhvr>
                        <p:cTn dur="1" fill="hold">
                          <p:stCondLst>
                            <p:cond delay="0"/>
                          </p:stCondLst>
                        </p:cTn>
                        <p:tgtEl>
                          <p:spTgt spid="6"/>
                        </p:tgtEl>
                        <p:attrNameLst>
                          <p:attrName>style.visibility</p:attrName>
                        </p:attrNameLst>
                      </p:cBhvr>
                      <p:to>
                        <p:strVal val="visible"/>
                      </p:to>
                    </p:set>
                    <p:animEffect transition="in" filter="fade">
                      <p:cBhvr>
                        <p:cTn dur="600"/>
                        <p:tgtEl>
                          <p:spTgt spid="6"/>
                        </p:tgtEl>
                      </p:cBhvr>
                    </p:animEffect>
                    <p:anim calcmode="lin" valueType="num">
                      <p:cBhvr>
                        <p:cTn dur="600" fill="hold"/>
                        <p:tgtEl>
                          <p:spTgt spid="6"/>
                        </p:tgtEl>
                        <p:attrNameLst>
                          <p:attrName>ppt_x</p:attrName>
                        </p:attrNameLst>
                      </p:cBhvr>
                      <p:tavLst>
                        <p:tav tm="0">
                          <p:val>
                            <p:strVal val="#ppt_x"/>
                          </p:val>
                        </p:tav>
                        <p:tav tm="100000">
                          <p:val>
                            <p:strVal val="#ppt_x"/>
                          </p:val>
                        </p:tav>
                      </p:tavLst>
                    </p:anim>
                    <p:anim calcmode="lin" valueType="num">
                      <p:cBhvr>
                        <p:cTn dur="540" decel="100000" fill="hold"/>
                        <p:tgtEl>
                          <p:spTgt spid="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tnLst>
          </p:tmpl>
        </p:tmplLst>
      </p:bldP>
      <p:bldP spid="7" grpId="0" build="p">
        <p:tmplLst>
          <p:tmpl lvl="1">
            <p:tnLst>
              <p:par>
                <p:cTn presetID="37" presetClass="entr" presetSubtype="0" fill="hold" nodeType="withEffect" nodePh="1">
                  <p:stCondLst>
                    <p:cond delay="300"/>
                  </p:stCondLst>
                  <p:childTnLst>
                    <p:set>
                      <p:cBhvr>
                        <p:cTn dur="1" fill="hold">
                          <p:stCondLst>
                            <p:cond delay="0"/>
                          </p:stCondLst>
                        </p:cTn>
                        <p:tgtEl>
                          <p:spTgt spid="7"/>
                        </p:tgtEl>
                        <p:attrNameLst>
                          <p:attrName>style.visibility</p:attrName>
                        </p:attrNameLst>
                      </p:cBhvr>
                      <p:to>
                        <p:strVal val="visible"/>
                      </p:to>
                    </p:set>
                    <p:animEffect transition="in" filter="fade">
                      <p:cBhvr>
                        <p:cTn dur="600"/>
                        <p:tgtEl>
                          <p:spTgt spid="7"/>
                        </p:tgtEl>
                      </p:cBhvr>
                    </p:animEffect>
                    <p:anim calcmode="lin" valueType="num">
                      <p:cBhvr>
                        <p:cTn dur="600" fill="hold"/>
                        <p:tgtEl>
                          <p:spTgt spid="7"/>
                        </p:tgtEl>
                        <p:attrNameLst>
                          <p:attrName>ppt_x</p:attrName>
                        </p:attrNameLst>
                      </p:cBhvr>
                      <p:tavLst>
                        <p:tav tm="0">
                          <p:val>
                            <p:strVal val="#ppt_x"/>
                          </p:val>
                        </p:tav>
                        <p:tav tm="100000">
                          <p:val>
                            <p:strVal val="#ppt_x"/>
                          </p:val>
                        </p:tav>
                      </p:tavLst>
                    </p:anim>
                    <p:anim calcmode="lin" valueType="num">
                      <p:cBhvr>
                        <p:cTn dur="540" decel="100000" fill="hold"/>
                        <p:tgtEl>
                          <p:spTgt spid="7"/>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7"/>
                        </p:tgtEl>
                        <p:attrNameLst>
                          <p:attrName>ppt_y</p:attrName>
                        </p:attrNameLst>
                      </p:cBhvr>
                      <p:tavLst>
                        <p:tav tm="0">
                          <p:val>
                            <p:strVal val="#ppt_y-.03"/>
                          </p:val>
                        </p:tav>
                        <p:tav tm="100000">
                          <p:val>
                            <p:strVal val="#ppt_y"/>
                          </p:val>
                        </p:tav>
                      </p:tavLst>
                    </p:anim>
                  </p:childTnLst>
                </p:cTn>
              </p:par>
            </p:tnLst>
          </p:tmpl>
        </p:tmplLst>
      </p:bldP>
      <p:bldP spid="8" grpId="0" build="p">
        <p:tmplLst>
          <p:tmpl lvl="1">
            <p:tnLst>
              <p:par>
                <p:cTn presetID="37" presetClass="entr" presetSubtype="0" fill="hold" nodeType="withEffect" nodePh="1">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600"/>
                        <p:tgtEl>
                          <p:spTgt spid="8"/>
                        </p:tgtEl>
                      </p:cBhvr>
                    </p:animEffect>
                    <p:anim calcmode="lin" valueType="num">
                      <p:cBhvr>
                        <p:cTn dur="600" fill="hold"/>
                        <p:tgtEl>
                          <p:spTgt spid="8"/>
                        </p:tgtEl>
                        <p:attrNameLst>
                          <p:attrName>ppt_x</p:attrName>
                        </p:attrNameLst>
                      </p:cBhvr>
                      <p:tavLst>
                        <p:tav tm="0">
                          <p:val>
                            <p:strVal val="#ppt_x"/>
                          </p:val>
                        </p:tav>
                        <p:tav tm="100000">
                          <p:val>
                            <p:strVal val="#ppt_x"/>
                          </p:val>
                        </p:tav>
                      </p:tavLst>
                    </p:anim>
                    <p:anim calcmode="lin" valueType="num">
                      <p:cBhvr>
                        <p:cTn dur="540" decel="100000" fill="hold"/>
                        <p:tgtEl>
                          <p:spTgt spid="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8"/>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Gal = One images">
    <p:spTree>
      <p:nvGrpSpPr>
        <p:cNvPr id="1" name=""/>
        <p:cNvGrpSpPr/>
        <p:nvPr/>
      </p:nvGrpSpPr>
      <p:grpSpPr>
        <a:xfrm>
          <a:off x="0" y="0"/>
          <a:ext cx="0" cy="0"/>
          <a:chOff x="0" y="0"/>
          <a:chExt cx="0" cy="0"/>
        </a:xfrm>
      </p:grpSpPr>
      <p:sp>
        <p:nvSpPr>
          <p:cNvPr id="12" name="Picture Placeholder 2"/>
          <p:cNvSpPr>
            <a:spLocks noGrp="1"/>
          </p:cNvSpPr>
          <p:nvPr>
            <p:ph type="pic" sz="quarter" idx="18"/>
          </p:nvPr>
        </p:nvSpPr>
        <p:spPr>
          <a:xfrm>
            <a:off x="711201" y="592667"/>
            <a:ext cx="7670800" cy="25315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3" name="Text Placeholder 5"/>
          <p:cNvSpPr>
            <a:spLocks noGrp="1"/>
          </p:cNvSpPr>
          <p:nvPr>
            <p:ph type="body" sz="quarter" idx="19" hasCustomPrompt="1"/>
          </p:nvPr>
        </p:nvSpPr>
        <p:spPr>
          <a:xfrm>
            <a:off x="711199" y="3122272"/>
            <a:ext cx="7670801" cy="298261"/>
          </a:xfrm>
          <a:prstGeom prst="rect">
            <a:avLst/>
          </a:prstGeom>
          <a:solidFill>
            <a:schemeClr val="accent1"/>
          </a:solidFill>
        </p:spPr>
        <p:txBody>
          <a:bodyPr lIns="68580" tIns="34290" rIns="68580" bIns="34290" anchor="ctr">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14" name="Text Placeholder 5"/>
          <p:cNvSpPr>
            <a:spLocks noGrp="1"/>
          </p:cNvSpPr>
          <p:nvPr>
            <p:ph type="body" sz="quarter" idx="20" hasCustomPrompt="1"/>
          </p:nvPr>
        </p:nvSpPr>
        <p:spPr>
          <a:xfrm>
            <a:off x="691363" y="3562543"/>
            <a:ext cx="7699104" cy="967124"/>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dap </a:t>
            </a:r>
            <a:r>
              <a:rPr lang="en-US" dirty="0" err="1"/>
              <a:t>ibus</a:t>
            </a:r>
            <a:r>
              <a:rPr lang="en-US" dirty="0"/>
              <a:t> vitae, </a:t>
            </a:r>
            <a:r>
              <a:rPr lang="en-US" dirty="0" err="1"/>
              <a:t>euis</a:t>
            </a:r>
            <a:r>
              <a:rPr lang="en-US" dirty="0"/>
              <a:t> mod non </a:t>
            </a:r>
            <a:r>
              <a:rPr lang="en-US" dirty="0" err="1"/>
              <a:t>purus</a:t>
            </a:r>
            <a:r>
              <a:rPr lang="en-US" dirty="0"/>
              <a:t>. Mae </a:t>
            </a:r>
            <a:r>
              <a:rPr lang="en-US" dirty="0" err="1"/>
              <a:t>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a:t>
            </a:r>
            <a:r>
              <a:rPr lang="en-US" dirty="0"/>
              <a:t> </a:t>
            </a:r>
            <a:r>
              <a:rPr lang="en-US" dirty="0" err="1"/>
              <a:t>tique</a:t>
            </a:r>
            <a:r>
              <a:rPr lang="en-US" dirty="0"/>
              <a:t> et in </a:t>
            </a:r>
            <a:r>
              <a:rPr lang="en-US" dirty="0" err="1"/>
              <a:t>metus</a:t>
            </a:r>
            <a:r>
              <a:rPr lang="en-US" dirty="0"/>
              <a:t>. </a:t>
            </a:r>
          </a:p>
        </p:txBody>
      </p:sp>
    </p:spTree>
    <p:extLst>
      <p:ext uri="{BB962C8B-B14F-4D97-AF65-F5344CB8AC3E}">
        <p14:creationId xmlns:p14="http://schemas.microsoft.com/office/powerpoint/2010/main" val="764333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30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37" presetClass="entr" presetSubtype="0" fill="hold" grpId="0" nodeType="withEffect">
                                  <p:stCondLst>
                                    <p:cond delay="300"/>
                                  </p:stCondLst>
                                  <p:childTnLst>
                                    <p:set>
                                      <p:cBhvr>
                                        <p:cTn id="9" dur="1" fill="hold">
                                          <p:stCondLst>
                                            <p:cond delay="0"/>
                                          </p:stCondLst>
                                        </p:cTn>
                                        <p:tgtEl>
                                          <p:spTgt spid="13">
                                            <p:bg/>
                                          </p:spTgt>
                                        </p:tgtEl>
                                        <p:attrNameLst>
                                          <p:attrName>style.visibility</p:attrName>
                                        </p:attrNameLst>
                                      </p:cBhvr>
                                      <p:to>
                                        <p:strVal val="visible"/>
                                      </p:to>
                                    </p:set>
                                    <p:animEffect transition="in" filter="fade">
                                      <p:cBhvr>
                                        <p:cTn id="10" dur="600"/>
                                        <p:tgtEl>
                                          <p:spTgt spid="13">
                                            <p:bg/>
                                          </p:spTgt>
                                        </p:tgtEl>
                                      </p:cBhvr>
                                    </p:animEffect>
                                    <p:anim calcmode="lin" valueType="num">
                                      <p:cBhvr>
                                        <p:cTn id="11" dur="600" fill="hold"/>
                                        <p:tgtEl>
                                          <p:spTgt spid="13">
                                            <p:bg/>
                                          </p:spTgt>
                                        </p:tgtEl>
                                        <p:attrNameLst>
                                          <p:attrName>ppt_x</p:attrName>
                                        </p:attrNameLst>
                                      </p:cBhvr>
                                      <p:tavLst>
                                        <p:tav tm="0">
                                          <p:val>
                                            <p:strVal val="#ppt_x"/>
                                          </p:val>
                                        </p:tav>
                                        <p:tav tm="100000">
                                          <p:val>
                                            <p:strVal val="#ppt_x"/>
                                          </p:val>
                                        </p:tav>
                                      </p:tavLst>
                                    </p:anim>
                                    <p:anim calcmode="lin" valueType="num">
                                      <p:cBhvr>
                                        <p:cTn id="12" dur="540" decel="100000" fill="hold"/>
                                        <p:tgtEl>
                                          <p:spTgt spid="13">
                                            <p:bg/>
                                          </p:spTgt>
                                        </p:tgtEl>
                                        <p:attrNameLst>
                                          <p:attrName>ppt_y</p:attrName>
                                        </p:attrNameLst>
                                      </p:cBhvr>
                                      <p:tavLst>
                                        <p:tav tm="0">
                                          <p:val>
                                            <p:strVal val="#ppt_y+1"/>
                                          </p:val>
                                        </p:tav>
                                        <p:tav tm="100000">
                                          <p:val>
                                            <p:strVal val="#ppt_y-.03"/>
                                          </p:val>
                                        </p:tav>
                                      </p:tavLst>
                                    </p:anim>
                                    <p:anim calcmode="lin" valueType="num">
                                      <p:cBhvr>
                                        <p:cTn id="13" dur="60" accel="100000" fill="hold">
                                          <p:stCondLst>
                                            <p:cond delay="540"/>
                                          </p:stCondLst>
                                        </p:cTn>
                                        <p:tgtEl>
                                          <p:spTgt spid="13">
                                            <p:bg/>
                                          </p:spTgt>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grpId="0" nodeType="clickEffect">
                                  <p:stCondLst>
                                    <p:cond delay="30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fade">
                                      <p:cBhvr>
                                        <p:cTn id="18" dur="600"/>
                                        <p:tgtEl>
                                          <p:spTgt spid="13">
                                            <p:txEl>
                                              <p:pRg st="0" end="0"/>
                                            </p:txEl>
                                          </p:spTgt>
                                        </p:tgtEl>
                                      </p:cBhvr>
                                    </p:animEffect>
                                    <p:anim calcmode="lin" valueType="num">
                                      <p:cBhvr>
                                        <p:cTn id="19" dur="6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0" dur="540" decel="100000" fill="hold"/>
                                        <p:tgtEl>
                                          <p:spTgt spid="13">
                                            <p:txEl>
                                              <p:pRg st="0" end="0"/>
                                            </p:txEl>
                                          </p:spTgt>
                                        </p:tgtEl>
                                        <p:attrNameLst>
                                          <p:attrName>ppt_y</p:attrName>
                                        </p:attrNameLst>
                                      </p:cBhvr>
                                      <p:tavLst>
                                        <p:tav tm="0">
                                          <p:val>
                                            <p:strVal val="#ppt_y+1"/>
                                          </p:val>
                                        </p:tav>
                                        <p:tav tm="100000">
                                          <p:val>
                                            <p:strVal val="#ppt_y-.03"/>
                                          </p:val>
                                        </p:tav>
                                      </p:tavLst>
                                    </p:anim>
                                    <p:anim calcmode="lin" valueType="num">
                                      <p:cBhvr>
                                        <p:cTn id="21" dur="60" accel="100000" fill="hold">
                                          <p:stCondLst>
                                            <p:cond delay="540"/>
                                          </p:stCondLst>
                                        </p:cTn>
                                        <p:tgtEl>
                                          <p:spTgt spid="13">
                                            <p:txEl>
                                              <p:pRg st="0" end="0"/>
                                            </p:txEl>
                                          </p:spTgt>
                                        </p:tgtEl>
                                        <p:attrNameLst>
                                          <p:attrName>ppt_y</p:attrName>
                                        </p:attrNameLst>
                                      </p:cBhvr>
                                      <p:tavLst>
                                        <p:tav tm="0">
                                          <p:val>
                                            <p:strVal val="#ppt_y-.03"/>
                                          </p:val>
                                        </p:tav>
                                        <p:tav tm="100000">
                                          <p:val>
                                            <p:strVal val="#ppt_y"/>
                                          </p:val>
                                        </p:tav>
                                      </p:tavLst>
                                    </p:anim>
                                  </p:childTnLst>
                                </p:cTn>
                              </p:par>
                              <p:par>
                                <p:cTn id="22" presetID="37" presetClass="entr" presetSubtype="0" fill="hold" grpId="0" nodeType="withEffect">
                                  <p:stCondLst>
                                    <p:cond delay="30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fade">
                                      <p:cBhvr>
                                        <p:cTn id="24" dur="600"/>
                                        <p:tgtEl>
                                          <p:spTgt spid="14">
                                            <p:txEl>
                                              <p:pRg st="0" end="0"/>
                                            </p:txEl>
                                          </p:spTgt>
                                        </p:tgtEl>
                                      </p:cBhvr>
                                    </p:animEffect>
                                    <p:anim calcmode="lin" valueType="num">
                                      <p:cBhvr>
                                        <p:cTn id="25" dur="6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6" dur="540" decel="100000" fill="hold"/>
                                        <p:tgtEl>
                                          <p:spTgt spid="14">
                                            <p:txEl>
                                              <p:pRg st="0" end="0"/>
                                            </p:txEl>
                                          </p:spTgt>
                                        </p:tgtEl>
                                        <p:attrNameLst>
                                          <p:attrName>ppt_y</p:attrName>
                                        </p:attrNameLst>
                                      </p:cBhvr>
                                      <p:tavLst>
                                        <p:tav tm="0">
                                          <p:val>
                                            <p:strVal val="#ppt_y+1"/>
                                          </p:val>
                                        </p:tav>
                                        <p:tav tm="100000">
                                          <p:val>
                                            <p:strVal val="#ppt_y-.03"/>
                                          </p:val>
                                        </p:tav>
                                      </p:tavLst>
                                    </p:anim>
                                    <p:anim calcmode="lin" valueType="num">
                                      <p:cBhvr>
                                        <p:cTn id="27" dur="60" accel="100000" fill="hold">
                                          <p:stCondLst>
                                            <p:cond delay="540"/>
                                          </p:stCondLst>
                                        </p:cTn>
                                        <p:tgtEl>
                                          <p:spTgt spid="14">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build="p" animBg="1">
        <p:tmplLst>
          <p:tmpl lvl="1">
            <p:tnLst>
              <p:par>
                <p:cTn presetID="37" presetClass="entr" presetSubtype="0" fill="hold" nodeType="clickEffect">
                  <p:stCondLst>
                    <p:cond delay="300"/>
                  </p:stCondLst>
                  <p:childTnLst>
                    <p:set>
                      <p:cBhvr>
                        <p:cTn dur="1" fill="hold">
                          <p:stCondLst>
                            <p:cond delay="0"/>
                          </p:stCondLst>
                        </p:cTn>
                        <p:tgtEl>
                          <p:spTgt spid="13"/>
                        </p:tgtEl>
                        <p:attrNameLst>
                          <p:attrName>style.visibility</p:attrName>
                        </p:attrNameLst>
                      </p:cBhvr>
                      <p:to>
                        <p:strVal val="visible"/>
                      </p:to>
                    </p:set>
                    <p:animEffect transition="in" filter="fade">
                      <p:cBhvr>
                        <p:cTn dur="600"/>
                        <p:tgtEl>
                          <p:spTgt spid="13"/>
                        </p:tgtEl>
                      </p:cBhvr>
                    </p:animEffect>
                    <p:anim calcmode="lin" valueType="num">
                      <p:cBhvr>
                        <p:cTn dur="600" fill="hold"/>
                        <p:tgtEl>
                          <p:spTgt spid="13"/>
                        </p:tgtEl>
                        <p:attrNameLst>
                          <p:attrName>ppt_x</p:attrName>
                        </p:attrNameLst>
                      </p:cBhvr>
                      <p:tavLst>
                        <p:tav tm="0">
                          <p:val>
                            <p:strVal val="#ppt_x"/>
                          </p:val>
                        </p:tav>
                        <p:tav tm="100000">
                          <p:val>
                            <p:strVal val="#ppt_x"/>
                          </p:val>
                        </p:tav>
                      </p:tavLst>
                    </p:anim>
                    <p:anim calcmode="lin" valueType="num">
                      <p:cBhvr>
                        <p:cTn dur="540" decel="100000" fill="hold"/>
                        <p:tgtEl>
                          <p:spTgt spid="13"/>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3"/>
                        </p:tgtEl>
                        <p:attrNameLst>
                          <p:attrName>ppt_y</p:attrName>
                        </p:attrNameLst>
                      </p:cBhvr>
                      <p:tavLst>
                        <p:tav tm="0">
                          <p:val>
                            <p:strVal val="#ppt_y-.03"/>
                          </p:val>
                        </p:tav>
                        <p:tav tm="100000">
                          <p:val>
                            <p:strVal val="#ppt_y"/>
                          </p:val>
                        </p:tav>
                      </p:tavLst>
                    </p:anim>
                  </p:childTnLst>
                </p:cTn>
              </p:par>
            </p:tnLst>
          </p:tmpl>
        </p:tmplLst>
      </p:bldP>
      <p:bldP spid="14" grpId="0" build="p">
        <p:tmplLst>
          <p:tmpl lvl="1">
            <p:tnLst>
              <p:par>
                <p:cTn presetID="37" presetClass="entr" presetSubtype="0" fill="hold" nodeType="withEffect" nodePh="1">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600"/>
                        <p:tgtEl>
                          <p:spTgt spid="14"/>
                        </p:tgtEl>
                      </p:cBhvr>
                    </p:animEffect>
                    <p:anim calcmode="lin" valueType="num">
                      <p:cBhvr>
                        <p:cTn dur="600" fill="hold"/>
                        <p:tgtEl>
                          <p:spTgt spid="14"/>
                        </p:tgtEl>
                        <p:attrNameLst>
                          <p:attrName>ppt_x</p:attrName>
                        </p:attrNameLst>
                      </p:cBhvr>
                      <p:tavLst>
                        <p:tav tm="0">
                          <p:val>
                            <p:strVal val="#ppt_x"/>
                          </p:val>
                        </p:tav>
                        <p:tav tm="100000">
                          <p:val>
                            <p:strVal val="#ppt_x"/>
                          </p:val>
                        </p:tav>
                      </p:tavLst>
                    </p:anim>
                    <p:anim calcmode="lin" valueType="num">
                      <p:cBhvr>
                        <p:cTn dur="540" decel="100000" fill="hold"/>
                        <p:tgtEl>
                          <p:spTgt spid="14"/>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4"/>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Gal = One images 2">
    <p:spTree>
      <p:nvGrpSpPr>
        <p:cNvPr id="1" name=""/>
        <p:cNvGrpSpPr/>
        <p:nvPr/>
      </p:nvGrpSpPr>
      <p:grpSpPr>
        <a:xfrm>
          <a:off x="0" y="0"/>
          <a:ext cx="0" cy="0"/>
          <a:chOff x="0" y="0"/>
          <a:chExt cx="0" cy="0"/>
        </a:xfrm>
      </p:grpSpPr>
      <p:sp>
        <p:nvSpPr>
          <p:cNvPr id="18" name="Picture Placeholder 2"/>
          <p:cNvSpPr>
            <a:spLocks noGrp="1"/>
          </p:cNvSpPr>
          <p:nvPr>
            <p:ph type="pic" sz="quarter" idx="15"/>
          </p:nvPr>
        </p:nvSpPr>
        <p:spPr>
          <a:xfrm>
            <a:off x="4622804" y="592667"/>
            <a:ext cx="3725329" cy="25315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9" name="Text Placeholder 5"/>
          <p:cNvSpPr>
            <a:spLocks noGrp="1"/>
          </p:cNvSpPr>
          <p:nvPr>
            <p:ph type="body" sz="quarter" idx="16" hasCustomPrompt="1"/>
          </p:nvPr>
        </p:nvSpPr>
        <p:spPr>
          <a:xfrm>
            <a:off x="4622804" y="3105338"/>
            <a:ext cx="3739075" cy="298261"/>
          </a:xfrm>
          <a:prstGeom prst="rect">
            <a:avLst/>
          </a:prstGeom>
          <a:solidFill>
            <a:schemeClr val="accent5"/>
          </a:solidFill>
          <a:ln>
            <a:noFill/>
          </a:ln>
        </p:spPr>
        <p:txBody>
          <a:bodyPr lIns="68580" tIns="34290" rIns="68580" bIns="34290" anchor="ctr">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20" name="Text Placeholder 5"/>
          <p:cNvSpPr>
            <a:spLocks noGrp="1"/>
          </p:cNvSpPr>
          <p:nvPr>
            <p:ph type="body" sz="quarter" idx="17" hasCustomPrompt="1"/>
          </p:nvPr>
        </p:nvSpPr>
        <p:spPr>
          <a:xfrm>
            <a:off x="4622804" y="3562543"/>
            <a:ext cx="3739075" cy="967124"/>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dap </a:t>
            </a:r>
            <a:r>
              <a:rPr lang="en-US" dirty="0" err="1"/>
              <a:t>ibus</a:t>
            </a:r>
            <a:r>
              <a:rPr lang="en-US" dirty="0"/>
              <a:t> vitae, </a:t>
            </a:r>
            <a:r>
              <a:rPr lang="en-US" dirty="0" err="1"/>
              <a:t>euis</a:t>
            </a:r>
            <a:r>
              <a:rPr lang="en-US" dirty="0"/>
              <a:t> mod non </a:t>
            </a:r>
            <a:r>
              <a:rPr lang="en-US" dirty="0" err="1"/>
              <a:t>purus</a:t>
            </a:r>
            <a:r>
              <a:rPr lang="en-US" dirty="0"/>
              <a:t>. Mae </a:t>
            </a:r>
            <a:r>
              <a:rPr lang="en-US" dirty="0" err="1"/>
              <a:t>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a:t>
            </a:r>
            <a:r>
              <a:rPr lang="en-US" dirty="0"/>
              <a:t> </a:t>
            </a:r>
            <a:r>
              <a:rPr lang="en-US" dirty="0" err="1"/>
              <a:t>tique</a:t>
            </a:r>
            <a:r>
              <a:rPr lang="en-US" dirty="0"/>
              <a:t> et in </a:t>
            </a:r>
            <a:r>
              <a:rPr lang="en-US" dirty="0" err="1"/>
              <a:t>metus</a:t>
            </a:r>
            <a:r>
              <a:rPr lang="en-US" dirty="0"/>
              <a:t>. </a:t>
            </a:r>
          </a:p>
        </p:txBody>
      </p:sp>
      <p:sp>
        <p:nvSpPr>
          <p:cNvPr id="8" name="Title 3"/>
          <p:cNvSpPr>
            <a:spLocks noGrp="1"/>
          </p:cNvSpPr>
          <p:nvPr>
            <p:ph type="title" hasCustomPrompt="1"/>
          </p:nvPr>
        </p:nvSpPr>
        <p:spPr>
          <a:xfrm>
            <a:off x="685801" y="1133055"/>
            <a:ext cx="2717800" cy="1415430"/>
          </a:xfrm>
          <a:prstGeom prst="rect">
            <a:avLst/>
          </a:prstGeom>
        </p:spPr>
        <p:txBody>
          <a:bodyPr lIns="68580" tIns="34290" rIns="68580" bIns="34290">
            <a:no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
        <p:nvSpPr>
          <p:cNvPr id="9" name="Text Placeholder 5"/>
          <p:cNvSpPr>
            <a:spLocks noGrp="1"/>
          </p:cNvSpPr>
          <p:nvPr>
            <p:ph type="body" sz="quarter" idx="10" hasCustomPrompt="1"/>
          </p:nvPr>
        </p:nvSpPr>
        <p:spPr>
          <a:xfrm>
            <a:off x="685800" y="2656611"/>
            <a:ext cx="2717800" cy="213595"/>
          </a:xfrm>
          <a:prstGeom prst="rect">
            <a:avLst/>
          </a:prstGeom>
        </p:spPr>
        <p:txBody>
          <a:bodyPr lIns="68580" tIns="34290" rIns="68580" bIns="34290">
            <a:noAutofit/>
          </a:bodyPr>
          <a:lstStyle>
            <a:lvl1pPr marL="0" indent="0" algn="l">
              <a:buNone/>
              <a:defRPr sz="1200" cap="all">
                <a:solidFill>
                  <a:schemeClr val="tx1">
                    <a:lumMod val="50000"/>
                    <a:lumOff val="50000"/>
                  </a:schemeClr>
                </a:solidFill>
                <a:latin typeface="Lato Light"/>
                <a:cs typeface="Lato Light"/>
              </a:defRPr>
            </a:lvl1pPr>
          </a:lstStyle>
          <a:p>
            <a:pPr lvl="0"/>
            <a:r>
              <a:rPr lang="en-US" dirty="0" err="1"/>
              <a:t>Subitle</a:t>
            </a:r>
            <a:r>
              <a:rPr lang="en-US" dirty="0"/>
              <a:t> Example here</a:t>
            </a:r>
          </a:p>
        </p:txBody>
      </p:sp>
      <p:sp>
        <p:nvSpPr>
          <p:cNvPr id="10" name="Text Placeholder 5"/>
          <p:cNvSpPr>
            <a:spLocks noGrp="1"/>
          </p:cNvSpPr>
          <p:nvPr>
            <p:ph type="body" sz="quarter" idx="12" hasCustomPrompt="1"/>
          </p:nvPr>
        </p:nvSpPr>
        <p:spPr>
          <a:xfrm>
            <a:off x="685800" y="2952942"/>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cxnSp>
        <p:nvCxnSpPr>
          <p:cNvPr id="11" name="Straight Connector 10"/>
          <p:cNvCxnSpPr/>
          <p:nvPr userDrawn="1"/>
        </p:nvCxnSpPr>
        <p:spPr>
          <a:xfrm>
            <a:off x="685800" y="2607716"/>
            <a:ext cx="2717800"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449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30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37" presetClass="entr" presetSubtype="0" fill="hold" grpId="0" nodeType="withEffect">
                                  <p:stCondLst>
                                    <p:cond delay="300"/>
                                  </p:stCondLst>
                                  <p:childTnLst>
                                    <p:set>
                                      <p:cBhvr>
                                        <p:cTn id="9" dur="1" fill="hold">
                                          <p:stCondLst>
                                            <p:cond delay="0"/>
                                          </p:stCondLst>
                                        </p:cTn>
                                        <p:tgtEl>
                                          <p:spTgt spid="19">
                                            <p:bg/>
                                          </p:spTgt>
                                        </p:tgtEl>
                                        <p:attrNameLst>
                                          <p:attrName>style.visibility</p:attrName>
                                        </p:attrNameLst>
                                      </p:cBhvr>
                                      <p:to>
                                        <p:strVal val="visible"/>
                                      </p:to>
                                    </p:set>
                                    <p:animEffect transition="in" filter="fade">
                                      <p:cBhvr>
                                        <p:cTn id="10" dur="600"/>
                                        <p:tgtEl>
                                          <p:spTgt spid="19">
                                            <p:bg/>
                                          </p:spTgt>
                                        </p:tgtEl>
                                      </p:cBhvr>
                                    </p:animEffect>
                                    <p:anim calcmode="lin" valueType="num">
                                      <p:cBhvr>
                                        <p:cTn id="11" dur="600" fill="hold"/>
                                        <p:tgtEl>
                                          <p:spTgt spid="19">
                                            <p:bg/>
                                          </p:spTgt>
                                        </p:tgtEl>
                                        <p:attrNameLst>
                                          <p:attrName>ppt_x</p:attrName>
                                        </p:attrNameLst>
                                      </p:cBhvr>
                                      <p:tavLst>
                                        <p:tav tm="0">
                                          <p:val>
                                            <p:strVal val="#ppt_x"/>
                                          </p:val>
                                        </p:tav>
                                        <p:tav tm="100000">
                                          <p:val>
                                            <p:strVal val="#ppt_x"/>
                                          </p:val>
                                        </p:tav>
                                      </p:tavLst>
                                    </p:anim>
                                    <p:anim calcmode="lin" valueType="num">
                                      <p:cBhvr>
                                        <p:cTn id="12" dur="540" decel="100000" fill="hold"/>
                                        <p:tgtEl>
                                          <p:spTgt spid="19">
                                            <p:bg/>
                                          </p:spTgt>
                                        </p:tgtEl>
                                        <p:attrNameLst>
                                          <p:attrName>ppt_y</p:attrName>
                                        </p:attrNameLst>
                                      </p:cBhvr>
                                      <p:tavLst>
                                        <p:tav tm="0">
                                          <p:val>
                                            <p:strVal val="#ppt_y+1"/>
                                          </p:val>
                                        </p:tav>
                                        <p:tav tm="100000">
                                          <p:val>
                                            <p:strVal val="#ppt_y-.03"/>
                                          </p:val>
                                        </p:tav>
                                      </p:tavLst>
                                    </p:anim>
                                    <p:anim calcmode="lin" valueType="num">
                                      <p:cBhvr>
                                        <p:cTn id="13" dur="60" accel="100000" fill="hold">
                                          <p:stCondLst>
                                            <p:cond delay="540"/>
                                          </p:stCondLst>
                                        </p:cTn>
                                        <p:tgtEl>
                                          <p:spTgt spid="19">
                                            <p:bg/>
                                          </p:spTgt>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grpId="0" nodeType="clickEffect">
                                  <p:stCondLst>
                                    <p:cond delay="300"/>
                                  </p:stCondLst>
                                  <p:childTnLst>
                                    <p:set>
                                      <p:cBhvr>
                                        <p:cTn id="17" dur="1" fill="hold">
                                          <p:stCondLst>
                                            <p:cond delay="0"/>
                                          </p:stCondLst>
                                        </p:cTn>
                                        <p:tgtEl>
                                          <p:spTgt spid="19">
                                            <p:txEl>
                                              <p:pRg st="0" end="0"/>
                                            </p:txEl>
                                          </p:spTgt>
                                        </p:tgtEl>
                                        <p:attrNameLst>
                                          <p:attrName>style.visibility</p:attrName>
                                        </p:attrNameLst>
                                      </p:cBhvr>
                                      <p:to>
                                        <p:strVal val="visible"/>
                                      </p:to>
                                    </p:set>
                                    <p:animEffect transition="in" filter="fade">
                                      <p:cBhvr>
                                        <p:cTn id="18" dur="600"/>
                                        <p:tgtEl>
                                          <p:spTgt spid="19">
                                            <p:txEl>
                                              <p:pRg st="0" end="0"/>
                                            </p:txEl>
                                          </p:spTgt>
                                        </p:tgtEl>
                                      </p:cBhvr>
                                    </p:animEffect>
                                    <p:anim calcmode="lin" valueType="num">
                                      <p:cBhvr>
                                        <p:cTn id="19" dur="6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0" dur="540" decel="100000" fill="hold"/>
                                        <p:tgtEl>
                                          <p:spTgt spid="19">
                                            <p:txEl>
                                              <p:pRg st="0" end="0"/>
                                            </p:txEl>
                                          </p:spTgt>
                                        </p:tgtEl>
                                        <p:attrNameLst>
                                          <p:attrName>ppt_y</p:attrName>
                                        </p:attrNameLst>
                                      </p:cBhvr>
                                      <p:tavLst>
                                        <p:tav tm="0">
                                          <p:val>
                                            <p:strVal val="#ppt_y+1"/>
                                          </p:val>
                                        </p:tav>
                                        <p:tav tm="100000">
                                          <p:val>
                                            <p:strVal val="#ppt_y-.03"/>
                                          </p:val>
                                        </p:tav>
                                      </p:tavLst>
                                    </p:anim>
                                    <p:anim calcmode="lin" valueType="num">
                                      <p:cBhvr>
                                        <p:cTn id="21" dur="60" accel="100000" fill="hold">
                                          <p:stCondLst>
                                            <p:cond delay="540"/>
                                          </p:stCondLst>
                                        </p:cTn>
                                        <p:tgtEl>
                                          <p:spTgt spid="19">
                                            <p:txEl>
                                              <p:pRg st="0" end="0"/>
                                            </p:txEl>
                                          </p:spTgt>
                                        </p:tgtEl>
                                        <p:attrNameLst>
                                          <p:attrName>ppt_y</p:attrName>
                                        </p:attrNameLst>
                                      </p:cBhvr>
                                      <p:tavLst>
                                        <p:tav tm="0">
                                          <p:val>
                                            <p:strVal val="#ppt_y-.03"/>
                                          </p:val>
                                        </p:tav>
                                        <p:tav tm="100000">
                                          <p:val>
                                            <p:strVal val="#ppt_y"/>
                                          </p:val>
                                        </p:tav>
                                      </p:tavLst>
                                    </p:anim>
                                  </p:childTnLst>
                                </p:cTn>
                              </p:par>
                              <p:par>
                                <p:cTn id="22" presetID="37" presetClass="entr" presetSubtype="0" fill="hold" grpId="0" nodeType="withEffect">
                                  <p:stCondLst>
                                    <p:cond delay="300"/>
                                  </p:stCondLst>
                                  <p:childTnLst>
                                    <p:set>
                                      <p:cBhvr>
                                        <p:cTn id="23" dur="1" fill="hold">
                                          <p:stCondLst>
                                            <p:cond delay="0"/>
                                          </p:stCondLst>
                                        </p:cTn>
                                        <p:tgtEl>
                                          <p:spTgt spid="20">
                                            <p:txEl>
                                              <p:pRg st="0" end="0"/>
                                            </p:txEl>
                                          </p:spTgt>
                                        </p:tgtEl>
                                        <p:attrNameLst>
                                          <p:attrName>style.visibility</p:attrName>
                                        </p:attrNameLst>
                                      </p:cBhvr>
                                      <p:to>
                                        <p:strVal val="visible"/>
                                      </p:to>
                                    </p:set>
                                    <p:animEffect transition="in" filter="fade">
                                      <p:cBhvr>
                                        <p:cTn id="24" dur="600"/>
                                        <p:tgtEl>
                                          <p:spTgt spid="20">
                                            <p:txEl>
                                              <p:pRg st="0" end="0"/>
                                            </p:txEl>
                                          </p:spTgt>
                                        </p:tgtEl>
                                      </p:cBhvr>
                                    </p:animEffect>
                                    <p:anim calcmode="lin" valueType="num">
                                      <p:cBhvr>
                                        <p:cTn id="25" dur="6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26" dur="540" decel="100000" fill="hold"/>
                                        <p:tgtEl>
                                          <p:spTgt spid="20">
                                            <p:txEl>
                                              <p:pRg st="0" end="0"/>
                                            </p:txEl>
                                          </p:spTgt>
                                        </p:tgtEl>
                                        <p:attrNameLst>
                                          <p:attrName>ppt_y</p:attrName>
                                        </p:attrNameLst>
                                      </p:cBhvr>
                                      <p:tavLst>
                                        <p:tav tm="0">
                                          <p:val>
                                            <p:strVal val="#ppt_y+1"/>
                                          </p:val>
                                        </p:tav>
                                        <p:tav tm="100000">
                                          <p:val>
                                            <p:strVal val="#ppt_y-.03"/>
                                          </p:val>
                                        </p:tav>
                                      </p:tavLst>
                                    </p:anim>
                                    <p:anim calcmode="lin" valueType="num">
                                      <p:cBhvr>
                                        <p:cTn id="27" dur="60" accel="100000" fill="hold">
                                          <p:stCondLst>
                                            <p:cond delay="540"/>
                                          </p:stCondLst>
                                        </p:cTn>
                                        <p:tgtEl>
                                          <p:spTgt spid="20">
                                            <p:txEl>
                                              <p:pRg st="0" end="0"/>
                                            </p:txEl>
                                          </p:spTgt>
                                        </p:tgtEl>
                                        <p:attrNameLst>
                                          <p:attrName>ppt_y</p:attrName>
                                        </p:attrNameLst>
                                      </p:cBhvr>
                                      <p:tavLst>
                                        <p:tav tm="0">
                                          <p:val>
                                            <p:strVal val="#ppt_y-.03"/>
                                          </p:val>
                                        </p:tav>
                                        <p:tav tm="100000">
                                          <p:val>
                                            <p:strVal val="#ppt_y"/>
                                          </p:val>
                                        </p:tav>
                                      </p:tavLst>
                                    </p:anim>
                                  </p:childTnLst>
                                </p:cTn>
                              </p:par>
                              <p:par>
                                <p:cTn id="28" presetID="37"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600"/>
                                        <p:tgtEl>
                                          <p:spTgt spid="8"/>
                                        </p:tgtEl>
                                      </p:cBhvr>
                                    </p:animEffect>
                                    <p:anim calcmode="lin" valueType="num">
                                      <p:cBhvr>
                                        <p:cTn id="31" dur="600" fill="hold"/>
                                        <p:tgtEl>
                                          <p:spTgt spid="8"/>
                                        </p:tgtEl>
                                        <p:attrNameLst>
                                          <p:attrName>ppt_x</p:attrName>
                                        </p:attrNameLst>
                                      </p:cBhvr>
                                      <p:tavLst>
                                        <p:tav tm="0">
                                          <p:val>
                                            <p:strVal val="#ppt_x"/>
                                          </p:val>
                                        </p:tav>
                                        <p:tav tm="100000">
                                          <p:val>
                                            <p:strVal val="#ppt_x"/>
                                          </p:val>
                                        </p:tav>
                                      </p:tavLst>
                                    </p:anim>
                                    <p:anim calcmode="lin" valueType="num">
                                      <p:cBhvr>
                                        <p:cTn id="32" dur="540" decel="100000" fill="hold"/>
                                        <p:tgtEl>
                                          <p:spTgt spid="8"/>
                                        </p:tgtEl>
                                        <p:attrNameLst>
                                          <p:attrName>ppt_y</p:attrName>
                                        </p:attrNameLst>
                                      </p:cBhvr>
                                      <p:tavLst>
                                        <p:tav tm="0">
                                          <p:val>
                                            <p:strVal val="#ppt_y+1"/>
                                          </p:val>
                                        </p:tav>
                                        <p:tav tm="100000">
                                          <p:val>
                                            <p:strVal val="#ppt_y-.03"/>
                                          </p:val>
                                        </p:tav>
                                      </p:tavLst>
                                    </p:anim>
                                    <p:anim calcmode="lin" valueType="num">
                                      <p:cBhvr>
                                        <p:cTn id="33" dur="60" accel="100000" fill="hold">
                                          <p:stCondLst>
                                            <p:cond delay="540"/>
                                          </p:stCondLst>
                                        </p:cTn>
                                        <p:tgtEl>
                                          <p:spTgt spid="8"/>
                                        </p:tgtEl>
                                        <p:attrNameLst>
                                          <p:attrName>ppt_y</p:attrName>
                                        </p:attrNameLst>
                                      </p:cBhvr>
                                      <p:tavLst>
                                        <p:tav tm="0">
                                          <p:val>
                                            <p:strVal val="#ppt_y-.03"/>
                                          </p:val>
                                        </p:tav>
                                        <p:tav tm="100000">
                                          <p:val>
                                            <p:strVal val="#ppt_y"/>
                                          </p:val>
                                        </p:tav>
                                      </p:tavLst>
                                    </p:anim>
                                  </p:childTnLst>
                                </p:cTn>
                              </p:par>
                              <p:par>
                                <p:cTn id="34" presetID="37" presetClass="entr" presetSubtype="0" fill="hold" grpId="0" nodeType="withEffect">
                                  <p:stCondLst>
                                    <p:cond delay="300"/>
                                  </p:stCondLst>
                                  <p:childTnLst>
                                    <p:set>
                                      <p:cBhvr>
                                        <p:cTn id="35" dur="1" fill="hold">
                                          <p:stCondLst>
                                            <p:cond delay="0"/>
                                          </p:stCondLst>
                                        </p:cTn>
                                        <p:tgtEl>
                                          <p:spTgt spid="9">
                                            <p:txEl>
                                              <p:pRg st="0" end="0"/>
                                            </p:txEl>
                                          </p:spTgt>
                                        </p:tgtEl>
                                        <p:attrNameLst>
                                          <p:attrName>style.visibility</p:attrName>
                                        </p:attrNameLst>
                                      </p:cBhvr>
                                      <p:to>
                                        <p:strVal val="visible"/>
                                      </p:to>
                                    </p:set>
                                    <p:animEffect transition="in" filter="fade">
                                      <p:cBhvr>
                                        <p:cTn id="36" dur="600"/>
                                        <p:tgtEl>
                                          <p:spTgt spid="9">
                                            <p:txEl>
                                              <p:pRg st="0" end="0"/>
                                            </p:txEl>
                                          </p:spTgt>
                                        </p:tgtEl>
                                      </p:cBhvr>
                                    </p:animEffect>
                                    <p:anim calcmode="lin" valueType="num">
                                      <p:cBhvr>
                                        <p:cTn id="37" dur="6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8" dur="540" decel="100000" fill="hold"/>
                                        <p:tgtEl>
                                          <p:spTgt spid="9">
                                            <p:txEl>
                                              <p:pRg st="0" end="0"/>
                                            </p:txEl>
                                          </p:spTgt>
                                        </p:tgtEl>
                                        <p:attrNameLst>
                                          <p:attrName>ppt_y</p:attrName>
                                        </p:attrNameLst>
                                      </p:cBhvr>
                                      <p:tavLst>
                                        <p:tav tm="0">
                                          <p:val>
                                            <p:strVal val="#ppt_y+1"/>
                                          </p:val>
                                        </p:tav>
                                        <p:tav tm="100000">
                                          <p:val>
                                            <p:strVal val="#ppt_y-.03"/>
                                          </p:val>
                                        </p:tav>
                                      </p:tavLst>
                                    </p:anim>
                                    <p:anim calcmode="lin" valueType="num">
                                      <p:cBhvr>
                                        <p:cTn id="39" dur="60" accel="100000" fill="hold">
                                          <p:stCondLst>
                                            <p:cond delay="540"/>
                                          </p:stCondLst>
                                        </p:cTn>
                                        <p:tgtEl>
                                          <p:spTgt spid="9">
                                            <p:txEl>
                                              <p:pRg st="0" end="0"/>
                                            </p:txEl>
                                          </p:spTgt>
                                        </p:tgtEl>
                                        <p:attrNameLst>
                                          <p:attrName>ppt_y</p:attrName>
                                        </p:attrNameLst>
                                      </p:cBhvr>
                                      <p:tavLst>
                                        <p:tav tm="0">
                                          <p:val>
                                            <p:strVal val="#ppt_y-.03"/>
                                          </p:val>
                                        </p:tav>
                                        <p:tav tm="100000">
                                          <p:val>
                                            <p:strVal val="#ppt_y"/>
                                          </p:val>
                                        </p:tav>
                                      </p:tavLst>
                                    </p:anim>
                                  </p:childTnLst>
                                </p:cTn>
                              </p:par>
                              <p:par>
                                <p:cTn id="40" presetID="37" presetClass="entr" presetSubtype="0" fill="hold" grpId="0" nodeType="withEffect">
                                  <p:stCondLst>
                                    <p:cond delay="30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fade">
                                      <p:cBhvr>
                                        <p:cTn id="42" dur="600"/>
                                        <p:tgtEl>
                                          <p:spTgt spid="10">
                                            <p:txEl>
                                              <p:pRg st="0" end="0"/>
                                            </p:txEl>
                                          </p:spTgt>
                                        </p:tgtEl>
                                      </p:cBhvr>
                                    </p:animEffect>
                                    <p:anim calcmode="lin" valueType="num">
                                      <p:cBhvr>
                                        <p:cTn id="43" dur="6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44" dur="540" decel="100000" fill="hold"/>
                                        <p:tgtEl>
                                          <p:spTgt spid="10">
                                            <p:txEl>
                                              <p:pRg st="0" end="0"/>
                                            </p:txEl>
                                          </p:spTgt>
                                        </p:tgtEl>
                                        <p:attrNameLst>
                                          <p:attrName>ppt_y</p:attrName>
                                        </p:attrNameLst>
                                      </p:cBhvr>
                                      <p:tavLst>
                                        <p:tav tm="0">
                                          <p:val>
                                            <p:strVal val="#ppt_y+1"/>
                                          </p:val>
                                        </p:tav>
                                        <p:tav tm="100000">
                                          <p:val>
                                            <p:strVal val="#ppt_y-.03"/>
                                          </p:val>
                                        </p:tav>
                                      </p:tavLst>
                                    </p:anim>
                                    <p:anim calcmode="lin" valueType="num">
                                      <p:cBhvr>
                                        <p:cTn id="45" dur="60" accel="100000" fill="hold">
                                          <p:stCondLst>
                                            <p:cond delay="540"/>
                                          </p:stCondLst>
                                        </p:cTn>
                                        <p:tgtEl>
                                          <p:spTgt spid="10">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build="p" animBg="1">
        <p:tmplLst>
          <p:tmpl lvl="1">
            <p:tnLst>
              <p:par>
                <p:cTn presetID="37" presetClass="entr" presetSubtype="0" fill="hold" nodeType="clickEffect">
                  <p:stCondLst>
                    <p:cond delay="300"/>
                  </p:stCondLst>
                  <p:childTnLst>
                    <p:set>
                      <p:cBhvr>
                        <p:cTn dur="1" fill="hold">
                          <p:stCondLst>
                            <p:cond delay="0"/>
                          </p:stCondLst>
                        </p:cTn>
                        <p:tgtEl>
                          <p:spTgt spid="19"/>
                        </p:tgtEl>
                        <p:attrNameLst>
                          <p:attrName>style.visibility</p:attrName>
                        </p:attrNameLst>
                      </p:cBhvr>
                      <p:to>
                        <p:strVal val="visible"/>
                      </p:to>
                    </p:set>
                    <p:animEffect transition="in" filter="fade">
                      <p:cBhvr>
                        <p:cTn dur="600"/>
                        <p:tgtEl>
                          <p:spTgt spid="19"/>
                        </p:tgtEl>
                      </p:cBhvr>
                    </p:animEffect>
                    <p:anim calcmode="lin" valueType="num">
                      <p:cBhvr>
                        <p:cTn dur="600" fill="hold"/>
                        <p:tgtEl>
                          <p:spTgt spid="19"/>
                        </p:tgtEl>
                        <p:attrNameLst>
                          <p:attrName>ppt_x</p:attrName>
                        </p:attrNameLst>
                      </p:cBhvr>
                      <p:tavLst>
                        <p:tav tm="0">
                          <p:val>
                            <p:strVal val="#ppt_x"/>
                          </p:val>
                        </p:tav>
                        <p:tav tm="100000">
                          <p:val>
                            <p:strVal val="#ppt_x"/>
                          </p:val>
                        </p:tav>
                      </p:tavLst>
                    </p:anim>
                    <p:anim calcmode="lin" valueType="num">
                      <p:cBhvr>
                        <p:cTn dur="540" decel="100000" fill="hold"/>
                        <p:tgtEl>
                          <p:spTgt spid="19"/>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9"/>
                        </p:tgtEl>
                        <p:attrNameLst>
                          <p:attrName>ppt_y</p:attrName>
                        </p:attrNameLst>
                      </p:cBhvr>
                      <p:tavLst>
                        <p:tav tm="0">
                          <p:val>
                            <p:strVal val="#ppt_y-.03"/>
                          </p:val>
                        </p:tav>
                        <p:tav tm="100000">
                          <p:val>
                            <p:strVal val="#ppt_y"/>
                          </p:val>
                        </p:tav>
                      </p:tavLst>
                    </p:anim>
                  </p:childTnLst>
                </p:cTn>
              </p:par>
            </p:tnLst>
          </p:tmpl>
        </p:tmplLst>
      </p:bldP>
      <p:bldP spid="20" grpId="0" build="p">
        <p:tmplLst>
          <p:tmpl lvl="1">
            <p:tnLst>
              <p:par>
                <p:cTn presetID="37" presetClass="entr" presetSubtype="0" fill="hold" nodeType="withEffect" nodePh="1">
                  <p:stCondLst>
                    <p:cond delay="300"/>
                  </p:stCondLst>
                  <p:childTnLst>
                    <p:set>
                      <p:cBhvr>
                        <p:cTn dur="1" fill="hold">
                          <p:stCondLst>
                            <p:cond delay="0"/>
                          </p:stCondLst>
                        </p:cTn>
                        <p:tgtEl>
                          <p:spTgt spid="20"/>
                        </p:tgtEl>
                        <p:attrNameLst>
                          <p:attrName>style.visibility</p:attrName>
                        </p:attrNameLst>
                      </p:cBhvr>
                      <p:to>
                        <p:strVal val="visible"/>
                      </p:to>
                    </p:set>
                    <p:animEffect transition="in" filter="fade">
                      <p:cBhvr>
                        <p:cTn dur="600"/>
                        <p:tgtEl>
                          <p:spTgt spid="20"/>
                        </p:tgtEl>
                      </p:cBhvr>
                    </p:animEffect>
                    <p:anim calcmode="lin" valueType="num">
                      <p:cBhvr>
                        <p:cTn dur="600" fill="hold"/>
                        <p:tgtEl>
                          <p:spTgt spid="20"/>
                        </p:tgtEl>
                        <p:attrNameLst>
                          <p:attrName>ppt_x</p:attrName>
                        </p:attrNameLst>
                      </p:cBhvr>
                      <p:tavLst>
                        <p:tav tm="0">
                          <p:val>
                            <p:strVal val="#ppt_x"/>
                          </p:val>
                        </p:tav>
                        <p:tav tm="100000">
                          <p:val>
                            <p:strVal val="#ppt_x"/>
                          </p:val>
                        </p:tav>
                      </p:tavLst>
                    </p:anim>
                    <p:anim calcmode="lin" valueType="num">
                      <p:cBhvr>
                        <p:cTn dur="540" decel="100000" fill="hold"/>
                        <p:tgtEl>
                          <p:spTgt spid="2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0"/>
                        </p:tgtEl>
                        <p:attrNameLst>
                          <p:attrName>ppt_y</p:attrName>
                        </p:attrNameLst>
                      </p:cBhvr>
                      <p:tavLst>
                        <p:tav tm="0">
                          <p:val>
                            <p:strVal val="#ppt_y-.03"/>
                          </p:val>
                        </p:tav>
                        <p:tav tm="100000">
                          <p:val>
                            <p:strVal val="#ppt_y"/>
                          </p:val>
                        </p:tav>
                      </p:tavLst>
                    </p:anim>
                  </p:childTnLst>
                </p:cTn>
              </p:par>
            </p:tnLst>
          </p:tmpl>
        </p:tmplLst>
      </p:bldP>
      <p:bldP spid="8" grpId="0"/>
      <p:bldP spid="9" grpId="0" build="p">
        <p:tmplLst>
          <p:tmpl lvl="1">
            <p:tnLst>
              <p:par>
                <p:cTn presetID="37" presetClass="entr" presetSubtype="0"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fade">
                      <p:cBhvr>
                        <p:cTn dur="600"/>
                        <p:tgtEl>
                          <p:spTgt spid="9"/>
                        </p:tgtEl>
                      </p:cBhvr>
                    </p:animEffect>
                    <p:anim calcmode="lin" valueType="num">
                      <p:cBhvr>
                        <p:cTn dur="600" fill="hold"/>
                        <p:tgtEl>
                          <p:spTgt spid="9"/>
                        </p:tgtEl>
                        <p:attrNameLst>
                          <p:attrName>ppt_x</p:attrName>
                        </p:attrNameLst>
                      </p:cBhvr>
                      <p:tavLst>
                        <p:tav tm="0">
                          <p:val>
                            <p:strVal val="#ppt_x"/>
                          </p:val>
                        </p:tav>
                        <p:tav tm="100000">
                          <p:val>
                            <p:strVal val="#ppt_x"/>
                          </p:val>
                        </p:tav>
                      </p:tavLst>
                    </p:anim>
                    <p:anim calcmode="lin" valueType="num">
                      <p:cBhvr>
                        <p:cTn dur="540" decel="100000" fill="hold"/>
                        <p:tgtEl>
                          <p:spTgt spid="9"/>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9"/>
                        </p:tgtEl>
                        <p:attrNameLst>
                          <p:attrName>ppt_y</p:attrName>
                        </p:attrNameLst>
                      </p:cBhvr>
                      <p:tavLst>
                        <p:tav tm="0">
                          <p:val>
                            <p:strVal val="#ppt_y-.03"/>
                          </p:val>
                        </p:tav>
                        <p:tav tm="100000">
                          <p:val>
                            <p:strVal val="#ppt_y"/>
                          </p:val>
                        </p:tav>
                      </p:tavLst>
                    </p:anim>
                  </p:childTnLst>
                </p:cTn>
              </p:par>
            </p:tnLst>
          </p:tmpl>
        </p:tmplLst>
      </p:bldP>
      <p:bldP spid="10" grpId="0" build="p">
        <p:tmplLst>
          <p:tmpl lvl="1">
            <p:tnLst>
              <p:par>
                <p:cTn presetID="37" presetClass="entr" presetSubtype="0" fill="hold" nodeType="withEffect" nodePh="1">
                  <p:stCondLst>
                    <p:cond delay="300"/>
                  </p:stCondLst>
                  <p:childTnLst>
                    <p:set>
                      <p:cBhvr>
                        <p:cTn dur="1" fill="hold">
                          <p:stCondLst>
                            <p:cond delay="0"/>
                          </p:stCondLst>
                        </p:cTn>
                        <p:tgtEl>
                          <p:spTgt spid="10"/>
                        </p:tgtEl>
                        <p:attrNameLst>
                          <p:attrName>style.visibility</p:attrName>
                        </p:attrNameLst>
                      </p:cBhvr>
                      <p:to>
                        <p:strVal val="visible"/>
                      </p:to>
                    </p:set>
                    <p:animEffect transition="in" filter="fade">
                      <p:cBhvr>
                        <p:cTn dur="600"/>
                        <p:tgtEl>
                          <p:spTgt spid="10"/>
                        </p:tgtEl>
                      </p:cBhvr>
                    </p:animEffect>
                    <p:anim calcmode="lin" valueType="num">
                      <p:cBhvr>
                        <p:cTn dur="600" fill="hold"/>
                        <p:tgtEl>
                          <p:spTgt spid="10"/>
                        </p:tgtEl>
                        <p:attrNameLst>
                          <p:attrName>ppt_x</p:attrName>
                        </p:attrNameLst>
                      </p:cBhvr>
                      <p:tavLst>
                        <p:tav tm="0">
                          <p:val>
                            <p:strVal val="#ppt_x"/>
                          </p:val>
                        </p:tav>
                        <p:tav tm="100000">
                          <p:val>
                            <p:strVal val="#ppt_x"/>
                          </p:val>
                        </p:tav>
                      </p:tavLst>
                    </p:anim>
                    <p:anim calcmode="lin" valueType="num">
                      <p:cBhvr>
                        <p:cTn dur="540" decel="100000" fill="hold"/>
                        <p:tgtEl>
                          <p:spTgt spid="1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0"/>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Gal = Three images">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702738" y="592667"/>
            <a:ext cx="2294467" cy="25315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6" name="Text Placeholder 5"/>
          <p:cNvSpPr>
            <a:spLocks noGrp="1"/>
          </p:cNvSpPr>
          <p:nvPr>
            <p:ph type="body" sz="quarter" idx="10" hasCustomPrompt="1"/>
          </p:nvPr>
        </p:nvSpPr>
        <p:spPr>
          <a:xfrm>
            <a:off x="702738" y="3122272"/>
            <a:ext cx="2302933" cy="298261"/>
          </a:xfrm>
          <a:prstGeom prst="rect">
            <a:avLst/>
          </a:prstGeom>
          <a:solidFill>
            <a:schemeClr val="accent1"/>
          </a:solidFill>
        </p:spPr>
        <p:txBody>
          <a:bodyPr lIns="68580" tIns="34290" rIns="68580" bIns="34290" anchor="ctr">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7" name="Text Placeholder 5"/>
          <p:cNvSpPr>
            <a:spLocks noGrp="1"/>
          </p:cNvSpPr>
          <p:nvPr>
            <p:ph type="body" sz="quarter" idx="14" hasCustomPrompt="1"/>
          </p:nvPr>
        </p:nvSpPr>
        <p:spPr>
          <a:xfrm>
            <a:off x="702738" y="3562543"/>
            <a:ext cx="2302933" cy="967124"/>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dap </a:t>
            </a:r>
            <a:r>
              <a:rPr lang="en-US" dirty="0" err="1"/>
              <a:t>ibus</a:t>
            </a:r>
            <a:r>
              <a:rPr lang="en-US" dirty="0"/>
              <a:t> vitae, </a:t>
            </a:r>
            <a:r>
              <a:rPr lang="en-US" dirty="0" err="1"/>
              <a:t>euis</a:t>
            </a:r>
            <a:r>
              <a:rPr lang="en-US" dirty="0"/>
              <a:t> mod non </a:t>
            </a:r>
            <a:r>
              <a:rPr lang="en-US" dirty="0" err="1"/>
              <a:t>purus</a:t>
            </a:r>
            <a:r>
              <a:rPr lang="en-US" dirty="0"/>
              <a:t>. Mae </a:t>
            </a:r>
            <a:r>
              <a:rPr lang="en-US" dirty="0" err="1"/>
              <a:t>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a:t>
            </a:r>
            <a:r>
              <a:rPr lang="en-US" dirty="0"/>
              <a:t> </a:t>
            </a:r>
            <a:r>
              <a:rPr lang="en-US" dirty="0" err="1"/>
              <a:t>tique</a:t>
            </a:r>
            <a:r>
              <a:rPr lang="en-US" dirty="0"/>
              <a:t> et in </a:t>
            </a:r>
            <a:r>
              <a:rPr lang="en-US" dirty="0" err="1"/>
              <a:t>metus</a:t>
            </a:r>
            <a:r>
              <a:rPr lang="en-US" dirty="0"/>
              <a:t>. </a:t>
            </a:r>
          </a:p>
        </p:txBody>
      </p:sp>
      <p:sp>
        <p:nvSpPr>
          <p:cNvPr id="9" name="Picture Placeholder 2"/>
          <p:cNvSpPr>
            <a:spLocks noGrp="1"/>
          </p:cNvSpPr>
          <p:nvPr>
            <p:ph type="pic" sz="quarter" idx="15"/>
          </p:nvPr>
        </p:nvSpPr>
        <p:spPr>
          <a:xfrm>
            <a:off x="3395138" y="592667"/>
            <a:ext cx="2294467" cy="25315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0" name="Text Placeholder 5"/>
          <p:cNvSpPr>
            <a:spLocks noGrp="1"/>
          </p:cNvSpPr>
          <p:nvPr>
            <p:ph type="body" sz="quarter" idx="16" hasCustomPrompt="1"/>
          </p:nvPr>
        </p:nvSpPr>
        <p:spPr>
          <a:xfrm>
            <a:off x="3395138" y="3122272"/>
            <a:ext cx="2302933" cy="298261"/>
          </a:xfrm>
          <a:prstGeom prst="rect">
            <a:avLst/>
          </a:prstGeom>
          <a:solidFill>
            <a:schemeClr val="accent2"/>
          </a:solidFill>
        </p:spPr>
        <p:txBody>
          <a:bodyPr lIns="68580" tIns="34290" rIns="68580" bIns="34290" anchor="ctr">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11" name="Text Placeholder 5"/>
          <p:cNvSpPr>
            <a:spLocks noGrp="1"/>
          </p:cNvSpPr>
          <p:nvPr>
            <p:ph type="body" sz="quarter" idx="17" hasCustomPrompt="1"/>
          </p:nvPr>
        </p:nvSpPr>
        <p:spPr>
          <a:xfrm>
            <a:off x="3395138" y="3562543"/>
            <a:ext cx="2302933" cy="967124"/>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dap </a:t>
            </a:r>
            <a:r>
              <a:rPr lang="en-US" dirty="0" err="1"/>
              <a:t>ibus</a:t>
            </a:r>
            <a:r>
              <a:rPr lang="en-US" dirty="0"/>
              <a:t> vitae, </a:t>
            </a:r>
            <a:r>
              <a:rPr lang="en-US" dirty="0" err="1"/>
              <a:t>euis</a:t>
            </a:r>
            <a:r>
              <a:rPr lang="en-US" dirty="0"/>
              <a:t> mod non </a:t>
            </a:r>
            <a:r>
              <a:rPr lang="en-US" dirty="0" err="1"/>
              <a:t>purus</a:t>
            </a:r>
            <a:r>
              <a:rPr lang="en-US" dirty="0"/>
              <a:t>. Mae </a:t>
            </a:r>
            <a:r>
              <a:rPr lang="en-US" dirty="0" err="1"/>
              <a:t>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a:t>
            </a:r>
            <a:r>
              <a:rPr lang="en-US" dirty="0"/>
              <a:t> </a:t>
            </a:r>
            <a:r>
              <a:rPr lang="en-US" dirty="0" err="1"/>
              <a:t>tique</a:t>
            </a:r>
            <a:r>
              <a:rPr lang="en-US" dirty="0"/>
              <a:t> et in </a:t>
            </a:r>
            <a:r>
              <a:rPr lang="en-US" dirty="0" err="1"/>
              <a:t>metus</a:t>
            </a:r>
            <a:r>
              <a:rPr lang="en-US" dirty="0"/>
              <a:t>. </a:t>
            </a:r>
          </a:p>
        </p:txBody>
      </p:sp>
      <p:sp>
        <p:nvSpPr>
          <p:cNvPr id="12" name="Picture Placeholder 2"/>
          <p:cNvSpPr>
            <a:spLocks noGrp="1"/>
          </p:cNvSpPr>
          <p:nvPr>
            <p:ph type="pic" sz="quarter" idx="18"/>
          </p:nvPr>
        </p:nvSpPr>
        <p:spPr>
          <a:xfrm>
            <a:off x="6087532" y="592667"/>
            <a:ext cx="2294467" cy="25315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3" name="Text Placeholder 5"/>
          <p:cNvSpPr>
            <a:spLocks noGrp="1"/>
          </p:cNvSpPr>
          <p:nvPr>
            <p:ph type="body" sz="quarter" idx="19" hasCustomPrompt="1"/>
          </p:nvPr>
        </p:nvSpPr>
        <p:spPr>
          <a:xfrm>
            <a:off x="6087532" y="3122272"/>
            <a:ext cx="2302933" cy="298261"/>
          </a:xfrm>
          <a:prstGeom prst="rect">
            <a:avLst/>
          </a:prstGeom>
          <a:solidFill>
            <a:schemeClr val="accent3"/>
          </a:solidFill>
        </p:spPr>
        <p:txBody>
          <a:bodyPr lIns="68580" tIns="34290" rIns="68580" bIns="34290" anchor="ctr">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14" name="Text Placeholder 5"/>
          <p:cNvSpPr>
            <a:spLocks noGrp="1"/>
          </p:cNvSpPr>
          <p:nvPr>
            <p:ph type="body" sz="quarter" idx="20" hasCustomPrompt="1"/>
          </p:nvPr>
        </p:nvSpPr>
        <p:spPr>
          <a:xfrm>
            <a:off x="6087532" y="3562543"/>
            <a:ext cx="2302933" cy="967124"/>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dap </a:t>
            </a:r>
            <a:r>
              <a:rPr lang="en-US" dirty="0" err="1"/>
              <a:t>ibus</a:t>
            </a:r>
            <a:r>
              <a:rPr lang="en-US" dirty="0"/>
              <a:t> vitae, </a:t>
            </a:r>
            <a:r>
              <a:rPr lang="en-US" dirty="0" err="1"/>
              <a:t>euis</a:t>
            </a:r>
            <a:r>
              <a:rPr lang="en-US" dirty="0"/>
              <a:t> mod non </a:t>
            </a:r>
            <a:r>
              <a:rPr lang="en-US" dirty="0" err="1"/>
              <a:t>purus</a:t>
            </a:r>
            <a:r>
              <a:rPr lang="en-US" dirty="0"/>
              <a:t>. Mae </a:t>
            </a:r>
            <a:r>
              <a:rPr lang="en-US" dirty="0" err="1"/>
              <a:t>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a:t>
            </a:r>
            <a:r>
              <a:rPr lang="en-US" dirty="0"/>
              <a:t> </a:t>
            </a:r>
            <a:r>
              <a:rPr lang="en-US" dirty="0" err="1"/>
              <a:t>tique</a:t>
            </a:r>
            <a:r>
              <a:rPr lang="en-US" dirty="0"/>
              <a:t> et in </a:t>
            </a:r>
            <a:r>
              <a:rPr lang="en-US" dirty="0" err="1"/>
              <a:t>metus</a:t>
            </a:r>
            <a:r>
              <a:rPr lang="en-US" dirty="0"/>
              <a:t>. </a:t>
            </a:r>
          </a:p>
        </p:txBody>
      </p:sp>
    </p:spTree>
    <p:extLst>
      <p:ext uri="{BB962C8B-B14F-4D97-AF65-F5344CB8AC3E}">
        <p14:creationId xmlns:p14="http://schemas.microsoft.com/office/powerpoint/2010/main" val="230204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30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37" presetClass="entr" presetSubtype="0" fill="hold" grpId="0" nodeType="withEffect">
                                  <p:stCondLst>
                                    <p:cond delay="300"/>
                                  </p:stCondLst>
                                  <p:childTnLst>
                                    <p:set>
                                      <p:cBhvr>
                                        <p:cTn id="9" dur="1" fill="hold">
                                          <p:stCondLst>
                                            <p:cond delay="0"/>
                                          </p:stCondLst>
                                        </p:cTn>
                                        <p:tgtEl>
                                          <p:spTgt spid="6">
                                            <p:bg/>
                                          </p:spTgt>
                                        </p:tgtEl>
                                        <p:attrNameLst>
                                          <p:attrName>style.visibility</p:attrName>
                                        </p:attrNameLst>
                                      </p:cBhvr>
                                      <p:to>
                                        <p:strVal val="visible"/>
                                      </p:to>
                                    </p:set>
                                    <p:animEffect transition="in" filter="fade">
                                      <p:cBhvr>
                                        <p:cTn id="10" dur="600"/>
                                        <p:tgtEl>
                                          <p:spTgt spid="6">
                                            <p:bg/>
                                          </p:spTgt>
                                        </p:tgtEl>
                                      </p:cBhvr>
                                    </p:animEffect>
                                    <p:anim calcmode="lin" valueType="num">
                                      <p:cBhvr>
                                        <p:cTn id="11" dur="600" fill="hold"/>
                                        <p:tgtEl>
                                          <p:spTgt spid="6">
                                            <p:bg/>
                                          </p:spTgt>
                                        </p:tgtEl>
                                        <p:attrNameLst>
                                          <p:attrName>ppt_x</p:attrName>
                                        </p:attrNameLst>
                                      </p:cBhvr>
                                      <p:tavLst>
                                        <p:tav tm="0">
                                          <p:val>
                                            <p:strVal val="#ppt_x"/>
                                          </p:val>
                                        </p:tav>
                                        <p:tav tm="100000">
                                          <p:val>
                                            <p:strVal val="#ppt_x"/>
                                          </p:val>
                                        </p:tav>
                                      </p:tavLst>
                                    </p:anim>
                                    <p:anim calcmode="lin" valueType="num">
                                      <p:cBhvr>
                                        <p:cTn id="12" dur="540" decel="100000" fill="hold"/>
                                        <p:tgtEl>
                                          <p:spTgt spid="6">
                                            <p:bg/>
                                          </p:spTgt>
                                        </p:tgtEl>
                                        <p:attrNameLst>
                                          <p:attrName>ppt_y</p:attrName>
                                        </p:attrNameLst>
                                      </p:cBhvr>
                                      <p:tavLst>
                                        <p:tav tm="0">
                                          <p:val>
                                            <p:strVal val="#ppt_y+1"/>
                                          </p:val>
                                        </p:tav>
                                        <p:tav tm="100000">
                                          <p:val>
                                            <p:strVal val="#ppt_y-.03"/>
                                          </p:val>
                                        </p:tav>
                                      </p:tavLst>
                                    </p:anim>
                                    <p:anim calcmode="lin" valueType="num">
                                      <p:cBhvr>
                                        <p:cTn id="13" dur="60" accel="100000" fill="hold">
                                          <p:stCondLst>
                                            <p:cond delay="540"/>
                                          </p:stCondLst>
                                        </p:cTn>
                                        <p:tgtEl>
                                          <p:spTgt spid="6">
                                            <p:bg/>
                                          </p:spTgt>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grpId="0" nodeType="clickEffect">
                                  <p:stCondLst>
                                    <p:cond delay="30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600"/>
                                        <p:tgtEl>
                                          <p:spTgt spid="6">
                                            <p:txEl>
                                              <p:pRg st="0" end="0"/>
                                            </p:txEl>
                                          </p:spTgt>
                                        </p:tgtEl>
                                      </p:cBhvr>
                                    </p:animEffect>
                                    <p:anim calcmode="lin" valueType="num">
                                      <p:cBhvr>
                                        <p:cTn id="19" dur="6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0" dur="54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21" dur="60" accel="100000" fill="hold">
                                          <p:stCondLst>
                                            <p:cond delay="540"/>
                                          </p:stCondLst>
                                        </p:cTn>
                                        <p:tgtEl>
                                          <p:spTgt spid="6">
                                            <p:txEl>
                                              <p:pRg st="0" end="0"/>
                                            </p:txEl>
                                          </p:spTgt>
                                        </p:tgtEl>
                                        <p:attrNameLst>
                                          <p:attrName>ppt_y</p:attrName>
                                        </p:attrNameLst>
                                      </p:cBhvr>
                                      <p:tavLst>
                                        <p:tav tm="0">
                                          <p:val>
                                            <p:strVal val="#ppt_y-.03"/>
                                          </p:val>
                                        </p:tav>
                                        <p:tav tm="100000">
                                          <p:val>
                                            <p:strVal val="#ppt_y"/>
                                          </p:val>
                                        </p:tav>
                                      </p:tavLst>
                                    </p:anim>
                                  </p:childTnLst>
                                </p:cTn>
                              </p:par>
                              <p:par>
                                <p:cTn id="22" presetID="37" presetClass="entr" presetSubtype="0" fill="hold" grpId="0" nodeType="withEffect">
                                  <p:stCondLst>
                                    <p:cond delay="30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fade">
                                      <p:cBhvr>
                                        <p:cTn id="24" dur="600"/>
                                        <p:tgtEl>
                                          <p:spTgt spid="7">
                                            <p:txEl>
                                              <p:pRg st="0" end="0"/>
                                            </p:txEl>
                                          </p:spTgt>
                                        </p:tgtEl>
                                      </p:cBhvr>
                                    </p:animEffect>
                                    <p:anim calcmode="lin" valueType="num">
                                      <p:cBhvr>
                                        <p:cTn id="25" dur="6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6" dur="54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27" dur="60" accel="100000" fill="hold">
                                          <p:stCondLst>
                                            <p:cond delay="540"/>
                                          </p:stCondLst>
                                        </p:cTn>
                                        <p:tgtEl>
                                          <p:spTgt spid="7">
                                            <p:txEl>
                                              <p:pRg st="0" end="0"/>
                                            </p:txEl>
                                          </p:spTgt>
                                        </p:tgtEl>
                                        <p:attrNameLst>
                                          <p:attrName>ppt_y</p:attrName>
                                        </p:attrNameLst>
                                      </p:cBhvr>
                                      <p:tavLst>
                                        <p:tav tm="0">
                                          <p:val>
                                            <p:strVal val="#ppt_y-.03"/>
                                          </p:val>
                                        </p:tav>
                                        <p:tav tm="100000">
                                          <p:val>
                                            <p:strVal val="#ppt_y"/>
                                          </p:val>
                                        </p:tav>
                                      </p:tavLst>
                                    </p:anim>
                                  </p:childTnLst>
                                </p:cTn>
                              </p:par>
                              <p:par>
                                <p:cTn id="28" presetID="10" presetClass="entr" presetSubtype="0" fill="hold" grpId="0" nodeType="withEffect" nodePh="1">
                                  <p:stCondLst>
                                    <p:cond delay="300"/>
                                  </p:stCondLst>
                                  <p:endCondLst>
                                    <p:cond evt="begin" delay="0">
                                      <p:tn val="28"/>
                                    </p:cond>
                                  </p:end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37" presetClass="entr" presetSubtype="0" fill="hold" grpId="0" nodeType="withEffect">
                                  <p:stCondLst>
                                    <p:cond delay="300"/>
                                  </p:stCondLst>
                                  <p:childTnLst>
                                    <p:set>
                                      <p:cBhvr>
                                        <p:cTn id="32" dur="1" fill="hold">
                                          <p:stCondLst>
                                            <p:cond delay="0"/>
                                          </p:stCondLst>
                                        </p:cTn>
                                        <p:tgtEl>
                                          <p:spTgt spid="10">
                                            <p:bg/>
                                          </p:spTgt>
                                        </p:tgtEl>
                                        <p:attrNameLst>
                                          <p:attrName>style.visibility</p:attrName>
                                        </p:attrNameLst>
                                      </p:cBhvr>
                                      <p:to>
                                        <p:strVal val="visible"/>
                                      </p:to>
                                    </p:set>
                                    <p:animEffect transition="in" filter="fade">
                                      <p:cBhvr>
                                        <p:cTn id="33" dur="600"/>
                                        <p:tgtEl>
                                          <p:spTgt spid="10">
                                            <p:bg/>
                                          </p:spTgt>
                                        </p:tgtEl>
                                      </p:cBhvr>
                                    </p:animEffect>
                                    <p:anim calcmode="lin" valueType="num">
                                      <p:cBhvr>
                                        <p:cTn id="34" dur="600" fill="hold"/>
                                        <p:tgtEl>
                                          <p:spTgt spid="10">
                                            <p:bg/>
                                          </p:spTgt>
                                        </p:tgtEl>
                                        <p:attrNameLst>
                                          <p:attrName>ppt_x</p:attrName>
                                        </p:attrNameLst>
                                      </p:cBhvr>
                                      <p:tavLst>
                                        <p:tav tm="0">
                                          <p:val>
                                            <p:strVal val="#ppt_x"/>
                                          </p:val>
                                        </p:tav>
                                        <p:tav tm="100000">
                                          <p:val>
                                            <p:strVal val="#ppt_x"/>
                                          </p:val>
                                        </p:tav>
                                      </p:tavLst>
                                    </p:anim>
                                    <p:anim calcmode="lin" valueType="num">
                                      <p:cBhvr>
                                        <p:cTn id="35" dur="540" decel="100000" fill="hold"/>
                                        <p:tgtEl>
                                          <p:spTgt spid="10">
                                            <p:bg/>
                                          </p:spTgt>
                                        </p:tgtEl>
                                        <p:attrNameLst>
                                          <p:attrName>ppt_y</p:attrName>
                                        </p:attrNameLst>
                                      </p:cBhvr>
                                      <p:tavLst>
                                        <p:tav tm="0">
                                          <p:val>
                                            <p:strVal val="#ppt_y+1"/>
                                          </p:val>
                                        </p:tav>
                                        <p:tav tm="100000">
                                          <p:val>
                                            <p:strVal val="#ppt_y-.03"/>
                                          </p:val>
                                        </p:tav>
                                      </p:tavLst>
                                    </p:anim>
                                    <p:anim calcmode="lin" valueType="num">
                                      <p:cBhvr>
                                        <p:cTn id="36" dur="60" accel="100000" fill="hold">
                                          <p:stCondLst>
                                            <p:cond delay="540"/>
                                          </p:stCondLst>
                                        </p:cTn>
                                        <p:tgtEl>
                                          <p:spTgt spid="10">
                                            <p:bg/>
                                          </p:spTgt>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grpId="0" nodeType="clickEffect">
                                  <p:stCondLst>
                                    <p:cond delay="300"/>
                                  </p:stCondLst>
                                  <p:childTnLst>
                                    <p:set>
                                      <p:cBhvr>
                                        <p:cTn id="40" dur="1" fill="hold">
                                          <p:stCondLst>
                                            <p:cond delay="0"/>
                                          </p:stCondLst>
                                        </p:cTn>
                                        <p:tgtEl>
                                          <p:spTgt spid="10">
                                            <p:txEl>
                                              <p:pRg st="0" end="0"/>
                                            </p:txEl>
                                          </p:spTgt>
                                        </p:tgtEl>
                                        <p:attrNameLst>
                                          <p:attrName>style.visibility</p:attrName>
                                        </p:attrNameLst>
                                      </p:cBhvr>
                                      <p:to>
                                        <p:strVal val="visible"/>
                                      </p:to>
                                    </p:set>
                                    <p:animEffect transition="in" filter="fade">
                                      <p:cBhvr>
                                        <p:cTn id="41" dur="600"/>
                                        <p:tgtEl>
                                          <p:spTgt spid="10">
                                            <p:txEl>
                                              <p:pRg st="0" end="0"/>
                                            </p:txEl>
                                          </p:spTgt>
                                        </p:tgtEl>
                                      </p:cBhvr>
                                    </p:animEffect>
                                    <p:anim calcmode="lin" valueType="num">
                                      <p:cBhvr>
                                        <p:cTn id="42" dur="6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43" dur="540" decel="100000" fill="hold"/>
                                        <p:tgtEl>
                                          <p:spTgt spid="10">
                                            <p:txEl>
                                              <p:pRg st="0" end="0"/>
                                            </p:txEl>
                                          </p:spTgt>
                                        </p:tgtEl>
                                        <p:attrNameLst>
                                          <p:attrName>ppt_y</p:attrName>
                                        </p:attrNameLst>
                                      </p:cBhvr>
                                      <p:tavLst>
                                        <p:tav tm="0">
                                          <p:val>
                                            <p:strVal val="#ppt_y+1"/>
                                          </p:val>
                                        </p:tav>
                                        <p:tav tm="100000">
                                          <p:val>
                                            <p:strVal val="#ppt_y-.03"/>
                                          </p:val>
                                        </p:tav>
                                      </p:tavLst>
                                    </p:anim>
                                    <p:anim calcmode="lin" valueType="num">
                                      <p:cBhvr>
                                        <p:cTn id="44" dur="60" accel="100000" fill="hold">
                                          <p:stCondLst>
                                            <p:cond delay="540"/>
                                          </p:stCondLst>
                                        </p:cTn>
                                        <p:tgtEl>
                                          <p:spTgt spid="10">
                                            <p:txEl>
                                              <p:pRg st="0" end="0"/>
                                            </p:txEl>
                                          </p:spTgt>
                                        </p:tgtEl>
                                        <p:attrNameLst>
                                          <p:attrName>ppt_y</p:attrName>
                                        </p:attrNameLst>
                                      </p:cBhvr>
                                      <p:tavLst>
                                        <p:tav tm="0">
                                          <p:val>
                                            <p:strVal val="#ppt_y-.03"/>
                                          </p:val>
                                        </p:tav>
                                        <p:tav tm="100000">
                                          <p:val>
                                            <p:strVal val="#ppt_y"/>
                                          </p:val>
                                        </p:tav>
                                      </p:tavLst>
                                    </p:anim>
                                  </p:childTnLst>
                                </p:cTn>
                              </p:par>
                              <p:par>
                                <p:cTn id="45" presetID="37" presetClass="entr" presetSubtype="0" fill="hold" grpId="0" nodeType="withEffect">
                                  <p:stCondLst>
                                    <p:cond delay="300"/>
                                  </p:stCondLst>
                                  <p:childTnLst>
                                    <p:set>
                                      <p:cBhvr>
                                        <p:cTn id="46" dur="1" fill="hold">
                                          <p:stCondLst>
                                            <p:cond delay="0"/>
                                          </p:stCondLst>
                                        </p:cTn>
                                        <p:tgtEl>
                                          <p:spTgt spid="11">
                                            <p:txEl>
                                              <p:pRg st="0" end="0"/>
                                            </p:txEl>
                                          </p:spTgt>
                                        </p:tgtEl>
                                        <p:attrNameLst>
                                          <p:attrName>style.visibility</p:attrName>
                                        </p:attrNameLst>
                                      </p:cBhvr>
                                      <p:to>
                                        <p:strVal val="visible"/>
                                      </p:to>
                                    </p:set>
                                    <p:animEffect transition="in" filter="fade">
                                      <p:cBhvr>
                                        <p:cTn id="47" dur="600"/>
                                        <p:tgtEl>
                                          <p:spTgt spid="11">
                                            <p:txEl>
                                              <p:pRg st="0" end="0"/>
                                            </p:txEl>
                                          </p:spTgt>
                                        </p:tgtEl>
                                      </p:cBhvr>
                                    </p:animEffect>
                                    <p:anim calcmode="lin" valueType="num">
                                      <p:cBhvr>
                                        <p:cTn id="48" dur="6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49" dur="540" decel="100000" fill="hold"/>
                                        <p:tgtEl>
                                          <p:spTgt spid="11">
                                            <p:txEl>
                                              <p:pRg st="0" end="0"/>
                                            </p:txEl>
                                          </p:spTgt>
                                        </p:tgtEl>
                                        <p:attrNameLst>
                                          <p:attrName>ppt_y</p:attrName>
                                        </p:attrNameLst>
                                      </p:cBhvr>
                                      <p:tavLst>
                                        <p:tav tm="0">
                                          <p:val>
                                            <p:strVal val="#ppt_y+1"/>
                                          </p:val>
                                        </p:tav>
                                        <p:tav tm="100000">
                                          <p:val>
                                            <p:strVal val="#ppt_y-.03"/>
                                          </p:val>
                                        </p:tav>
                                      </p:tavLst>
                                    </p:anim>
                                    <p:anim calcmode="lin" valueType="num">
                                      <p:cBhvr>
                                        <p:cTn id="50" dur="60" accel="100000" fill="hold">
                                          <p:stCondLst>
                                            <p:cond delay="540"/>
                                          </p:stCondLst>
                                        </p:cTn>
                                        <p:tgtEl>
                                          <p:spTgt spid="11">
                                            <p:txEl>
                                              <p:pRg st="0" end="0"/>
                                            </p:txEl>
                                          </p:spTgt>
                                        </p:tgtEl>
                                        <p:attrNameLst>
                                          <p:attrName>ppt_y</p:attrName>
                                        </p:attrNameLst>
                                      </p:cBhvr>
                                      <p:tavLst>
                                        <p:tav tm="0">
                                          <p:val>
                                            <p:strVal val="#ppt_y-.03"/>
                                          </p:val>
                                        </p:tav>
                                        <p:tav tm="100000">
                                          <p:val>
                                            <p:strVal val="#ppt_y"/>
                                          </p:val>
                                        </p:tav>
                                      </p:tavLst>
                                    </p:anim>
                                  </p:childTnLst>
                                </p:cTn>
                              </p:par>
                              <p:par>
                                <p:cTn id="51" presetID="10" presetClass="entr" presetSubtype="0" fill="hold" grpId="0" nodeType="withEffect" nodePh="1">
                                  <p:stCondLst>
                                    <p:cond delay="300"/>
                                  </p:stCondLst>
                                  <p:endCondLst>
                                    <p:cond evt="begin" delay="0">
                                      <p:tn val="51"/>
                                    </p:cond>
                                  </p:end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par>
                                <p:cTn id="54" presetID="37" presetClass="entr" presetSubtype="0" fill="hold" grpId="0" nodeType="withEffect">
                                  <p:stCondLst>
                                    <p:cond delay="300"/>
                                  </p:stCondLst>
                                  <p:childTnLst>
                                    <p:set>
                                      <p:cBhvr>
                                        <p:cTn id="55" dur="1" fill="hold">
                                          <p:stCondLst>
                                            <p:cond delay="0"/>
                                          </p:stCondLst>
                                        </p:cTn>
                                        <p:tgtEl>
                                          <p:spTgt spid="13">
                                            <p:bg/>
                                          </p:spTgt>
                                        </p:tgtEl>
                                        <p:attrNameLst>
                                          <p:attrName>style.visibility</p:attrName>
                                        </p:attrNameLst>
                                      </p:cBhvr>
                                      <p:to>
                                        <p:strVal val="visible"/>
                                      </p:to>
                                    </p:set>
                                    <p:animEffect transition="in" filter="fade">
                                      <p:cBhvr>
                                        <p:cTn id="56" dur="600"/>
                                        <p:tgtEl>
                                          <p:spTgt spid="13">
                                            <p:bg/>
                                          </p:spTgt>
                                        </p:tgtEl>
                                      </p:cBhvr>
                                    </p:animEffect>
                                    <p:anim calcmode="lin" valueType="num">
                                      <p:cBhvr>
                                        <p:cTn id="57" dur="600" fill="hold"/>
                                        <p:tgtEl>
                                          <p:spTgt spid="13">
                                            <p:bg/>
                                          </p:spTgt>
                                        </p:tgtEl>
                                        <p:attrNameLst>
                                          <p:attrName>ppt_x</p:attrName>
                                        </p:attrNameLst>
                                      </p:cBhvr>
                                      <p:tavLst>
                                        <p:tav tm="0">
                                          <p:val>
                                            <p:strVal val="#ppt_x"/>
                                          </p:val>
                                        </p:tav>
                                        <p:tav tm="100000">
                                          <p:val>
                                            <p:strVal val="#ppt_x"/>
                                          </p:val>
                                        </p:tav>
                                      </p:tavLst>
                                    </p:anim>
                                    <p:anim calcmode="lin" valueType="num">
                                      <p:cBhvr>
                                        <p:cTn id="58" dur="540" decel="100000" fill="hold"/>
                                        <p:tgtEl>
                                          <p:spTgt spid="13">
                                            <p:bg/>
                                          </p:spTgt>
                                        </p:tgtEl>
                                        <p:attrNameLst>
                                          <p:attrName>ppt_y</p:attrName>
                                        </p:attrNameLst>
                                      </p:cBhvr>
                                      <p:tavLst>
                                        <p:tav tm="0">
                                          <p:val>
                                            <p:strVal val="#ppt_y+1"/>
                                          </p:val>
                                        </p:tav>
                                        <p:tav tm="100000">
                                          <p:val>
                                            <p:strVal val="#ppt_y-.03"/>
                                          </p:val>
                                        </p:tav>
                                      </p:tavLst>
                                    </p:anim>
                                    <p:anim calcmode="lin" valueType="num">
                                      <p:cBhvr>
                                        <p:cTn id="59" dur="60" accel="100000" fill="hold">
                                          <p:stCondLst>
                                            <p:cond delay="540"/>
                                          </p:stCondLst>
                                        </p:cTn>
                                        <p:tgtEl>
                                          <p:spTgt spid="13">
                                            <p:bg/>
                                          </p:spTgt>
                                        </p:tgtEl>
                                        <p:attrNameLst>
                                          <p:attrName>ppt_y</p:attrName>
                                        </p:attrNameLst>
                                      </p:cBhvr>
                                      <p:tavLst>
                                        <p:tav tm="0">
                                          <p:val>
                                            <p:strVal val="#ppt_y-.03"/>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37" presetClass="entr" presetSubtype="0" fill="hold" grpId="0" nodeType="clickEffect">
                                  <p:stCondLst>
                                    <p:cond delay="300"/>
                                  </p:stCondLst>
                                  <p:childTnLst>
                                    <p:set>
                                      <p:cBhvr>
                                        <p:cTn id="63" dur="1" fill="hold">
                                          <p:stCondLst>
                                            <p:cond delay="0"/>
                                          </p:stCondLst>
                                        </p:cTn>
                                        <p:tgtEl>
                                          <p:spTgt spid="13">
                                            <p:txEl>
                                              <p:pRg st="0" end="0"/>
                                            </p:txEl>
                                          </p:spTgt>
                                        </p:tgtEl>
                                        <p:attrNameLst>
                                          <p:attrName>style.visibility</p:attrName>
                                        </p:attrNameLst>
                                      </p:cBhvr>
                                      <p:to>
                                        <p:strVal val="visible"/>
                                      </p:to>
                                    </p:set>
                                    <p:animEffect transition="in" filter="fade">
                                      <p:cBhvr>
                                        <p:cTn id="64" dur="600"/>
                                        <p:tgtEl>
                                          <p:spTgt spid="13">
                                            <p:txEl>
                                              <p:pRg st="0" end="0"/>
                                            </p:txEl>
                                          </p:spTgt>
                                        </p:tgtEl>
                                      </p:cBhvr>
                                    </p:animEffect>
                                    <p:anim calcmode="lin" valueType="num">
                                      <p:cBhvr>
                                        <p:cTn id="65" dur="6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66" dur="540" decel="100000" fill="hold"/>
                                        <p:tgtEl>
                                          <p:spTgt spid="13">
                                            <p:txEl>
                                              <p:pRg st="0" end="0"/>
                                            </p:txEl>
                                          </p:spTgt>
                                        </p:tgtEl>
                                        <p:attrNameLst>
                                          <p:attrName>ppt_y</p:attrName>
                                        </p:attrNameLst>
                                      </p:cBhvr>
                                      <p:tavLst>
                                        <p:tav tm="0">
                                          <p:val>
                                            <p:strVal val="#ppt_y+1"/>
                                          </p:val>
                                        </p:tav>
                                        <p:tav tm="100000">
                                          <p:val>
                                            <p:strVal val="#ppt_y-.03"/>
                                          </p:val>
                                        </p:tav>
                                      </p:tavLst>
                                    </p:anim>
                                    <p:anim calcmode="lin" valueType="num">
                                      <p:cBhvr>
                                        <p:cTn id="67" dur="60" accel="100000" fill="hold">
                                          <p:stCondLst>
                                            <p:cond delay="540"/>
                                          </p:stCondLst>
                                        </p:cTn>
                                        <p:tgtEl>
                                          <p:spTgt spid="13">
                                            <p:txEl>
                                              <p:pRg st="0" end="0"/>
                                            </p:txEl>
                                          </p:spTgt>
                                        </p:tgtEl>
                                        <p:attrNameLst>
                                          <p:attrName>ppt_y</p:attrName>
                                        </p:attrNameLst>
                                      </p:cBhvr>
                                      <p:tavLst>
                                        <p:tav tm="0">
                                          <p:val>
                                            <p:strVal val="#ppt_y-.03"/>
                                          </p:val>
                                        </p:tav>
                                        <p:tav tm="100000">
                                          <p:val>
                                            <p:strVal val="#ppt_y"/>
                                          </p:val>
                                        </p:tav>
                                      </p:tavLst>
                                    </p:anim>
                                  </p:childTnLst>
                                </p:cTn>
                              </p:par>
                              <p:par>
                                <p:cTn id="68" presetID="37" presetClass="entr" presetSubtype="0" fill="hold" grpId="0" nodeType="withEffect">
                                  <p:stCondLst>
                                    <p:cond delay="300"/>
                                  </p:stCondLst>
                                  <p:childTnLst>
                                    <p:set>
                                      <p:cBhvr>
                                        <p:cTn id="69" dur="1" fill="hold">
                                          <p:stCondLst>
                                            <p:cond delay="0"/>
                                          </p:stCondLst>
                                        </p:cTn>
                                        <p:tgtEl>
                                          <p:spTgt spid="14">
                                            <p:txEl>
                                              <p:pRg st="0" end="0"/>
                                            </p:txEl>
                                          </p:spTgt>
                                        </p:tgtEl>
                                        <p:attrNameLst>
                                          <p:attrName>style.visibility</p:attrName>
                                        </p:attrNameLst>
                                      </p:cBhvr>
                                      <p:to>
                                        <p:strVal val="visible"/>
                                      </p:to>
                                    </p:set>
                                    <p:animEffect transition="in" filter="fade">
                                      <p:cBhvr>
                                        <p:cTn id="70" dur="600"/>
                                        <p:tgtEl>
                                          <p:spTgt spid="14">
                                            <p:txEl>
                                              <p:pRg st="0" end="0"/>
                                            </p:txEl>
                                          </p:spTgt>
                                        </p:tgtEl>
                                      </p:cBhvr>
                                    </p:animEffect>
                                    <p:anim calcmode="lin" valueType="num">
                                      <p:cBhvr>
                                        <p:cTn id="71" dur="6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72" dur="540" decel="100000" fill="hold"/>
                                        <p:tgtEl>
                                          <p:spTgt spid="14">
                                            <p:txEl>
                                              <p:pRg st="0" end="0"/>
                                            </p:txEl>
                                          </p:spTgt>
                                        </p:tgtEl>
                                        <p:attrNameLst>
                                          <p:attrName>ppt_y</p:attrName>
                                        </p:attrNameLst>
                                      </p:cBhvr>
                                      <p:tavLst>
                                        <p:tav tm="0">
                                          <p:val>
                                            <p:strVal val="#ppt_y+1"/>
                                          </p:val>
                                        </p:tav>
                                        <p:tav tm="100000">
                                          <p:val>
                                            <p:strVal val="#ppt_y-.03"/>
                                          </p:val>
                                        </p:tav>
                                      </p:tavLst>
                                    </p:anim>
                                    <p:anim calcmode="lin" valueType="num">
                                      <p:cBhvr>
                                        <p:cTn id="73" dur="60" accel="100000" fill="hold">
                                          <p:stCondLst>
                                            <p:cond delay="540"/>
                                          </p:stCondLst>
                                        </p:cTn>
                                        <p:tgtEl>
                                          <p:spTgt spid="14">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animBg="1">
        <p:tmplLst>
          <p:tmpl lvl="1">
            <p:tnLst>
              <p:par>
                <p:cTn presetID="37" presetClass="entr" presetSubtype="0" fill="hold" nodeType="clickEffect">
                  <p:stCondLst>
                    <p:cond delay="300"/>
                  </p:stCondLst>
                  <p:childTnLst>
                    <p:set>
                      <p:cBhvr>
                        <p:cTn dur="1" fill="hold">
                          <p:stCondLst>
                            <p:cond delay="0"/>
                          </p:stCondLst>
                        </p:cTn>
                        <p:tgtEl>
                          <p:spTgt spid="6"/>
                        </p:tgtEl>
                        <p:attrNameLst>
                          <p:attrName>style.visibility</p:attrName>
                        </p:attrNameLst>
                      </p:cBhvr>
                      <p:to>
                        <p:strVal val="visible"/>
                      </p:to>
                    </p:set>
                    <p:animEffect transition="in" filter="fade">
                      <p:cBhvr>
                        <p:cTn dur="600"/>
                        <p:tgtEl>
                          <p:spTgt spid="6"/>
                        </p:tgtEl>
                      </p:cBhvr>
                    </p:animEffect>
                    <p:anim calcmode="lin" valueType="num">
                      <p:cBhvr>
                        <p:cTn dur="600" fill="hold"/>
                        <p:tgtEl>
                          <p:spTgt spid="6"/>
                        </p:tgtEl>
                        <p:attrNameLst>
                          <p:attrName>ppt_x</p:attrName>
                        </p:attrNameLst>
                      </p:cBhvr>
                      <p:tavLst>
                        <p:tav tm="0">
                          <p:val>
                            <p:strVal val="#ppt_x"/>
                          </p:val>
                        </p:tav>
                        <p:tav tm="100000">
                          <p:val>
                            <p:strVal val="#ppt_x"/>
                          </p:val>
                        </p:tav>
                      </p:tavLst>
                    </p:anim>
                    <p:anim calcmode="lin" valueType="num">
                      <p:cBhvr>
                        <p:cTn dur="540" decel="100000" fill="hold"/>
                        <p:tgtEl>
                          <p:spTgt spid="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tnLst>
          </p:tmpl>
        </p:tmplLst>
      </p:bldP>
      <p:bldP spid="7" grpId="0" build="p">
        <p:tmplLst>
          <p:tmpl lvl="1">
            <p:tnLst>
              <p:par>
                <p:cTn presetID="37" presetClass="entr" presetSubtype="0" fill="hold" nodeType="withEffect" nodePh="1">
                  <p:stCondLst>
                    <p:cond delay="300"/>
                  </p:stCondLst>
                  <p:childTnLst>
                    <p:set>
                      <p:cBhvr>
                        <p:cTn dur="1" fill="hold">
                          <p:stCondLst>
                            <p:cond delay="0"/>
                          </p:stCondLst>
                        </p:cTn>
                        <p:tgtEl>
                          <p:spTgt spid="7"/>
                        </p:tgtEl>
                        <p:attrNameLst>
                          <p:attrName>style.visibility</p:attrName>
                        </p:attrNameLst>
                      </p:cBhvr>
                      <p:to>
                        <p:strVal val="visible"/>
                      </p:to>
                    </p:set>
                    <p:animEffect transition="in" filter="fade">
                      <p:cBhvr>
                        <p:cTn dur="600"/>
                        <p:tgtEl>
                          <p:spTgt spid="7"/>
                        </p:tgtEl>
                      </p:cBhvr>
                    </p:animEffect>
                    <p:anim calcmode="lin" valueType="num">
                      <p:cBhvr>
                        <p:cTn dur="600" fill="hold"/>
                        <p:tgtEl>
                          <p:spTgt spid="7"/>
                        </p:tgtEl>
                        <p:attrNameLst>
                          <p:attrName>ppt_x</p:attrName>
                        </p:attrNameLst>
                      </p:cBhvr>
                      <p:tavLst>
                        <p:tav tm="0">
                          <p:val>
                            <p:strVal val="#ppt_x"/>
                          </p:val>
                        </p:tav>
                        <p:tav tm="100000">
                          <p:val>
                            <p:strVal val="#ppt_x"/>
                          </p:val>
                        </p:tav>
                      </p:tavLst>
                    </p:anim>
                    <p:anim calcmode="lin" valueType="num">
                      <p:cBhvr>
                        <p:cTn dur="540" decel="100000" fill="hold"/>
                        <p:tgtEl>
                          <p:spTgt spid="7"/>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7"/>
                        </p:tgtEl>
                        <p:attrNameLst>
                          <p:attrName>ppt_y</p:attrName>
                        </p:attrNameLst>
                      </p:cBhvr>
                      <p:tavLst>
                        <p:tav tm="0">
                          <p:val>
                            <p:strVal val="#ppt_y-.03"/>
                          </p:val>
                        </p:tav>
                        <p:tav tm="100000">
                          <p:val>
                            <p:strVal val="#ppt_y"/>
                          </p:val>
                        </p:tav>
                      </p:tavLst>
                    </p:anim>
                  </p:childTnLst>
                </p:cTn>
              </p:par>
            </p:tnLst>
          </p:tmpl>
        </p:tmplLst>
      </p:bldP>
      <p:bldP spid="9" grpId="0"/>
      <p:bldP spid="10" grpId="0" build="p" animBg="1">
        <p:tmplLst>
          <p:tmpl lvl="1">
            <p:tnLst>
              <p:par>
                <p:cTn presetID="37" presetClass="entr" presetSubtype="0" fill="hold" nodeType="clickEffect">
                  <p:stCondLst>
                    <p:cond delay="300"/>
                  </p:stCondLst>
                  <p:childTnLst>
                    <p:set>
                      <p:cBhvr>
                        <p:cTn dur="1" fill="hold">
                          <p:stCondLst>
                            <p:cond delay="0"/>
                          </p:stCondLst>
                        </p:cTn>
                        <p:tgtEl>
                          <p:spTgt spid="10"/>
                        </p:tgtEl>
                        <p:attrNameLst>
                          <p:attrName>style.visibility</p:attrName>
                        </p:attrNameLst>
                      </p:cBhvr>
                      <p:to>
                        <p:strVal val="visible"/>
                      </p:to>
                    </p:set>
                    <p:animEffect transition="in" filter="fade">
                      <p:cBhvr>
                        <p:cTn dur="600"/>
                        <p:tgtEl>
                          <p:spTgt spid="10"/>
                        </p:tgtEl>
                      </p:cBhvr>
                    </p:animEffect>
                    <p:anim calcmode="lin" valueType="num">
                      <p:cBhvr>
                        <p:cTn dur="600" fill="hold"/>
                        <p:tgtEl>
                          <p:spTgt spid="10"/>
                        </p:tgtEl>
                        <p:attrNameLst>
                          <p:attrName>ppt_x</p:attrName>
                        </p:attrNameLst>
                      </p:cBhvr>
                      <p:tavLst>
                        <p:tav tm="0">
                          <p:val>
                            <p:strVal val="#ppt_x"/>
                          </p:val>
                        </p:tav>
                        <p:tav tm="100000">
                          <p:val>
                            <p:strVal val="#ppt_x"/>
                          </p:val>
                        </p:tav>
                      </p:tavLst>
                    </p:anim>
                    <p:anim calcmode="lin" valueType="num">
                      <p:cBhvr>
                        <p:cTn dur="540" decel="100000" fill="hold"/>
                        <p:tgtEl>
                          <p:spTgt spid="1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0"/>
                        </p:tgtEl>
                        <p:attrNameLst>
                          <p:attrName>ppt_y</p:attrName>
                        </p:attrNameLst>
                      </p:cBhvr>
                      <p:tavLst>
                        <p:tav tm="0">
                          <p:val>
                            <p:strVal val="#ppt_y-.03"/>
                          </p:val>
                        </p:tav>
                        <p:tav tm="100000">
                          <p:val>
                            <p:strVal val="#ppt_y"/>
                          </p:val>
                        </p:tav>
                      </p:tavLst>
                    </p:anim>
                  </p:childTnLst>
                </p:cTn>
              </p:par>
            </p:tnLst>
          </p:tmpl>
        </p:tmplLst>
      </p:bldP>
      <p:bldP spid="11" grpId="0" build="p">
        <p:tmplLst>
          <p:tmpl lvl="1">
            <p:tnLst>
              <p:par>
                <p:cTn presetID="37" presetClass="entr" presetSubtype="0" fill="hold" nodeType="withEffect" nodePh="1">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600"/>
                        <p:tgtEl>
                          <p:spTgt spid="11"/>
                        </p:tgtEl>
                      </p:cBhvr>
                    </p:animEffect>
                    <p:anim calcmode="lin" valueType="num">
                      <p:cBhvr>
                        <p:cTn dur="600" fill="hold"/>
                        <p:tgtEl>
                          <p:spTgt spid="11"/>
                        </p:tgtEl>
                        <p:attrNameLst>
                          <p:attrName>ppt_x</p:attrName>
                        </p:attrNameLst>
                      </p:cBhvr>
                      <p:tavLst>
                        <p:tav tm="0">
                          <p:val>
                            <p:strVal val="#ppt_x"/>
                          </p:val>
                        </p:tav>
                        <p:tav tm="100000">
                          <p:val>
                            <p:strVal val="#ppt_x"/>
                          </p:val>
                        </p:tav>
                      </p:tavLst>
                    </p:anim>
                    <p:anim calcmode="lin" valueType="num">
                      <p:cBhvr>
                        <p:cTn dur="540" decel="100000" fill="hold"/>
                        <p:tgtEl>
                          <p:spTgt spid="11"/>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1"/>
                        </p:tgtEl>
                        <p:attrNameLst>
                          <p:attrName>ppt_y</p:attrName>
                        </p:attrNameLst>
                      </p:cBhvr>
                      <p:tavLst>
                        <p:tav tm="0">
                          <p:val>
                            <p:strVal val="#ppt_y-.03"/>
                          </p:val>
                        </p:tav>
                        <p:tav tm="100000">
                          <p:val>
                            <p:strVal val="#ppt_y"/>
                          </p:val>
                        </p:tav>
                      </p:tavLst>
                    </p:anim>
                  </p:childTnLst>
                </p:cTn>
              </p:par>
            </p:tnLst>
          </p:tmpl>
        </p:tmplLst>
      </p:bldP>
      <p:bldP spid="12" grpId="0"/>
      <p:bldP spid="13" grpId="0" build="p" animBg="1">
        <p:tmplLst>
          <p:tmpl lvl="1">
            <p:tnLst>
              <p:par>
                <p:cTn presetID="37" presetClass="entr" presetSubtype="0" fill="hold" nodeType="clickEffect">
                  <p:stCondLst>
                    <p:cond delay="300"/>
                  </p:stCondLst>
                  <p:childTnLst>
                    <p:set>
                      <p:cBhvr>
                        <p:cTn dur="1" fill="hold">
                          <p:stCondLst>
                            <p:cond delay="0"/>
                          </p:stCondLst>
                        </p:cTn>
                        <p:tgtEl>
                          <p:spTgt spid="13"/>
                        </p:tgtEl>
                        <p:attrNameLst>
                          <p:attrName>style.visibility</p:attrName>
                        </p:attrNameLst>
                      </p:cBhvr>
                      <p:to>
                        <p:strVal val="visible"/>
                      </p:to>
                    </p:set>
                    <p:animEffect transition="in" filter="fade">
                      <p:cBhvr>
                        <p:cTn dur="600"/>
                        <p:tgtEl>
                          <p:spTgt spid="13"/>
                        </p:tgtEl>
                      </p:cBhvr>
                    </p:animEffect>
                    <p:anim calcmode="lin" valueType="num">
                      <p:cBhvr>
                        <p:cTn dur="600" fill="hold"/>
                        <p:tgtEl>
                          <p:spTgt spid="13"/>
                        </p:tgtEl>
                        <p:attrNameLst>
                          <p:attrName>ppt_x</p:attrName>
                        </p:attrNameLst>
                      </p:cBhvr>
                      <p:tavLst>
                        <p:tav tm="0">
                          <p:val>
                            <p:strVal val="#ppt_x"/>
                          </p:val>
                        </p:tav>
                        <p:tav tm="100000">
                          <p:val>
                            <p:strVal val="#ppt_x"/>
                          </p:val>
                        </p:tav>
                      </p:tavLst>
                    </p:anim>
                    <p:anim calcmode="lin" valueType="num">
                      <p:cBhvr>
                        <p:cTn dur="540" decel="100000" fill="hold"/>
                        <p:tgtEl>
                          <p:spTgt spid="13"/>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3"/>
                        </p:tgtEl>
                        <p:attrNameLst>
                          <p:attrName>ppt_y</p:attrName>
                        </p:attrNameLst>
                      </p:cBhvr>
                      <p:tavLst>
                        <p:tav tm="0">
                          <p:val>
                            <p:strVal val="#ppt_y-.03"/>
                          </p:val>
                        </p:tav>
                        <p:tav tm="100000">
                          <p:val>
                            <p:strVal val="#ppt_y"/>
                          </p:val>
                        </p:tav>
                      </p:tavLst>
                    </p:anim>
                  </p:childTnLst>
                </p:cTn>
              </p:par>
            </p:tnLst>
          </p:tmpl>
        </p:tmplLst>
      </p:bldP>
      <p:bldP spid="14" grpId="0" build="p">
        <p:tmplLst>
          <p:tmpl lvl="1">
            <p:tnLst>
              <p:par>
                <p:cTn presetID="37" presetClass="entr" presetSubtype="0" fill="hold" nodeType="withEffect" nodePh="1">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600"/>
                        <p:tgtEl>
                          <p:spTgt spid="14"/>
                        </p:tgtEl>
                      </p:cBhvr>
                    </p:animEffect>
                    <p:anim calcmode="lin" valueType="num">
                      <p:cBhvr>
                        <p:cTn dur="600" fill="hold"/>
                        <p:tgtEl>
                          <p:spTgt spid="14"/>
                        </p:tgtEl>
                        <p:attrNameLst>
                          <p:attrName>ppt_x</p:attrName>
                        </p:attrNameLst>
                      </p:cBhvr>
                      <p:tavLst>
                        <p:tav tm="0">
                          <p:val>
                            <p:strVal val="#ppt_x"/>
                          </p:val>
                        </p:tav>
                        <p:tav tm="100000">
                          <p:val>
                            <p:strVal val="#ppt_x"/>
                          </p:val>
                        </p:tav>
                      </p:tavLst>
                    </p:anim>
                    <p:anim calcmode="lin" valueType="num">
                      <p:cBhvr>
                        <p:cTn dur="540" decel="100000" fill="hold"/>
                        <p:tgtEl>
                          <p:spTgt spid="14"/>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4"/>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ave image left + title">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0" y="0"/>
            <a:ext cx="5660435" cy="5162746"/>
          </a:xfrm>
          <a:custGeom>
            <a:avLst/>
            <a:gdLst/>
            <a:ahLst/>
            <a:cxnLst/>
            <a:rect l="l" t="t" r="r" b="b"/>
            <a:pathLst>
              <a:path w="5660435" h="5143500">
                <a:moveTo>
                  <a:pt x="0" y="0"/>
                </a:moveTo>
                <a:lnTo>
                  <a:pt x="1773951" y="0"/>
                </a:lnTo>
                <a:lnTo>
                  <a:pt x="1955732" y="200362"/>
                </a:lnTo>
                <a:cubicBezTo>
                  <a:pt x="2250453" y="502488"/>
                  <a:pt x="2576298" y="774971"/>
                  <a:pt x="2913231" y="1033670"/>
                </a:cubicBezTo>
                <a:cubicBezTo>
                  <a:pt x="3297869" y="1328796"/>
                  <a:pt x="3696876" y="1605807"/>
                  <a:pt x="4055735" y="1932061"/>
                </a:cubicBezTo>
                <a:cubicBezTo>
                  <a:pt x="4648918" y="2471516"/>
                  <a:pt x="5122159" y="3134142"/>
                  <a:pt x="5393435" y="3888713"/>
                </a:cubicBezTo>
                <a:cubicBezTo>
                  <a:pt x="5519862" y="4240157"/>
                  <a:pt x="5600080" y="4601791"/>
                  <a:pt x="5643698" y="4966891"/>
                </a:cubicBezTo>
                <a:lnTo>
                  <a:pt x="5660435" y="5143500"/>
                </a:lnTo>
                <a:lnTo>
                  <a:pt x="0" y="5143500"/>
                </a:lnTo>
                <a:close/>
              </a:path>
            </a:pathLst>
          </a:cu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4" name="Title 3"/>
          <p:cNvSpPr>
            <a:spLocks noGrp="1"/>
          </p:cNvSpPr>
          <p:nvPr>
            <p:ph type="title" hasCustomPrompt="1"/>
          </p:nvPr>
        </p:nvSpPr>
        <p:spPr>
          <a:xfrm>
            <a:off x="5579534" y="884388"/>
            <a:ext cx="2717800" cy="1415430"/>
          </a:xfrm>
          <a:prstGeom prst="rect">
            <a:avLst/>
          </a:prstGeom>
        </p:spPr>
        <p:txBody>
          <a:bodyPr lIns="68580" tIns="34290" rIns="68580" bIns="34290">
            <a:no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540" decel="100000" fill="hold"/>
                                        <p:tgtEl>
                                          <p:spTgt spid="4"/>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Gal = Two images">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702738" y="592667"/>
            <a:ext cx="3725329" cy="25315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6" name="Text Placeholder 5"/>
          <p:cNvSpPr>
            <a:spLocks noGrp="1"/>
          </p:cNvSpPr>
          <p:nvPr>
            <p:ph type="body" sz="quarter" idx="10" hasCustomPrompt="1"/>
          </p:nvPr>
        </p:nvSpPr>
        <p:spPr>
          <a:xfrm>
            <a:off x="702738" y="3113805"/>
            <a:ext cx="3739075" cy="298261"/>
          </a:xfrm>
          <a:prstGeom prst="rect">
            <a:avLst/>
          </a:prstGeom>
          <a:solidFill>
            <a:schemeClr val="accent1"/>
          </a:solidFill>
        </p:spPr>
        <p:txBody>
          <a:bodyPr lIns="68580" tIns="34290" rIns="68580" bIns="34290" anchor="ctr">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7" name="Text Placeholder 5"/>
          <p:cNvSpPr>
            <a:spLocks noGrp="1"/>
          </p:cNvSpPr>
          <p:nvPr>
            <p:ph type="body" sz="quarter" idx="14" hasCustomPrompt="1"/>
          </p:nvPr>
        </p:nvSpPr>
        <p:spPr>
          <a:xfrm>
            <a:off x="702738" y="3562543"/>
            <a:ext cx="3739075" cy="967124"/>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dap </a:t>
            </a:r>
            <a:r>
              <a:rPr lang="en-US" dirty="0" err="1"/>
              <a:t>ibus</a:t>
            </a:r>
            <a:r>
              <a:rPr lang="en-US" dirty="0"/>
              <a:t> vitae, </a:t>
            </a:r>
            <a:r>
              <a:rPr lang="en-US" dirty="0" err="1"/>
              <a:t>euis</a:t>
            </a:r>
            <a:r>
              <a:rPr lang="en-US" dirty="0"/>
              <a:t> mod non </a:t>
            </a:r>
            <a:r>
              <a:rPr lang="en-US" dirty="0" err="1"/>
              <a:t>purus</a:t>
            </a:r>
            <a:r>
              <a:rPr lang="en-US" dirty="0"/>
              <a:t>. Mae </a:t>
            </a:r>
            <a:r>
              <a:rPr lang="en-US" dirty="0" err="1"/>
              <a:t>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a:t>
            </a:r>
            <a:r>
              <a:rPr lang="en-US" dirty="0"/>
              <a:t> </a:t>
            </a:r>
            <a:r>
              <a:rPr lang="en-US" dirty="0" err="1"/>
              <a:t>tique</a:t>
            </a:r>
            <a:r>
              <a:rPr lang="en-US" dirty="0"/>
              <a:t> et in </a:t>
            </a:r>
            <a:r>
              <a:rPr lang="en-US" dirty="0" err="1"/>
              <a:t>metus</a:t>
            </a:r>
            <a:r>
              <a:rPr lang="en-US" dirty="0"/>
              <a:t>. </a:t>
            </a:r>
          </a:p>
        </p:txBody>
      </p:sp>
      <p:sp>
        <p:nvSpPr>
          <p:cNvPr id="18" name="Picture Placeholder 2"/>
          <p:cNvSpPr>
            <a:spLocks noGrp="1"/>
          </p:cNvSpPr>
          <p:nvPr>
            <p:ph type="pic" sz="quarter" idx="15"/>
          </p:nvPr>
        </p:nvSpPr>
        <p:spPr>
          <a:xfrm>
            <a:off x="4622804" y="592667"/>
            <a:ext cx="3725329" cy="25315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9" name="Text Placeholder 5"/>
          <p:cNvSpPr>
            <a:spLocks noGrp="1"/>
          </p:cNvSpPr>
          <p:nvPr>
            <p:ph type="body" sz="quarter" idx="16" hasCustomPrompt="1"/>
          </p:nvPr>
        </p:nvSpPr>
        <p:spPr>
          <a:xfrm>
            <a:off x="4622804" y="3113805"/>
            <a:ext cx="3739075" cy="298261"/>
          </a:xfrm>
          <a:prstGeom prst="rect">
            <a:avLst/>
          </a:prstGeom>
          <a:solidFill>
            <a:schemeClr val="accent2"/>
          </a:solidFill>
        </p:spPr>
        <p:txBody>
          <a:bodyPr lIns="68580" tIns="34290" rIns="68580" bIns="34290" anchor="ctr">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20" name="Text Placeholder 5"/>
          <p:cNvSpPr>
            <a:spLocks noGrp="1"/>
          </p:cNvSpPr>
          <p:nvPr>
            <p:ph type="body" sz="quarter" idx="17" hasCustomPrompt="1"/>
          </p:nvPr>
        </p:nvSpPr>
        <p:spPr>
          <a:xfrm>
            <a:off x="4622804" y="3562543"/>
            <a:ext cx="3739075" cy="967124"/>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dap </a:t>
            </a:r>
            <a:r>
              <a:rPr lang="en-US" dirty="0" err="1"/>
              <a:t>ibus</a:t>
            </a:r>
            <a:r>
              <a:rPr lang="en-US" dirty="0"/>
              <a:t> vitae, </a:t>
            </a:r>
            <a:r>
              <a:rPr lang="en-US" dirty="0" err="1"/>
              <a:t>euis</a:t>
            </a:r>
            <a:r>
              <a:rPr lang="en-US" dirty="0"/>
              <a:t> mod non </a:t>
            </a:r>
            <a:r>
              <a:rPr lang="en-US" dirty="0" err="1"/>
              <a:t>purus</a:t>
            </a:r>
            <a:r>
              <a:rPr lang="en-US" dirty="0"/>
              <a:t>. Mae </a:t>
            </a:r>
            <a:r>
              <a:rPr lang="en-US" dirty="0" err="1"/>
              <a:t>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a:t>
            </a:r>
            <a:r>
              <a:rPr lang="en-US" dirty="0"/>
              <a:t> </a:t>
            </a:r>
            <a:r>
              <a:rPr lang="en-US" dirty="0" err="1"/>
              <a:t>tique</a:t>
            </a:r>
            <a:r>
              <a:rPr lang="en-US" dirty="0"/>
              <a:t> et in </a:t>
            </a:r>
            <a:r>
              <a:rPr lang="en-US" dirty="0" err="1"/>
              <a:t>metus</a:t>
            </a:r>
            <a:r>
              <a:rPr lang="en-US" dirty="0"/>
              <a:t>. </a:t>
            </a:r>
          </a:p>
        </p:txBody>
      </p:sp>
    </p:spTree>
    <p:extLst>
      <p:ext uri="{BB962C8B-B14F-4D97-AF65-F5344CB8AC3E}">
        <p14:creationId xmlns:p14="http://schemas.microsoft.com/office/powerpoint/2010/main" val="1126261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30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37" presetClass="entr" presetSubtype="0" fill="hold" grpId="0" nodeType="withEffect">
                                  <p:stCondLst>
                                    <p:cond delay="300"/>
                                  </p:stCondLst>
                                  <p:childTnLst>
                                    <p:set>
                                      <p:cBhvr>
                                        <p:cTn id="9" dur="1" fill="hold">
                                          <p:stCondLst>
                                            <p:cond delay="0"/>
                                          </p:stCondLst>
                                        </p:cTn>
                                        <p:tgtEl>
                                          <p:spTgt spid="6">
                                            <p:bg/>
                                          </p:spTgt>
                                        </p:tgtEl>
                                        <p:attrNameLst>
                                          <p:attrName>style.visibility</p:attrName>
                                        </p:attrNameLst>
                                      </p:cBhvr>
                                      <p:to>
                                        <p:strVal val="visible"/>
                                      </p:to>
                                    </p:set>
                                    <p:animEffect transition="in" filter="fade">
                                      <p:cBhvr>
                                        <p:cTn id="10" dur="600"/>
                                        <p:tgtEl>
                                          <p:spTgt spid="6">
                                            <p:bg/>
                                          </p:spTgt>
                                        </p:tgtEl>
                                      </p:cBhvr>
                                    </p:animEffect>
                                    <p:anim calcmode="lin" valueType="num">
                                      <p:cBhvr>
                                        <p:cTn id="11" dur="600" fill="hold"/>
                                        <p:tgtEl>
                                          <p:spTgt spid="6">
                                            <p:bg/>
                                          </p:spTgt>
                                        </p:tgtEl>
                                        <p:attrNameLst>
                                          <p:attrName>ppt_x</p:attrName>
                                        </p:attrNameLst>
                                      </p:cBhvr>
                                      <p:tavLst>
                                        <p:tav tm="0">
                                          <p:val>
                                            <p:strVal val="#ppt_x"/>
                                          </p:val>
                                        </p:tav>
                                        <p:tav tm="100000">
                                          <p:val>
                                            <p:strVal val="#ppt_x"/>
                                          </p:val>
                                        </p:tav>
                                      </p:tavLst>
                                    </p:anim>
                                    <p:anim calcmode="lin" valueType="num">
                                      <p:cBhvr>
                                        <p:cTn id="12" dur="540" decel="100000" fill="hold"/>
                                        <p:tgtEl>
                                          <p:spTgt spid="6">
                                            <p:bg/>
                                          </p:spTgt>
                                        </p:tgtEl>
                                        <p:attrNameLst>
                                          <p:attrName>ppt_y</p:attrName>
                                        </p:attrNameLst>
                                      </p:cBhvr>
                                      <p:tavLst>
                                        <p:tav tm="0">
                                          <p:val>
                                            <p:strVal val="#ppt_y+1"/>
                                          </p:val>
                                        </p:tav>
                                        <p:tav tm="100000">
                                          <p:val>
                                            <p:strVal val="#ppt_y-.03"/>
                                          </p:val>
                                        </p:tav>
                                      </p:tavLst>
                                    </p:anim>
                                    <p:anim calcmode="lin" valueType="num">
                                      <p:cBhvr>
                                        <p:cTn id="13" dur="60" accel="100000" fill="hold">
                                          <p:stCondLst>
                                            <p:cond delay="540"/>
                                          </p:stCondLst>
                                        </p:cTn>
                                        <p:tgtEl>
                                          <p:spTgt spid="6">
                                            <p:bg/>
                                          </p:spTgt>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grpId="0" nodeType="clickEffect">
                                  <p:stCondLst>
                                    <p:cond delay="30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600"/>
                                        <p:tgtEl>
                                          <p:spTgt spid="6">
                                            <p:txEl>
                                              <p:pRg st="0" end="0"/>
                                            </p:txEl>
                                          </p:spTgt>
                                        </p:tgtEl>
                                      </p:cBhvr>
                                    </p:animEffect>
                                    <p:anim calcmode="lin" valueType="num">
                                      <p:cBhvr>
                                        <p:cTn id="19" dur="6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0" dur="54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21" dur="60" accel="100000" fill="hold">
                                          <p:stCondLst>
                                            <p:cond delay="540"/>
                                          </p:stCondLst>
                                        </p:cTn>
                                        <p:tgtEl>
                                          <p:spTgt spid="6">
                                            <p:txEl>
                                              <p:pRg st="0" end="0"/>
                                            </p:txEl>
                                          </p:spTgt>
                                        </p:tgtEl>
                                        <p:attrNameLst>
                                          <p:attrName>ppt_y</p:attrName>
                                        </p:attrNameLst>
                                      </p:cBhvr>
                                      <p:tavLst>
                                        <p:tav tm="0">
                                          <p:val>
                                            <p:strVal val="#ppt_y-.03"/>
                                          </p:val>
                                        </p:tav>
                                        <p:tav tm="100000">
                                          <p:val>
                                            <p:strVal val="#ppt_y"/>
                                          </p:val>
                                        </p:tav>
                                      </p:tavLst>
                                    </p:anim>
                                  </p:childTnLst>
                                </p:cTn>
                              </p:par>
                              <p:par>
                                <p:cTn id="22" presetID="37" presetClass="entr" presetSubtype="0" fill="hold" grpId="0" nodeType="withEffect">
                                  <p:stCondLst>
                                    <p:cond delay="30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fade">
                                      <p:cBhvr>
                                        <p:cTn id="24" dur="600"/>
                                        <p:tgtEl>
                                          <p:spTgt spid="7">
                                            <p:txEl>
                                              <p:pRg st="0" end="0"/>
                                            </p:txEl>
                                          </p:spTgt>
                                        </p:tgtEl>
                                      </p:cBhvr>
                                    </p:animEffect>
                                    <p:anim calcmode="lin" valueType="num">
                                      <p:cBhvr>
                                        <p:cTn id="25" dur="6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6" dur="54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27" dur="60" accel="100000" fill="hold">
                                          <p:stCondLst>
                                            <p:cond delay="540"/>
                                          </p:stCondLst>
                                        </p:cTn>
                                        <p:tgtEl>
                                          <p:spTgt spid="7">
                                            <p:txEl>
                                              <p:pRg st="0" end="0"/>
                                            </p:txEl>
                                          </p:spTgt>
                                        </p:tgtEl>
                                        <p:attrNameLst>
                                          <p:attrName>ppt_y</p:attrName>
                                        </p:attrNameLst>
                                      </p:cBhvr>
                                      <p:tavLst>
                                        <p:tav tm="0">
                                          <p:val>
                                            <p:strVal val="#ppt_y-.03"/>
                                          </p:val>
                                        </p:tav>
                                        <p:tav tm="100000">
                                          <p:val>
                                            <p:strVal val="#ppt_y"/>
                                          </p:val>
                                        </p:tav>
                                      </p:tavLst>
                                    </p:anim>
                                  </p:childTnLst>
                                </p:cTn>
                              </p:par>
                              <p:par>
                                <p:cTn id="28" presetID="10" presetClass="entr" presetSubtype="0" fill="hold" grpId="0" nodeType="withEffect" nodePh="1">
                                  <p:stCondLst>
                                    <p:cond delay="300"/>
                                  </p:stCondLst>
                                  <p:endCondLst>
                                    <p:cond evt="begin" delay="0">
                                      <p:tn val="28"/>
                                    </p:cond>
                                  </p:end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37" presetClass="entr" presetSubtype="0" fill="hold" grpId="0" nodeType="withEffect">
                                  <p:stCondLst>
                                    <p:cond delay="300"/>
                                  </p:stCondLst>
                                  <p:childTnLst>
                                    <p:set>
                                      <p:cBhvr>
                                        <p:cTn id="32" dur="1" fill="hold">
                                          <p:stCondLst>
                                            <p:cond delay="0"/>
                                          </p:stCondLst>
                                        </p:cTn>
                                        <p:tgtEl>
                                          <p:spTgt spid="19">
                                            <p:bg/>
                                          </p:spTgt>
                                        </p:tgtEl>
                                        <p:attrNameLst>
                                          <p:attrName>style.visibility</p:attrName>
                                        </p:attrNameLst>
                                      </p:cBhvr>
                                      <p:to>
                                        <p:strVal val="visible"/>
                                      </p:to>
                                    </p:set>
                                    <p:animEffect transition="in" filter="fade">
                                      <p:cBhvr>
                                        <p:cTn id="33" dur="600"/>
                                        <p:tgtEl>
                                          <p:spTgt spid="19">
                                            <p:bg/>
                                          </p:spTgt>
                                        </p:tgtEl>
                                      </p:cBhvr>
                                    </p:animEffect>
                                    <p:anim calcmode="lin" valueType="num">
                                      <p:cBhvr>
                                        <p:cTn id="34" dur="600" fill="hold"/>
                                        <p:tgtEl>
                                          <p:spTgt spid="19">
                                            <p:bg/>
                                          </p:spTgt>
                                        </p:tgtEl>
                                        <p:attrNameLst>
                                          <p:attrName>ppt_x</p:attrName>
                                        </p:attrNameLst>
                                      </p:cBhvr>
                                      <p:tavLst>
                                        <p:tav tm="0">
                                          <p:val>
                                            <p:strVal val="#ppt_x"/>
                                          </p:val>
                                        </p:tav>
                                        <p:tav tm="100000">
                                          <p:val>
                                            <p:strVal val="#ppt_x"/>
                                          </p:val>
                                        </p:tav>
                                      </p:tavLst>
                                    </p:anim>
                                    <p:anim calcmode="lin" valueType="num">
                                      <p:cBhvr>
                                        <p:cTn id="35" dur="540" decel="100000" fill="hold"/>
                                        <p:tgtEl>
                                          <p:spTgt spid="19">
                                            <p:bg/>
                                          </p:spTgt>
                                        </p:tgtEl>
                                        <p:attrNameLst>
                                          <p:attrName>ppt_y</p:attrName>
                                        </p:attrNameLst>
                                      </p:cBhvr>
                                      <p:tavLst>
                                        <p:tav tm="0">
                                          <p:val>
                                            <p:strVal val="#ppt_y+1"/>
                                          </p:val>
                                        </p:tav>
                                        <p:tav tm="100000">
                                          <p:val>
                                            <p:strVal val="#ppt_y-.03"/>
                                          </p:val>
                                        </p:tav>
                                      </p:tavLst>
                                    </p:anim>
                                    <p:anim calcmode="lin" valueType="num">
                                      <p:cBhvr>
                                        <p:cTn id="36" dur="60" accel="100000" fill="hold">
                                          <p:stCondLst>
                                            <p:cond delay="540"/>
                                          </p:stCondLst>
                                        </p:cTn>
                                        <p:tgtEl>
                                          <p:spTgt spid="19">
                                            <p:bg/>
                                          </p:spTgt>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grpId="0" nodeType="clickEffect">
                                  <p:stCondLst>
                                    <p:cond delay="300"/>
                                  </p:stCondLst>
                                  <p:childTnLst>
                                    <p:set>
                                      <p:cBhvr>
                                        <p:cTn id="40" dur="1" fill="hold">
                                          <p:stCondLst>
                                            <p:cond delay="0"/>
                                          </p:stCondLst>
                                        </p:cTn>
                                        <p:tgtEl>
                                          <p:spTgt spid="19">
                                            <p:txEl>
                                              <p:pRg st="0" end="0"/>
                                            </p:txEl>
                                          </p:spTgt>
                                        </p:tgtEl>
                                        <p:attrNameLst>
                                          <p:attrName>style.visibility</p:attrName>
                                        </p:attrNameLst>
                                      </p:cBhvr>
                                      <p:to>
                                        <p:strVal val="visible"/>
                                      </p:to>
                                    </p:set>
                                    <p:animEffect transition="in" filter="fade">
                                      <p:cBhvr>
                                        <p:cTn id="41" dur="600"/>
                                        <p:tgtEl>
                                          <p:spTgt spid="19">
                                            <p:txEl>
                                              <p:pRg st="0" end="0"/>
                                            </p:txEl>
                                          </p:spTgt>
                                        </p:tgtEl>
                                      </p:cBhvr>
                                    </p:animEffect>
                                    <p:anim calcmode="lin" valueType="num">
                                      <p:cBhvr>
                                        <p:cTn id="42" dur="6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43" dur="540" decel="100000" fill="hold"/>
                                        <p:tgtEl>
                                          <p:spTgt spid="19">
                                            <p:txEl>
                                              <p:pRg st="0" end="0"/>
                                            </p:txEl>
                                          </p:spTgt>
                                        </p:tgtEl>
                                        <p:attrNameLst>
                                          <p:attrName>ppt_y</p:attrName>
                                        </p:attrNameLst>
                                      </p:cBhvr>
                                      <p:tavLst>
                                        <p:tav tm="0">
                                          <p:val>
                                            <p:strVal val="#ppt_y+1"/>
                                          </p:val>
                                        </p:tav>
                                        <p:tav tm="100000">
                                          <p:val>
                                            <p:strVal val="#ppt_y-.03"/>
                                          </p:val>
                                        </p:tav>
                                      </p:tavLst>
                                    </p:anim>
                                    <p:anim calcmode="lin" valueType="num">
                                      <p:cBhvr>
                                        <p:cTn id="44" dur="60" accel="100000" fill="hold">
                                          <p:stCondLst>
                                            <p:cond delay="540"/>
                                          </p:stCondLst>
                                        </p:cTn>
                                        <p:tgtEl>
                                          <p:spTgt spid="19">
                                            <p:txEl>
                                              <p:pRg st="0" end="0"/>
                                            </p:txEl>
                                          </p:spTgt>
                                        </p:tgtEl>
                                        <p:attrNameLst>
                                          <p:attrName>ppt_y</p:attrName>
                                        </p:attrNameLst>
                                      </p:cBhvr>
                                      <p:tavLst>
                                        <p:tav tm="0">
                                          <p:val>
                                            <p:strVal val="#ppt_y-.03"/>
                                          </p:val>
                                        </p:tav>
                                        <p:tav tm="100000">
                                          <p:val>
                                            <p:strVal val="#ppt_y"/>
                                          </p:val>
                                        </p:tav>
                                      </p:tavLst>
                                    </p:anim>
                                  </p:childTnLst>
                                </p:cTn>
                              </p:par>
                              <p:par>
                                <p:cTn id="45" presetID="37" presetClass="entr" presetSubtype="0" fill="hold" grpId="0" nodeType="withEffect">
                                  <p:stCondLst>
                                    <p:cond delay="300"/>
                                  </p:stCondLst>
                                  <p:childTnLst>
                                    <p:set>
                                      <p:cBhvr>
                                        <p:cTn id="46" dur="1" fill="hold">
                                          <p:stCondLst>
                                            <p:cond delay="0"/>
                                          </p:stCondLst>
                                        </p:cTn>
                                        <p:tgtEl>
                                          <p:spTgt spid="20">
                                            <p:txEl>
                                              <p:pRg st="0" end="0"/>
                                            </p:txEl>
                                          </p:spTgt>
                                        </p:tgtEl>
                                        <p:attrNameLst>
                                          <p:attrName>style.visibility</p:attrName>
                                        </p:attrNameLst>
                                      </p:cBhvr>
                                      <p:to>
                                        <p:strVal val="visible"/>
                                      </p:to>
                                    </p:set>
                                    <p:animEffect transition="in" filter="fade">
                                      <p:cBhvr>
                                        <p:cTn id="47" dur="600"/>
                                        <p:tgtEl>
                                          <p:spTgt spid="20">
                                            <p:txEl>
                                              <p:pRg st="0" end="0"/>
                                            </p:txEl>
                                          </p:spTgt>
                                        </p:tgtEl>
                                      </p:cBhvr>
                                    </p:animEffect>
                                    <p:anim calcmode="lin" valueType="num">
                                      <p:cBhvr>
                                        <p:cTn id="48" dur="6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9" dur="540" decel="100000" fill="hold"/>
                                        <p:tgtEl>
                                          <p:spTgt spid="20">
                                            <p:txEl>
                                              <p:pRg st="0" end="0"/>
                                            </p:txEl>
                                          </p:spTgt>
                                        </p:tgtEl>
                                        <p:attrNameLst>
                                          <p:attrName>ppt_y</p:attrName>
                                        </p:attrNameLst>
                                      </p:cBhvr>
                                      <p:tavLst>
                                        <p:tav tm="0">
                                          <p:val>
                                            <p:strVal val="#ppt_y+1"/>
                                          </p:val>
                                        </p:tav>
                                        <p:tav tm="100000">
                                          <p:val>
                                            <p:strVal val="#ppt_y-.03"/>
                                          </p:val>
                                        </p:tav>
                                      </p:tavLst>
                                    </p:anim>
                                    <p:anim calcmode="lin" valueType="num">
                                      <p:cBhvr>
                                        <p:cTn id="50" dur="60" accel="100000" fill="hold">
                                          <p:stCondLst>
                                            <p:cond delay="540"/>
                                          </p:stCondLst>
                                        </p:cTn>
                                        <p:tgtEl>
                                          <p:spTgt spid="20">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animBg="1">
        <p:tmplLst>
          <p:tmpl lvl="1">
            <p:tnLst>
              <p:par>
                <p:cTn presetID="37" presetClass="entr" presetSubtype="0" fill="hold" nodeType="clickEffect">
                  <p:stCondLst>
                    <p:cond delay="300"/>
                  </p:stCondLst>
                  <p:childTnLst>
                    <p:set>
                      <p:cBhvr>
                        <p:cTn dur="1" fill="hold">
                          <p:stCondLst>
                            <p:cond delay="0"/>
                          </p:stCondLst>
                        </p:cTn>
                        <p:tgtEl>
                          <p:spTgt spid="6"/>
                        </p:tgtEl>
                        <p:attrNameLst>
                          <p:attrName>style.visibility</p:attrName>
                        </p:attrNameLst>
                      </p:cBhvr>
                      <p:to>
                        <p:strVal val="visible"/>
                      </p:to>
                    </p:set>
                    <p:animEffect transition="in" filter="fade">
                      <p:cBhvr>
                        <p:cTn dur="600"/>
                        <p:tgtEl>
                          <p:spTgt spid="6"/>
                        </p:tgtEl>
                      </p:cBhvr>
                    </p:animEffect>
                    <p:anim calcmode="lin" valueType="num">
                      <p:cBhvr>
                        <p:cTn dur="600" fill="hold"/>
                        <p:tgtEl>
                          <p:spTgt spid="6"/>
                        </p:tgtEl>
                        <p:attrNameLst>
                          <p:attrName>ppt_x</p:attrName>
                        </p:attrNameLst>
                      </p:cBhvr>
                      <p:tavLst>
                        <p:tav tm="0">
                          <p:val>
                            <p:strVal val="#ppt_x"/>
                          </p:val>
                        </p:tav>
                        <p:tav tm="100000">
                          <p:val>
                            <p:strVal val="#ppt_x"/>
                          </p:val>
                        </p:tav>
                      </p:tavLst>
                    </p:anim>
                    <p:anim calcmode="lin" valueType="num">
                      <p:cBhvr>
                        <p:cTn dur="540" decel="100000" fill="hold"/>
                        <p:tgtEl>
                          <p:spTgt spid="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tnLst>
          </p:tmpl>
        </p:tmplLst>
      </p:bldP>
      <p:bldP spid="7" grpId="0" build="p">
        <p:tmplLst>
          <p:tmpl lvl="1">
            <p:tnLst>
              <p:par>
                <p:cTn presetID="37" presetClass="entr" presetSubtype="0" fill="hold" nodeType="withEffect" nodePh="1">
                  <p:stCondLst>
                    <p:cond delay="300"/>
                  </p:stCondLst>
                  <p:childTnLst>
                    <p:set>
                      <p:cBhvr>
                        <p:cTn dur="1" fill="hold">
                          <p:stCondLst>
                            <p:cond delay="0"/>
                          </p:stCondLst>
                        </p:cTn>
                        <p:tgtEl>
                          <p:spTgt spid="7"/>
                        </p:tgtEl>
                        <p:attrNameLst>
                          <p:attrName>style.visibility</p:attrName>
                        </p:attrNameLst>
                      </p:cBhvr>
                      <p:to>
                        <p:strVal val="visible"/>
                      </p:to>
                    </p:set>
                    <p:animEffect transition="in" filter="fade">
                      <p:cBhvr>
                        <p:cTn dur="600"/>
                        <p:tgtEl>
                          <p:spTgt spid="7"/>
                        </p:tgtEl>
                      </p:cBhvr>
                    </p:animEffect>
                    <p:anim calcmode="lin" valueType="num">
                      <p:cBhvr>
                        <p:cTn dur="600" fill="hold"/>
                        <p:tgtEl>
                          <p:spTgt spid="7"/>
                        </p:tgtEl>
                        <p:attrNameLst>
                          <p:attrName>ppt_x</p:attrName>
                        </p:attrNameLst>
                      </p:cBhvr>
                      <p:tavLst>
                        <p:tav tm="0">
                          <p:val>
                            <p:strVal val="#ppt_x"/>
                          </p:val>
                        </p:tav>
                        <p:tav tm="100000">
                          <p:val>
                            <p:strVal val="#ppt_x"/>
                          </p:val>
                        </p:tav>
                      </p:tavLst>
                    </p:anim>
                    <p:anim calcmode="lin" valueType="num">
                      <p:cBhvr>
                        <p:cTn dur="540" decel="100000" fill="hold"/>
                        <p:tgtEl>
                          <p:spTgt spid="7"/>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7"/>
                        </p:tgtEl>
                        <p:attrNameLst>
                          <p:attrName>ppt_y</p:attrName>
                        </p:attrNameLst>
                      </p:cBhvr>
                      <p:tavLst>
                        <p:tav tm="0">
                          <p:val>
                            <p:strVal val="#ppt_y-.03"/>
                          </p:val>
                        </p:tav>
                        <p:tav tm="100000">
                          <p:val>
                            <p:strVal val="#ppt_y"/>
                          </p:val>
                        </p:tav>
                      </p:tavLst>
                    </p:anim>
                  </p:childTnLst>
                </p:cTn>
              </p:par>
            </p:tnLst>
          </p:tmpl>
        </p:tmplLst>
      </p:bldP>
      <p:bldP spid="18" grpId="0"/>
      <p:bldP spid="19" grpId="0" build="p" animBg="1">
        <p:tmplLst>
          <p:tmpl lvl="1">
            <p:tnLst>
              <p:par>
                <p:cTn presetID="37" presetClass="entr" presetSubtype="0" fill="hold" nodeType="clickEffect">
                  <p:stCondLst>
                    <p:cond delay="300"/>
                  </p:stCondLst>
                  <p:childTnLst>
                    <p:set>
                      <p:cBhvr>
                        <p:cTn dur="1" fill="hold">
                          <p:stCondLst>
                            <p:cond delay="0"/>
                          </p:stCondLst>
                        </p:cTn>
                        <p:tgtEl>
                          <p:spTgt spid="19"/>
                        </p:tgtEl>
                        <p:attrNameLst>
                          <p:attrName>style.visibility</p:attrName>
                        </p:attrNameLst>
                      </p:cBhvr>
                      <p:to>
                        <p:strVal val="visible"/>
                      </p:to>
                    </p:set>
                    <p:animEffect transition="in" filter="fade">
                      <p:cBhvr>
                        <p:cTn dur="600"/>
                        <p:tgtEl>
                          <p:spTgt spid="19"/>
                        </p:tgtEl>
                      </p:cBhvr>
                    </p:animEffect>
                    <p:anim calcmode="lin" valueType="num">
                      <p:cBhvr>
                        <p:cTn dur="600" fill="hold"/>
                        <p:tgtEl>
                          <p:spTgt spid="19"/>
                        </p:tgtEl>
                        <p:attrNameLst>
                          <p:attrName>ppt_x</p:attrName>
                        </p:attrNameLst>
                      </p:cBhvr>
                      <p:tavLst>
                        <p:tav tm="0">
                          <p:val>
                            <p:strVal val="#ppt_x"/>
                          </p:val>
                        </p:tav>
                        <p:tav tm="100000">
                          <p:val>
                            <p:strVal val="#ppt_x"/>
                          </p:val>
                        </p:tav>
                      </p:tavLst>
                    </p:anim>
                    <p:anim calcmode="lin" valueType="num">
                      <p:cBhvr>
                        <p:cTn dur="540" decel="100000" fill="hold"/>
                        <p:tgtEl>
                          <p:spTgt spid="19"/>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9"/>
                        </p:tgtEl>
                        <p:attrNameLst>
                          <p:attrName>ppt_y</p:attrName>
                        </p:attrNameLst>
                      </p:cBhvr>
                      <p:tavLst>
                        <p:tav tm="0">
                          <p:val>
                            <p:strVal val="#ppt_y-.03"/>
                          </p:val>
                        </p:tav>
                        <p:tav tm="100000">
                          <p:val>
                            <p:strVal val="#ppt_y"/>
                          </p:val>
                        </p:tav>
                      </p:tavLst>
                    </p:anim>
                  </p:childTnLst>
                </p:cTn>
              </p:par>
            </p:tnLst>
          </p:tmpl>
        </p:tmplLst>
      </p:bldP>
      <p:bldP spid="20" grpId="0" build="p">
        <p:tmplLst>
          <p:tmpl lvl="1">
            <p:tnLst>
              <p:par>
                <p:cTn presetID="37" presetClass="entr" presetSubtype="0" fill="hold" nodeType="withEffect" nodePh="1">
                  <p:stCondLst>
                    <p:cond delay="300"/>
                  </p:stCondLst>
                  <p:childTnLst>
                    <p:set>
                      <p:cBhvr>
                        <p:cTn dur="1" fill="hold">
                          <p:stCondLst>
                            <p:cond delay="0"/>
                          </p:stCondLst>
                        </p:cTn>
                        <p:tgtEl>
                          <p:spTgt spid="20"/>
                        </p:tgtEl>
                        <p:attrNameLst>
                          <p:attrName>style.visibility</p:attrName>
                        </p:attrNameLst>
                      </p:cBhvr>
                      <p:to>
                        <p:strVal val="visible"/>
                      </p:to>
                    </p:set>
                    <p:animEffect transition="in" filter="fade">
                      <p:cBhvr>
                        <p:cTn dur="600"/>
                        <p:tgtEl>
                          <p:spTgt spid="20"/>
                        </p:tgtEl>
                      </p:cBhvr>
                    </p:animEffect>
                    <p:anim calcmode="lin" valueType="num">
                      <p:cBhvr>
                        <p:cTn dur="600" fill="hold"/>
                        <p:tgtEl>
                          <p:spTgt spid="20"/>
                        </p:tgtEl>
                        <p:attrNameLst>
                          <p:attrName>ppt_x</p:attrName>
                        </p:attrNameLst>
                      </p:cBhvr>
                      <p:tavLst>
                        <p:tav tm="0">
                          <p:val>
                            <p:strVal val="#ppt_x"/>
                          </p:val>
                        </p:tav>
                        <p:tav tm="100000">
                          <p:val>
                            <p:strVal val="#ppt_x"/>
                          </p:val>
                        </p:tav>
                      </p:tavLst>
                    </p:anim>
                    <p:anim calcmode="lin" valueType="num">
                      <p:cBhvr>
                        <p:cTn dur="540" decel="100000" fill="hold"/>
                        <p:tgtEl>
                          <p:spTgt spid="2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0"/>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Gal = Two images 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702738" y="592667"/>
            <a:ext cx="5198529" cy="25315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6" name="Text Placeholder 5"/>
          <p:cNvSpPr>
            <a:spLocks noGrp="1"/>
          </p:cNvSpPr>
          <p:nvPr>
            <p:ph type="body" sz="quarter" idx="10" hasCustomPrompt="1"/>
          </p:nvPr>
        </p:nvSpPr>
        <p:spPr>
          <a:xfrm>
            <a:off x="702738" y="3122272"/>
            <a:ext cx="5217710" cy="298261"/>
          </a:xfrm>
          <a:prstGeom prst="rect">
            <a:avLst/>
          </a:prstGeom>
          <a:solidFill>
            <a:schemeClr val="accent1"/>
          </a:solidFill>
        </p:spPr>
        <p:txBody>
          <a:bodyPr lIns="68580" tIns="34290" rIns="68580" bIns="34290" anchor="ctr">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7" name="Text Placeholder 5"/>
          <p:cNvSpPr>
            <a:spLocks noGrp="1"/>
          </p:cNvSpPr>
          <p:nvPr>
            <p:ph type="body" sz="quarter" idx="14" hasCustomPrompt="1"/>
          </p:nvPr>
        </p:nvSpPr>
        <p:spPr>
          <a:xfrm>
            <a:off x="702738" y="3562543"/>
            <a:ext cx="5217710" cy="967124"/>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dap </a:t>
            </a:r>
            <a:r>
              <a:rPr lang="en-US" dirty="0" err="1"/>
              <a:t>ibus</a:t>
            </a:r>
            <a:r>
              <a:rPr lang="en-US" dirty="0"/>
              <a:t> vitae, </a:t>
            </a:r>
            <a:r>
              <a:rPr lang="en-US" dirty="0" err="1"/>
              <a:t>euis</a:t>
            </a:r>
            <a:r>
              <a:rPr lang="en-US" dirty="0"/>
              <a:t> mod non </a:t>
            </a:r>
            <a:r>
              <a:rPr lang="en-US" dirty="0" err="1"/>
              <a:t>purus</a:t>
            </a:r>
            <a:r>
              <a:rPr lang="en-US" dirty="0"/>
              <a:t>. Mae </a:t>
            </a:r>
            <a:r>
              <a:rPr lang="en-US" dirty="0" err="1"/>
              <a:t>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a:t>
            </a:r>
            <a:r>
              <a:rPr lang="en-US" dirty="0"/>
              <a:t> </a:t>
            </a:r>
            <a:r>
              <a:rPr lang="en-US" dirty="0" err="1"/>
              <a:t>tique</a:t>
            </a:r>
            <a:r>
              <a:rPr lang="en-US" dirty="0"/>
              <a:t> et in </a:t>
            </a:r>
            <a:r>
              <a:rPr lang="en-US" dirty="0" err="1"/>
              <a:t>metus</a:t>
            </a:r>
            <a:r>
              <a:rPr lang="en-US" dirty="0"/>
              <a:t>. </a:t>
            </a:r>
          </a:p>
        </p:txBody>
      </p:sp>
      <p:sp>
        <p:nvSpPr>
          <p:cNvPr id="12" name="Picture Placeholder 2"/>
          <p:cNvSpPr>
            <a:spLocks noGrp="1"/>
          </p:cNvSpPr>
          <p:nvPr>
            <p:ph type="pic" sz="quarter" idx="18"/>
          </p:nvPr>
        </p:nvSpPr>
        <p:spPr>
          <a:xfrm>
            <a:off x="6087532" y="592667"/>
            <a:ext cx="2294467" cy="25315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3" name="Text Placeholder 5"/>
          <p:cNvSpPr>
            <a:spLocks noGrp="1"/>
          </p:cNvSpPr>
          <p:nvPr>
            <p:ph type="body" sz="quarter" idx="19" hasCustomPrompt="1"/>
          </p:nvPr>
        </p:nvSpPr>
        <p:spPr>
          <a:xfrm>
            <a:off x="6087532" y="3122272"/>
            <a:ext cx="2302933" cy="298261"/>
          </a:xfrm>
          <a:prstGeom prst="rect">
            <a:avLst/>
          </a:prstGeom>
          <a:solidFill>
            <a:schemeClr val="accent3"/>
          </a:solidFill>
        </p:spPr>
        <p:txBody>
          <a:bodyPr lIns="68580" tIns="34290" rIns="68580" bIns="34290" anchor="ctr">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14" name="Text Placeholder 5"/>
          <p:cNvSpPr>
            <a:spLocks noGrp="1"/>
          </p:cNvSpPr>
          <p:nvPr>
            <p:ph type="body" sz="quarter" idx="20" hasCustomPrompt="1"/>
          </p:nvPr>
        </p:nvSpPr>
        <p:spPr>
          <a:xfrm>
            <a:off x="6087532" y="3562543"/>
            <a:ext cx="2302933" cy="967124"/>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dap </a:t>
            </a:r>
            <a:r>
              <a:rPr lang="en-US" dirty="0" err="1"/>
              <a:t>ibus</a:t>
            </a:r>
            <a:r>
              <a:rPr lang="en-US" dirty="0"/>
              <a:t> vitae, </a:t>
            </a:r>
            <a:r>
              <a:rPr lang="en-US" dirty="0" err="1"/>
              <a:t>euis</a:t>
            </a:r>
            <a:r>
              <a:rPr lang="en-US" dirty="0"/>
              <a:t> mod non </a:t>
            </a:r>
            <a:r>
              <a:rPr lang="en-US" dirty="0" err="1"/>
              <a:t>purus</a:t>
            </a:r>
            <a:r>
              <a:rPr lang="en-US" dirty="0"/>
              <a:t>. Mae </a:t>
            </a:r>
            <a:r>
              <a:rPr lang="en-US" dirty="0" err="1"/>
              <a:t>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a:t>
            </a:r>
            <a:r>
              <a:rPr lang="en-US" dirty="0"/>
              <a:t> </a:t>
            </a:r>
            <a:r>
              <a:rPr lang="en-US" dirty="0" err="1"/>
              <a:t>tique</a:t>
            </a:r>
            <a:r>
              <a:rPr lang="en-US" dirty="0"/>
              <a:t> et in </a:t>
            </a:r>
            <a:r>
              <a:rPr lang="en-US" dirty="0" err="1"/>
              <a:t>metus</a:t>
            </a:r>
            <a:r>
              <a:rPr lang="en-US" dirty="0"/>
              <a:t>. </a:t>
            </a:r>
          </a:p>
        </p:txBody>
      </p:sp>
    </p:spTree>
    <p:extLst>
      <p:ext uri="{BB962C8B-B14F-4D97-AF65-F5344CB8AC3E}">
        <p14:creationId xmlns:p14="http://schemas.microsoft.com/office/powerpoint/2010/main" val="141105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30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37" presetClass="entr" presetSubtype="0" fill="hold" grpId="0" nodeType="withEffect">
                                  <p:stCondLst>
                                    <p:cond delay="300"/>
                                  </p:stCondLst>
                                  <p:childTnLst>
                                    <p:set>
                                      <p:cBhvr>
                                        <p:cTn id="9" dur="1" fill="hold">
                                          <p:stCondLst>
                                            <p:cond delay="0"/>
                                          </p:stCondLst>
                                        </p:cTn>
                                        <p:tgtEl>
                                          <p:spTgt spid="6">
                                            <p:bg/>
                                          </p:spTgt>
                                        </p:tgtEl>
                                        <p:attrNameLst>
                                          <p:attrName>style.visibility</p:attrName>
                                        </p:attrNameLst>
                                      </p:cBhvr>
                                      <p:to>
                                        <p:strVal val="visible"/>
                                      </p:to>
                                    </p:set>
                                    <p:animEffect transition="in" filter="fade">
                                      <p:cBhvr>
                                        <p:cTn id="10" dur="600"/>
                                        <p:tgtEl>
                                          <p:spTgt spid="6">
                                            <p:bg/>
                                          </p:spTgt>
                                        </p:tgtEl>
                                      </p:cBhvr>
                                    </p:animEffect>
                                    <p:anim calcmode="lin" valueType="num">
                                      <p:cBhvr>
                                        <p:cTn id="11" dur="600" fill="hold"/>
                                        <p:tgtEl>
                                          <p:spTgt spid="6">
                                            <p:bg/>
                                          </p:spTgt>
                                        </p:tgtEl>
                                        <p:attrNameLst>
                                          <p:attrName>ppt_x</p:attrName>
                                        </p:attrNameLst>
                                      </p:cBhvr>
                                      <p:tavLst>
                                        <p:tav tm="0">
                                          <p:val>
                                            <p:strVal val="#ppt_x"/>
                                          </p:val>
                                        </p:tav>
                                        <p:tav tm="100000">
                                          <p:val>
                                            <p:strVal val="#ppt_x"/>
                                          </p:val>
                                        </p:tav>
                                      </p:tavLst>
                                    </p:anim>
                                    <p:anim calcmode="lin" valueType="num">
                                      <p:cBhvr>
                                        <p:cTn id="12" dur="540" decel="100000" fill="hold"/>
                                        <p:tgtEl>
                                          <p:spTgt spid="6">
                                            <p:bg/>
                                          </p:spTgt>
                                        </p:tgtEl>
                                        <p:attrNameLst>
                                          <p:attrName>ppt_y</p:attrName>
                                        </p:attrNameLst>
                                      </p:cBhvr>
                                      <p:tavLst>
                                        <p:tav tm="0">
                                          <p:val>
                                            <p:strVal val="#ppt_y+1"/>
                                          </p:val>
                                        </p:tav>
                                        <p:tav tm="100000">
                                          <p:val>
                                            <p:strVal val="#ppt_y-.03"/>
                                          </p:val>
                                        </p:tav>
                                      </p:tavLst>
                                    </p:anim>
                                    <p:anim calcmode="lin" valueType="num">
                                      <p:cBhvr>
                                        <p:cTn id="13" dur="60" accel="100000" fill="hold">
                                          <p:stCondLst>
                                            <p:cond delay="540"/>
                                          </p:stCondLst>
                                        </p:cTn>
                                        <p:tgtEl>
                                          <p:spTgt spid="6">
                                            <p:bg/>
                                          </p:spTgt>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grpId="0" nodeType="clickEffect">
                                  <p:stCondLst>
                                    <p:cond delay="30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600"/>
                                        <p:tgtEl>
                                          <p:spTgt spid="6">
                                            <p:txEl>
                                              <p:pRg st="0" end="0"/>
                                            </p:txEl>
                                          </p:spTgt>
                                        </p:tgtEl>
                                      </p:cBhvr>
                                    </p:animEffect>
                                    <p:anim calcmode="lin" valueType="num">
                                      <p:cBhvr>
                                        <p:cTn id="19" dur="6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0" dur="54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21" dur="60" accel="100000" fill="hold">
                                          <p:stCondLst>
                                            <p:cond delay="540"/>
                                          </p:stCondLst>
                                        </p:cTn>
                                        <p:tgtEl>
                                          <p:spTgt spid="6">
                                            <p:txEl>
                                              <p:pRg st="0" end="0"/>
                                            </p:txEl>
                                          </p:spTgt>
                                        </p:tgtEl>
                                        <p:attrNameLst>
                                          <p:attrName>ppt_y</p:attrName>
                                        </p:attrNameLst>
                                      </p:cBhvr>
                                      <p:tavLst>
                                        <p:tav tm="0">
                                          <p:val>
                                            <p:strVal val="#ppt_y-.03"/>
                                          </p:val>
                                        </p:tav>
                                        <p:tav tm="100000">
                                          <p:val>
                                            <p:strVal val="#ppt_y"/>
                                          </p:val>
                                        </p:tav>
                                      </p:tavLst>
                                    </p:anim>
                                  </p:childTnLst>
                                </p:cTn>
                              </p:par>
                              <p:par>
                                <p:cTn id="22" presetID="37" presetClass="entr" presetSubtype="0" fill="hold" grpId="0" nodeType="withEffect">
                                  <p:stCondLst>
                                    <p:cond delay="30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fade">
                                      <p:cBhvr>
                                        <p:cTn id="24" dur="600"/>
                                        <p:tgtEl>
                                          <p:spTgt spid="7">
                                            <p:txEl>
                                              <p:pRg st="0" end="0"/>
                                            </p:txEl>
                                          </p:spTgt>
                                        </p:tgtEl>
                                      </p:cBhvr>
                                    </p:animEffect>
                                    <p:anim calcmode="lin" valueType="num">
                                      <p:cBhvr>
                                        <p:cTn id="25" dur="6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6" dur="54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27" dur="60" accel="100000" fill="hold">
                                          <p:stCondLst>
                                            <p:cond delay="540"/>
                                          </p:stCondLst>
                                        </p:cTn>
                                        <p:tgtEl>
                                          <p:spTgt spid="7">
                                            <p:txEl>
                                              <p:pRg st="0" end="0"/>
                                            </p:txEl>
                                          </p:spTgt>
                                        </p:tgtEl>
                                        <p:attrNameLst>
                                          <p:attrName>ppt_y</p:attrName>
                                        </p:attrNameLst>
                                      </p:cBhvr>
                                      <p:tavLst>
                                        <p:tav tm="0">
                                          <p:val>
                                            <p:strVal val="#ppt_y-.03"/>
                                          </p:val>
                                        </p:tav>
                                        <p:tav tm="100000">
                                          <p:val>
                                            <p:strVal val="#ppt_y"/>
                                          </p:val>
                                        </p:tav>
                                      </p:tavLst>
                                    </p:anim>
                                  </p:childTnLst>
                                </p:cTn>
                              </p:par>
                              <p:par>
                                <p:cTn id="28" presetID="10" presetClass="entr" presetSubtype="0" fill="hold" grpId="0" nodeType="withEffect" nodePh="1">
                                  <p:stCondLst>
                                    <p:cond delay="300"/>
                                  </p:stCondLst>
                                  <p:endCondLst>
                                    <p:cond evt="begin" delay="0">
                                      <p:tn val="28"/>
                                    </p:cond>
                                  </p:end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37" presetClass="entr" presetSubtype="0" fill="hold" grpId="0" nodeType="withEffect">
                                  <p:stCondLst>
                                    <p:cond delay="300"/>
                                  </p:stCondLst>
                                  <p:childTnLst>
                                    <p:set>
                                      <p:cBhvr>
                                        <p:cTn id="32" dur="1" fill="hold">
                                          <p:stCondLst>
                                            <p:cond delay="0"/>
                                          </p:stCondLst>
                                        </p:cTn>
                                        <p:tgtEl>
                                          <p:spTgt spid="13">
                                            <p:bg/>
                                          </p:spTgt>
                                        </p:tgtEl>
                                        <p:attrNameLst>
                                          <p:attrName>style.visibility</p:attrName>
                                        </p:attrNameLst>
                                      </p:cBhvr>
                                      <p:to>
                                        <p:strVal val="visible"/>
                                      </p:to>
                                    </p:set>
                                    <p:animEffect transition="in" filter="fade">
                                      <p:cBhvr>
                                        <p:cTn id="33" dur="600"/>
                                        <p:tgtEl>
                                          <p:spTgt spid="13">
                                            <p:bg/>
                                          </p:spTgt>
                                        </p:tgtEl>
                                      </p:cBhvr>
                                    </p:animEffect>
                                    <p:anim calcmode="lin" valueType="num">
                                      <p:cBhvr>
                                        <p:cTn id="34" dur="600" fill="hold"/>
                                        <p:tgtEl>
                                          <p:spTgt spid="13">
                                            <p:bg/>
                                          </p:spTgt>
                                        </p:tgtEl>
                                        <p:attrNameLst>
                                          <p:attrName>ppt_x</p:attrName>
                                        </p:attrNameLst>
                                      </p:cBhvr>
                                      <p:tavLst>
                                        <p:tav tm="0">
                                          <p:val>
                                            <p:strVal val="#ppt_x"/>
                                          </p:val>
                                        </p:tav>
                                        <p:tav tm="100000">
                                          <p:val>
                                            <p:strVal val="#ppt_x"/>
                                          </p:val>
                                        </p:tav>
                                      </p:tavLst>
                                    </p:anim>
                                    <p:anim calcmode="lin" valueType="num">
                                      <p:cBhvr>
                                        <p:cTn id="35" dur="540" decel="100000" fill="hold"/>
                                        <p:tgtEl>
                                          <p:spTgt spid="13">
                                            <p:bg/>
                                          </p:spTgt>
                                        </p:tgtEl>
                                        <p:attrNameLst>
                                          <p:attrName>ppt_y</p:attrName>
                                        </p:attrNameLst>
                                      </p:cBhvr>
                                      <p:tavLst>
                                        <p:tav tm="0">
                                          <p:val>
                                            <p:strVal val="#ppt_y+1"/>
                                          </p:val>
                                        </p:tav>
                                        <p:tav tm="100000">
                                          <p:val>
                                            <p:strVal val="#ppt_y-.03"/>
                                          </p:val>
                                        </p:tav>
                                      </p:tavLst>
                                    </p:anim>
                                    <p:anim calcmode="lin" valueType="num">
                                      <p:cBhvr>
                                        <p:cTn id="36" dur="60" accel="100000" fill="hold">
                                          <p:stCondLst>
                                            <p:cond delay="540"/>
                                          </p:stCondLst>
                                        </p:cTn>
                                        <p:tgtEl>
                                          <p:spTgt spid="13">
                                            <p:bg/>
                                          </p:spTgt>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grpId="0" nodeType="clickEffect">
                                  <p:stCondLst>
                                    <p:cond delay="300"/>
                                  </p:stCondLst>
                                  <p:childTnLst>
                                    <p:set>
                                      <p:cBhvr>
                                        <p:cTn id="40" dur="1" fill="hold">
                                          <p:stCondLst>
                                            <p:cond delay="0"/>
                                          </p:stCondLst>
                                        </p:cTn>
                                        <p:tgtEl>
                                          <p:spTgt spid="13">
                                            <p:txEl>
                                              <p:pRg st="0" end="0"/>
                                            </p:txEl>
                                          </p:spTgt>
                                        </p:tgtEl>
                                        <p:attrNameLst>
                                          <p:attrName>style.visibility</p:attrName>
                                        </p:attrNameLst>
                                      </p:cBhvr>
                                      <p:to>
                                        <p:strVal val="visible"/>
                                      </p:to>
                                    </p:set>
                                    <p:animEffect transition="in" filter="fade">
                                      <p:cBhvr>
                                        <p:cTn id="41" dur="600"/>
                                        <p:tgtEl>
                                          <p:spTgt spid="13">
                                            <p:txEl>
                                              <p:pRg st="0" end="0"/>
                                            </p:txEl>
                                          </p:spTgt>
                                        </p:tgtEl>
                                      </p:cBhvr>
                                    </p:animEffect>
                                    <p:anim calcmode="lin" valueType="num">
                                      <p:cBhvr>
                                        <p:cTn id="42" dur="6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3" dur="540" decel="100000" fill="hold"/>
                                        <p:tgtEl>
                                          <p:spTgt spid="13">
                                            <p:txEl>
                                              <p:pRg st="0" end="0"/>
                                            </p:txEl>
                                          </p:spTgt>
                                        </p:tgtEl>
                                        <p:attrNameLst>
                                          <p:attrName>ppt_y</p:attrName>
                                        </p:attrNameLst>
                                      </p:cBhvr>
                                      <p:tavLst>
                                        <p:tav tm="0">
                                          <p:val>
                                            <p:strVal val="#ppt_y+1"/>
                                          </p:val>
                                        </p:tav>
                                        <p:tav tm="100000">
                                          <p:val>
                                            <p:strVal val="#ppt_y-.03"/>
                                          </p:val>
                                        </p:tav>
                                      </p:tavLst>
                                    </p:anim>
                                    <p:anim calcmode="lin" valueType="num">
                                      <p:cBhvr>
                                        <p:cTn id="44" dur="60" accel="100000" fill="hold">
                                          <p:stCondLst>
                                            <p:cond delay="540"/>
                                          </p:stCondLst>
                                        </p:cTn>
                                        <p:tgtEl>
                                          <p:spTgt spid="13">
                                            <p:txEl>
                                              <p:pRg st="0" end="0"/>
                                            </p:txEl>
                                          </p:spTgt>
                                        </p:tgtEl>
                                        <p:attrNameLst>
                                          <p:attrName>ppt_y</p:attrName>
                                        </p:attrNameLst>
                                      </p:cBhvr>
                                      <p:tavLst>
                                        <p:tav tm="0">
                                          <p:val>
                                            <p:strVal val="#ppt_y-.03"/>
                                          </p:val>
                                        </p:tav>
                                        <p:tav tm="100000">
                                          <p:val>
                                            <p:strVal val="#ppt_y"/>
                                          </p:val>
                                        </p:tav>
                                      </p:tavLst>
                                    </p:anim>
                                  </p:childTnLst>
                                </p:cTn>
                              </p:par>
                              <p:par>
                                <p:cTn id="45" presetID="37" presetClass="entr" presetSubtype="0" fill="hold" grpId="0" nodeType="withEffect">
                                  <p:stCondLst>
                                    <p:cond delay="300"/>
                                  </p:stCondLst>
                                  <p:childTnLst>
                                    <p:set>
                                      <p:cBhvr>
                                        <p:cTn id="46" dur="1" fill="hold">
                                          <p:stCondLst>
                                            <p:cond delay="0"/>
                                          </p:stCondLst>
                                        </p:cTn>
                                        <p:tgtEl>
                                          <p:spTgt spid="14">
                                            <p:txEl>
                                              <p:pRg st="0" end="0"/>
                                            </p:txEl>
                                          </p:spTgt>
                                        </p:tgtEl>
                                        <p:attrNameLst>
                                          <p:attrName>style.visibility</p:attrName>
                                        </p:attrNameLst>
                                      </p:cBhvr>
                                      <p:to>
                                        <p:strVal val="visible"/>
                                      </p:to>
                                    </p:set>
                                    <p:animEffect transition="in" filter="fade">
                                      <p:cBhvr>
                                        <p:cTn id="47" dur="600"/>
                                        <p:tgtEl>
                                          <p:spTgt spid="14">
                                            <p:txEl>
                                              <p:pRg st="0" end="0"/>
                                            </p:txEl>
                                          </p:spTgt>
                                        </p:tgtEl>
                                      </p:cBhvr>
                                    </p:animEffect>
                                    <p:anim calcmode="lin" valueType="num">
                                      <p:cBhvr>
                                        <p:cTn id="48" dur="6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49" dur="540" decel="100000" fill="hold"/>
                                        <p:tgtEl>
                                          <p:spTgt spid="14">
                                            <p:txEl>
                                              <p:pRg st="0" end="0"/>
                                            </p:txEl>
                                          </p:spTgt>
                                        </p:tgtEl>
                                        <p:attrNameLst>
                                          <p:attrName>ppt_y</p:attrName>
                                        </p:attrNameLst>
                                      </p:cBhvr>
                                      <p:tavLst>
                                        <p:tav tm="0">
                                          <p:val>
                                            <p:strVal val="#ppt_y+1"/>
                                          </p:val>
                                        </p:tav>
                                        <p:tav tm="100000">
                                          <p:val>
                                            <p:strVal val="#ppt_y-.03"/>
                                          </p:val>
                                        </p:tav>
                                      </p:tavLst>
                                    </p:anim>
                                    <p:anim calcmode="lin" valueType="num">
                                      <p:cBhvr>
                                        <p:cTn id="50" dur="60" accel="100000" fill="hold">
                                          <p:stCondLst>
                                            <p:cond delay="540"/>
                                          </p:stCondLst>
                                        </p:cTn>
                                        <p:tgtEl>
                                          <p:spTgt spid="14">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animBg="1">
        <p:tmplLst>
          <p:tmpl lvl="1">
            <p:tnLst>
              <p:par>
                <p:cTn presetID="37" presetClass="entr" presetSubtype="0" fill="hold" nodeType="clickEffect">
                  <p:stCondLst>
                    <p:cond delay="300"/>
                  </p:stCondLst>
                  <p:childTnLst>
                    <p:set>
                      <p:cBhvr>
                        <p:cTn dur="1" fill="hold">
                          <p:stCondLst>
                            <p:cond delay="0"/>
                          </p:stCondLst>
                        </p:cTn>
                        <p:tgtEl>
                          <p:spTgt spid="6"/>
                        </p:tgtEl>
                        <p:attrNameLst>
                          <p:attrName>style.visibility</p:attrName>
                        </p:attrNameLst>
                      </p:cBhvr>
                      <p:to>
                        <p:strVal val="visible"/>
                      </p:to>
                    </p:set>
                    <p:animEffect transition="in" filter="fade">
                      <p:cBhvr>
                        <p:cTn dur="600"/>
                        <p:tgtEl>
                          <p:spTgt spid="6"/>
                        </p:tgtEl>
                      </p:cBhvr>
                    </p:animEffect>
                    <p:anim calcmode="lin" valueType="num">
                      <p:cBhvr>
                        <p:cTn dur="600" fill="hold"/>
                        <p:tgtEl>
                          <p:spTgt spid="6"/>
                        </p:tgtEl>
                        <p:attrNameLst>
                          <p:attrName>ppt_x</p:attrName>
                        </p:attrNameLst>
                      </p:cBhvr>
                      <p:tavLst>
                        <p:tav tm="0">
                          <p:val>
                            <p:strVal val="#ppt_x"/>
                          </p:val>
                        </p:tav>
                        <p:tav tm="100000">
                          <p:val>
                            <p:strVal val="#ppt_x"/>
                          </p:val>
                        </p:tav>
                      </p:tavLst>
                    </p:anim>
                    <p:anim calcmode="lin" valueType="num">
                      <p:cBhvr>
                        <p:cTn dur="540" decel="100000" fill="hold"/>
                        <p:tgtEl>
                          <p:spTgt spid="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tnLst>
          </p:tmpl>
        </p:tmplLst>
      </p:bldP>
      <p:bldP spid="7" grpId="0" build="p">
        <p:tmplLst>
          <p:tmpl lvl="1">
            <p:tnLst>
              <p:par>
                <p:cTn presetID="37" presetClass="entr" presetSubtype="0" fill="hold" nodeType="withEffect" nodePh="1">
                  <p:stCondLst>
                    <p:cond delay="300"/>
                  </p:stCondLst>
                  <p:childTnLst>
                    <p:set>
                      <p:cBhvr>
                        <p:cTn dur="1" fill="hold">
                          <p:stCondLst>
                            <p:cond delay="0"/>
                          </p:stCondLst>
                        </p:cTn>
                        <p:tgtEl>
                          <p:spTgt spid="7"/>
                        </p:tgtEl>
                        <p:attrNameLst>
                          <p:attrName>style.visibility</p:attrName>
                        </p:attrNameLst>
                      </p:cBhvr>
                      <p:to>
                        <p:strVal val="visible"/>
                      </p:to>
                    </p:set>
                    <p:animEffect transition="in" filter="fade">
                      <p:cBhvr>
                        <p:cTn dur="600"/>
                        <p:tgtEl>
                          <p:spTgt spid="7"/>
                        </p:tgtEl>
                      </p:cBhvr>
                    </p:animEffect>
                    <p:anim calcmode="lin" valueType="num">
                      <p:cBhvr>
                        <p:cTn dur="600" fill="hold"/>
                        <p:tgtEl>
                          <p:spTgt spid="7"/>
                        </p:tgtEl>
                        <p:attrNameLst>
                          <p:attrName>ppt_x</p:attrName>
                        </p:attrNameLst>
                      </p:cBhvr>
                      <p:tavLst>
                        <p:tav tm="0">
                          <p:val>
                            <p:strVal val="#ppt_x"/>
                          </p:val>
                        </p:tav>
                        <p:tav tm="100000">
                          <p:val>
                            <p:strVal val="#ppt_x"/>
                          </p:val>
                        </p:tav>
                      </p:tavLst>
                    </p:anim>
                    <p:anim calcmode="lin" valueType="num">
                      <p:cBhvr>
                        <p:cTn dur="540" decel="100000" fill="hold"/>
                        <p:tgtEl>
                          <p:spTgt spid="7"/>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7"/>
                        </p:tgtEl>
                        <p:attrNameLst>
                          <p:attrName>ppt_y</p:attrName>
                        </p:attrNameLst>
                      </p:cBhvr>
                      <p:tavLst>
                        <p:tav tm="0">
                          <p:val>
                            <p:strVal val="#ppt_y-.03"/>
                          </p:val>
                        </p:tav>
                        <p:tav tm="100000">
                          <p:val>
                            <p:strVal val="#ppt_y"/>
                          </p:val>
                        </p:tav>
                      </p:tavLst>
                    </p:anim>
                  </p:childTnLst>
                </p:cTn>
              </p:par>
            </p:tnLst>
          </p:tmpl>
        </p:tmplLst>
      </p:bldP>
      <p:bldP spid="12" grpId="0"/>
      <p:bldP spid="13" grpId="0" build="p" animBg="1">
        <p:tmplLst>
          <p:tmpl lvl="1">
            <p:tnLst>
              <p:par>
                <p:cTn presetID="37" presetClass="entr" presetSubtype="0" fill="hold" nodeType="clickEffect">
                  <p:stCondLst>
                    <p:cond delay="300"/>
                  </p:stCondLst>
                  <p:childTnLst>
                    <p:set>
                      <p:cBhvr>
                        <p:cTn dur="1" fill="hold">
                          <p:stCondLst>
                            <p:cond delay="0"/>
                          </p:stCondLst>
                        </p:cTn>
                        <p:tgtEl>
                          <p:spTgt spid="13"/>
                        </p:tgtEl>
                        <p:attrNameLst>
                          <p:attrName>style.visibility</p:attrName>
                        </p:attrNameLst>
                      </p:cBhvr>
                      <p:to>
                        <p:strVal val="visible"/>
                      </p:to>
                    </p:set>
                    <p:animEffect transition="in" filter="fade">
                      <p:cBhvr>
                        <p:cTn dur="600"/>
                        <p:tgtEl>
                          <p:spTgt spid="13"/>
                        </p:tgtEl>
                      </p:cBhvr>
                    </p:animEffect>
                    <p:anim calcmode="lin" valueType="num">
                      <p:cBhvr>
                        <p:cTn dur="600" fill="hold"/>
                        <p:tgtEl>
                          <p:spTgt spid="13"/>
                        </p:tgtEl>
                        <p:attrNameLst>
                          <p:attrName>ppt_x</p:attrName>
                        </p:attrNameLst>
                      </p:cBhvr>
                      <p:tavLst>
                        <p:tav tm="0">
                          <p:val>
                            <p:strVal val="#ppt_x"/>
                          </p:val>
                        </p:tav>
                        <p:tav tm="100000">
                          <p:val>
                            <p:strVal val="#ppt_x"/>
                          </p:val>
                        </p:tav>
                      </p:tavLst>
                    </p:anim>
                    <p:anim calcmode="lin" valueType="num">
                      <p:cBhvr>
                        <p:cTn dur="540" decel="100000" fill="hold"/>
                        <p:tgtEl>
                          <p:spTgt spid="13"/>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3"/>
                        </p:tgtEl>
                        <p:attrNameLst>
                          <p:attrName>ppt_y</p:attrName>
                        </p:attrNameLst>
                      </p:cBhvr>
                      <p:tavLst>
                        <p:tav tm="0">
                          <p:val>
                            <p:strVal val="#ppt_y-.03"/>
                          </p:val>
                        </p:tav>
                        <p:tav tm="100000">
                          <p:val>
                            <p:strVal val="#ppt_y"/>
                          </p:val>
                        </p:tav>
                      </p:tavLst>
                    </p:anim>
                  </p:childTnLst>
                </p:cTn>
              </p:par>
            </p:tnLst>
          </p:tmpl>
        </p:tmplLst>
      </p:bldP>
      <p:bldP spid="14" grpId="0" build="p">
        <p:tmplLst>
          <p:tmpl lvl="1">
            <p:tnLst>
              <p:par>
                <p:cTn presetID="37" presetClass="entr" presetSubtype="0" fill="hold" nodeType="withEffect" nodePh="1">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600"/>
                        <p:tgtEl>
                          <p:spTgt spid="14"/>
                        </p:tgtEl>
                      </p:cBhvr>
                    </p:animEffect>
                    <p:anim calcmode="lin" valueType="num">
                      <p:cBhvr>
                        <p:cTn dur="600" fill="hold"/>
                        <p:tgtEl>
                          <p:spTgt spid="14"/>
                        </p:tgtEl>
                        <p:attrNameLst>
                          <p:attrName>ppt_x</p:attrName>
                        </p:attrNameLst>
                      </p:cBhvr>
                      <p:tavLst>
                        <p:tav tm="0">
                          <p:val>
                            <p:strVal val="#ppt_x"/>
                          </p:val>
                        </p:tav>
                        <p:tav tm="100000">
                          <p:val>
                            <p:strVal val="#ppt_x"/>
                          </p:val>
                        </p:tav>
                      </p:tavLst>
                    </p:anim>
                    <p:anim calcmode="lin" valueType="num">
                      <p:cBhvr>
                        <p:cTn dur="540" decel="100000" fill="hold"/>
                        <p:tgtEl>
                          <p:spTgt spid="14"/>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4"/>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Gal = Two images 3">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702738" y="592667"/>
            <a:ext cx="2294467" cy="25315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6" name="Text Placeholder 5"/>
          <p:cNvSpPr>
            <a:spLocks noGrp="1"/>
          </p:cNvSpPr>
          <p:nvPr>
            <p:ph type="body" sz="quarter" idx="10" hasCustomPrompt="1"/>
          </p:nvPr>
        </p:nvSpPr>
        <p:spPr>
          <a:xfrm>
            <a:off x="702738" y="3122272"/>
            <a:ext cx="2302933" cy="298261"/>
          </a:xfrm>
          <a:prstGeom prst="rect">
            <a:avLst/>
          </a:prstGeom>
          <a:solidFill>
            <a:schemeClr val="accent1"/>
          </a:solidFill>
        </p:spPr>
        <p:txBody>
          <a:bodyPr lIns="68580" tIns="34290" rIns="68580" bIns="34290" anchor="ctr">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7" name="Text Placeholder 5"/>
          <p:cNvSpPr>
            <a:spLocks noGrp="1"/>
          </p:cNvSpPr>
          <p:nvPr>
            <p:ph type="body" sz="quarter" idx="14" hasCustomPrompt="1"/>
          </p:nvPr>
        </p:nvSpPr>
        <p:spPr>
          <a:xfrm>
            <a:off x="702738" y="3562543"/>
            <a:ext cx="2302933" cy="967124"/>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dap </a:t>
            </a:r>
            <a:r>
              <a:rPr lang="en-US" dirty="0" err="1"/>
              <a:t>ibus</a:t>
            </a:r>
            <a:r>
              <a:rPr lang="en-US" dirty="0"/>
              <a:t> vitae, </a:t>
            </a:r>
            <a:r>
              <a:rPr lang="en-US" dirty="0" err="1"/>
              <a:t>euis</a:t>
            </a:r>
            <a:r>
              <a:rPr lang="en-US" dirty="0"/>
              <a:t> mod non </a:t>
            </a:r>
            <a:r>
              <a:rPr lang="en-US" dirty="0" err="1"/>
              <a:t>purus</a:t>
            </a:r>
            <a:r>
              <a:rPr lang="en-US" dirty="0"/>
              <a:t>. Mae </a:t>
            </a:r>
            <a:r>
              <a:rPr lang="en-US" dirty="0" err="1"/>
              <a:t>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a:t>
            </a:r>
            <a:r>
              <a:rPr lang="en-US" dirty="0"/>
              <a:t> </a:t>
            </a:r>
            <a:r>
              <a:rPr lang="en-US" dirty="0" err="1"/>
              <a:t>tique</a:t>
            </a:r>
            <a:r>
              <a:rPr lang="en-US" dirty="0"/>
              <a:t> et in </a:t>
            </a:r>
            <a:r>
              <a:rPr lang="en-US" dirty="0" err="1"/>
              <a:t>metus</a:t>
            </a:r>
            <a:r>
              <a:rPr lang="en-US" dirty="0"/>
              <a:t>. </a:t>
            </a:r>
          </a:p>
        </p:txBody>
      </p:sp>
      <p:sp>
        <p:nvSpPr>
          <p:cNvPr id="12" name="Picture Placeholder 2"/>
          <p:cNvSpPr>
            <a:spLocks noGrp="1"/>
          </p:cNvSpPr>
          <p:nvPr>
            <p:ph type="pic" sz="quarter" idx="18"/>
          </p:nvPr>
        </p:nvSpPr>
        <p:spPr>
          <a:xfrm>
            <a:off x="3141133" y="592667"/>
            <a:ext cx="5240867" cy="25315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3" name="Text Placeholder 5"/>
          <p:cNvSpPr>
            <a:spLocks noGrp="1"/>
          </p:cNvSpPr>
          <p:nvPr>
            <p:ph type="body" sz="quarter" idx="19" hasCustomPrompt="1"/>
          </p:nvPr>
        </p:nvSpPr>
        <p:spPr>
          <a:xfrm>
            <a:off x="3130261" y="3122272"/>
            <a:ext cx="5260205" cy="298261"/>
          </a:xfrm>
          <a:prstGeom prst="rect">
            <a:avLst/>
          </a:prstGeom>
          <a:solidFill>
            <a:schemeClr val="accent3"/>
          </a:solidFill>
        </p:spPr>
        <p:txBody>
          <a:bodyPr lIns="68580" tIns="34290" rIns="68580" bIns="34290" anchor="ctr">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14" name="Text Placeholder 5"/>
          <p:cNvSpPr>
            <a:spLocks noGrp="1"/>
          </p:cNvSpPr>
          <p:nvPr>
            <p:ph type="body" sz="quarter" idx="20" hasCustomPrompt="1"/>
          </p:nvPr>
        </p:nvSpPr>
        <p:spPr>
          <a:xfrm>
            <a:off x="3130261" y="3562543"/>
            <a:ext cx="5260205" cy="967124"/>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dap </a:t>
            </a:r>
            <a:r>
              <a:rPr lang="en-US" dirty="0" err="1"/>
              <a:t>ibus</a:t>
            </a:r>
            <a:r>
              <a:rPr lang="en-US" dirty="0"/>
              <a:t> vitae, </a:t>
            </a:r>
            <a:r>
              <a:rPr lang="en-US" dirty="0" err="1"/>
              <a:t>euis</a:t>
            </a:r>
            <a:r>
              <a:rPr lang="en-US" dirty="0"/>
              <a:t> mod non </a:t>
            </a:r>
            <a:r>
              <a:rPr lang="en-US" dirty="0" err="1"/>
              <a:t>purus</a:t>
            </a:r>
            <a:r>
              <a:rPr lang="en-US" dirty="0"/>
              <a:t>. Mae </a:t>
            </a:r>
            <a:r>
              <a:rPr lang="en-US" dirty="0" err="1"/>
              <a:t>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a:t>
            </a:r>
            <a:r>
              <a:rPr lang="en-US" dirty="0"/>
              <a:t> </a:t>
            </a:r>
            <a:r>
              <a:rPr lang="en-US" dirty="0" err="1"/>
              <a:t>tique</a:t>
            </a:r>
            <a:r>
              <a:rPr lang="en-US" dirty="0"/>
              <a:t> et in </a:t>
            </a:r>
            <a:r>
              <a:rPr lang="en-US" dirty="0" err="1"/>
              <a:t>metus</a:t>
            </a:r>
            <a:r>
              <a:rPr lang="en-US" dirty="0"/>
              <a:t>. </a:t>
            </a:r>
          </a:p>
        </p:txBody>
      </p:sp>
    </p:spTree>
    <p:extLst>
      <p:ext uri="{BB962C8B-B14F-4D97-AF65-F5344CB8AC3E}">
        <p14:creationId xmlns:p14="http://schemas.microsoft.com/office/powerpoint/2010/main" val="262319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30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37" presetClass="entr" presetSubtype="0" fill="hold" grpId="0" nodeType="withEffect">
                                  <p:stCondLst>
                                    <p:cond delay="300"/>
                                  </p:stCondLst>
                                  <p:childTnLst>
                                    <p:set>
                                      <p:cBhvr>
                                        <p:cTn id="9" dur="1" fill="hold">
                                          <p:stCondLst>
                                            <p:cond delay="0"/>
                                          </p:stCondLst>
                                        </p:cTn>
                                        <p:tgtEl>
                                          <p:spTgt spid="6">
                                            <p:bg/>
                                          </p:spTgt>
                                        </p:tgtEl>
                                        <p:attrNameLst>
                                          <p:attrName>style.visibility</p:attrName>
                                        </p:attrNameLst>
                                      </p:cBhvr>
                                      <p:to>
                                        <p:strVal val="visible"/>
                                      </p:to>
                                    </p:set>
                                    <p:animEffect transition="in" filter="fade">
                                      <p:cBhvr>
                                        <p:cTn id="10" dur="600"/>
                                        <p:tgtEl>
                                          <p:spTgt spid="6">
                                            <p:bg/>
                                          </p:spTgt>
                                        </p:tgtEl>
                                      </p:cBhvr>
                                    </p:animEffect>
                                    <p:anim calcmode="lin" valueType="num">
                                      <p:cBhvr>
                                        <p:cTn id="11" dur="600" fill="hold"/>
                                        <p:tgtEl>
                                          <p:spTgt spid="6">
                                            <p:bg/>
                                          </p:spTgt>
                                        </p:tgtEl>
                                        <p:attrNameLst>
                                          <p:attrName>ppt_x</p:attrName>
                                        </p:attrNameLst>
                                      </p:cBhvr>
                                      <p:tavLst>
                                        <p:tav tm="0">
                                          <p:val>
                                            <p:strVal val="#ppt_x"/>
                                          </p:val>
                                        </p:tav>
                                        <p:tav tm="100000">
                                          <p:val>
                                            <p:strVal val="#ppt_x"/>
                                          </p:val>
                                        </p:tav>
                                      </p:tavLst>
                                    </p:anim>
                                    <p:anim calcmode="lin" valueType="num">
                                      <p:cBhvr>
                                        <p:cTn id="12" dur="540" decel="100000" fill="hold"/>
                                        <p:tgtEl>
                                          <p:spTgt spid="6">
                                            <p:bg/>
                                          </p:spTgt>
                                        </p:tgtEl>
                                        <p:attrNameLst>
                                          <p:attrName>ppt_y</p:attrName>
                                        </p:attrNameLst>
                                      </p:cBhvr>
                                      <p:tavLst>
                                        <p:tav tm="0">
                                          <p:val>
                                            <p:strVal val="#ppt_y+1"/>
                                          </p:val>
                                        </p:tav>
                                        <p:tav tm="100000">
                                          <p:val>
                                            <p:strVal val="#ppt_y-.03"/>
                                          </p:val>
                                        </p:tav>
                                      </p:tavLst>
                                    </p:anim>
                                    <p:anim calcmode="lin" valueType="num">
                                      <p:cBhvr>
                                        <p:cTn id="13" dur="60" accel="100000" fill="hold">
                                          <p:stCondLst>
                                            <p:cond delay="540"/>
                                          </p:stCondLst>
                                        </p:cTn>
                                        <p:tgtEl>
                                          <p:spTgt spid="6">
                                            <p:bg/>
                                          </p:spTgt>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grpId="0" nodeType="clickEffect">
                                  <p:stCondLst>
                                    <p:cond delay="30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600"/>
                                        <p:tgtEl>
                                          <p:spTgt spid="6">
                                            <p:txEl>
                                              <p:pRg st="0" end="0"/>
                                            </p:txEl>
                                          </p:spTgt>
                                        </p:tgtEl>
                                      </p:cBhvr>
                                    </p:animEffect>
                                    <p:anim calcmode="lin" valueType="num">
                                      <p:cBhvr>
                                        <p:cTn id="19" dur="6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0" dur="54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21" dur="60" accel="100000" fill="hold">
                                          <p:stCondLst>
                                            <p:cond delay="540"/>
                                          </p:stCondLst>
                                        </p:cTn>
                                        <p:tgtEl>
                                          <p:spTgt spid="6">
                                            <p:txEl>
                                              <p:pRg st="0" end="0"/>
                                            </p:txEl>
                                          </p:spTgt>
                                        </p:tgtEl>
                                        <p:attrNameLst>
                                          <p:attrName>ppt_y</p:attrName>
                                        </p:attrNameLst>
                                      </p:cBhvr>
                                      <p:tavLst>
                                        <p:tav tm="0">
                                          <p:val>
                                            <p:strVal val="#ppt_y-.03"/>
                                          </p:val>
                                        </p:tav>
                                        <p:tav tm="100000">
                                          <p:val>
                                            <p:strVal val="#ppt_y"/>
                                          </p:val>
                                        </p:tav>
                                      </p:tavLst>
                                    </p:anim>
                                  </p:childTnLst>
                                </p:cTn>
                              </p:par>
                              <p:par>
                                <p:cTn id="22" presetID="37" presetClass="entr" presetSubtype="0" fill="hold" grpId="0" nodeType="withEffect">
                                  <p:stCondLst>
                                    <p:cond delay="30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fade">
                                      <p:cBhvr>
                                        <p:cTn id="24" dur="600"/>
                                        <p:tgtEl>
                                          <p:spTgt spid="7">
                                            <p:txEl>
                                              <p:pRg st="0" end="0"/>
                                            </p:txEl>
                                          </p:spTgt>
                                        </p:tgtEl>
                                      </p:cBhvr>
                                    </p:animEffect>
                                    <p:anim calcmode="lin" valueType="num">
                                      <p:cBhvr>
                                        <p:cTn id="25" dur="6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6" dur="54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27" dur="60" accel="100000" fill="hold">
                                          <p:stCondLst>
                                            <p:cond delay="540"/>
                                          </p:stCondLst>
                                        </p:cTn>
                                        <p:tgtEl>
                                          <p:spTgt spid="7">
                                            <p:txEl>
                                              <p:pRg st="0" end="0"/>
                                            </p:txEl>
                                          </p:spTgt>
                                        </p:tgtEl>
                                        <p:attrNameLst>
                                          <p:attrName>ppt_y</p:attrName>
                                        </p:attrNameLst>
                                      </p:cBhvr>
                                      <p:tavLst>
                                        <p:tav tm="0">
                                          <p:val>
                                            <p:strVal val="#ppt_y-.03"/>
                                          </p:val>
                                        </p:tav>
                                        <p:tav tm="100000">
                                          <p:val>
                                            <p:strVal val="#ppt_y"/>
                                          </p:val>
                                        </p:tav>
                                      </p:tavLst>
                                    </p:anim>
                                  </p:childTnLst>
                                </p:cTn>
                              </p:par>
                              <p:par>
                                <p:cTn id="28" presetID="10" presetClass="entr" presetSubtype="0" fill="hold" grpId="0" nodeType="withEffect" nodePh="1">
                                  <p:stCondLst>
                                    <p:cond delay="300"/>
                                  </p:stCondLst>
                                  <p:endCondLst>
                                    <p:cond evt="begin" delay="0">
                                      <p:tn val="28"/>
                                    </p:cond>
                                  </p:end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37" presetClass="entr" presetSubtype="0" fill="hold" grpId="0" nodeType="withEffect">
                                  <p:stCondLst>
                                    <p:cond delay="300"/>
                                  </p:stCondLst>
                                  <p:childTnLst>
                                    <p:set>
                                      <p:cBhvr>
                                        <p:cTn id="32" dur="1" fill="hold">
                                          <p:stCondLst>
                                            <p:cond delay="0"/>
                                          </p:stCondLst>
                                        </p:cTn>
                                        <p:tgtEl>
                                          <p:spTgt spid="13">
                                            <p:bg/>
                                          </p:spTgt>
                                        </p:tgtEl>
                                        <p:attrNameLst>
                                          <p:attrName>style.visibility</p:attrName>
                                        </p:attrNameLst>
                                      </p:cBhvr>
                                      <p:to>
                                        <p:strVal val="visible"/>
                                      </p:to>
                                    </p:set>
                                    <p:animEffect transition="in" filter="fade">
                                      <p:cBhvr>
                                        <p:cTn id="33" dur="600"/>
                                        <p:tgtEl>
                                          <p:spTgt spid="13">
                                            <p:bg/>
                                          </p:spTgt>
                                        </p:tgtEl>
                                      </p:cBhvr>
                                    </p:animEffect>
                                    <p:anim calcmode="lin" valueType="num">
                                      <p:cBhvr>
                                        <p:cTn id="34" dur="600" fill="hold"/>
                                        <p:tgtEl>
                                          <p:spTgt spid="13">
                                            <p:bg/>
                                          </p:spTgt>
                                        </p:tgtEl>
                                        <p:attrNameLst>
                                          <p:attrName>ppt_x</p:attrName>
                                        </p:attrNameLst>
                                      </p:cBhvr>
                                      <p:tavLst>
                                        <p:tav tm="0">
                                          <p:val>
                                            <p:strVal val="#ppt_x"/>
                                          </p:val>
                                        </p:tav>
                                        <p:tav tm="100000">
                                          <p:val>
                                            <p:strVal val="#ppt_x"/>
                                          </p:val>
                                        </p:tav>
                                      </p:tavLst>
                                    </p:anim>
                                    <p:anim calcmode="lin" valueType="num">
                                      <p:cBhvr>
                                        <p:cTn id="35" dur="540" decel="100000" fill="hold"/>
                                        <p:tgtEl>
                                          <p:spTgt spid="13">
                                            <p:bg/>
                                          </p:spTgt>
                                        </p:tgtEl>
                                        <p:attrNameLst>
                                          <p:attrName>ppt_y</p:attrName>
                                        </p:attrNameLst>
                                      </p:cBhvr>
                                      <p:tavLst>
                                        <p:tav tm="0">
                                          <p:val>
                                            <p:strVal val="#ppt_y+1"/>
                                          </p:val>
                                        </p:tav>
                                        <p:tav tm="100000">
                                          <p:val>
                                            <p:strVal val="#ppt_y-.03"/>
                                          </p:val>
                                        </p:tav>
                                      </p:tavLst>
                                    </p:anim>
                                    <p:anim calcmode="lin" valueType="num">
                                      <p:cBhvr>
                                        <p:cTn id="36" dur="60" accel="100000" fill="hold">
                                          <p:stCondLst>
                                            <p:cond delay="540"/>
                                          </p:stCondLst>
                                        </p:cTn>
                                        <p:tgtEl>
                                          <p:spTgt spid="13">
                                            <p:bg/>
                                          </p:spTgt>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grpId="0" nodeType="clickEffect">
                                  <p:stCondLst>
                                    <p:cond delay="300"/>
                                  </p:stCondLst>
                                  <p:childTnLst>
                                    <p:set>
                                      <p:cBhvr>
                                        <p:cTn id="40" dur="1" fill="hold">
                                          <p:stCondLst>
                                            <p:cond delay="0"/>
                                          </p:stCondLst>
                                        </p:cTn>
                                        <p:tgtEl>
                                          <p:spTgt spid="13">
                                            <p:txEl>
                                              <p:pRg st="0" end="0"/>
                                            </p:txEl>
                                          </p:spTgt>
                                        </p:tgtEl>
                                        <p:attrNameLst>
                                          <p:attrName>style.visibility</p:attrName>
                                        </p:attrNameLst>
                                      </p:cBhvr>
                                      <p:to>
                                        <p:strVal val="visible"/>
                                      </p:to>
                                    </p:set>
                                    <p:animEffect transition="in" filter="fade">
                                      <p:cBhvr>
                                        <p:cTn id="41" dur="600"/>
                                        <p:tgtEl>
                                          <p:spTgt spid="13">
                                            <p:txEl>
                                              <p:pRg st="0" end="0"/>
                                            </p:txEl>
                                          </p:spTgt>
                                        </p:tgtEl>
                                      </p:cBhvr>
                                    </p:animEffect>
                                    <p:anim calcmode="lin" valueType="num">
                                      <p:cBhvr>
                                        <p:cTn id="42" dur="6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3" dur="540" decel="100000" fill="hold"/>
                                        <p:tgtEl>
                                          <p:spTgt spid="13">
                                            <p:txEl>
                                              <p:pRg st="0" end="0"/>
                                            </p:txEl>
                                          </p:spTgt>
                                        </p:tgtEl>
                                        <p:attrNameLst>
                                          <p:attrName>ppt_y</p:attrName>
                                        </p:attrNameLst>
                                      </p:cBhvr>
                                      <p:tavLst>
                                        <p:tav tm="0">
                                          <p:val>
                                            <p:strVal val="#ppt_y+1"/>
                                          </p:val>
                                        </p:tav>
                                        <p:tav tm="100000">
                                          <p:val>
                                            <p:strVal val="#ppt_y-.03"/>
                                          </p:val>
                                        </p:tav>
                                      </p:tavLst>
                                    </p:anim>
                                    <p:anim calcmode="lin" valueType="num">
                                      <p:cBhvr>
                                        <p:cTn id="44" dur="60" accel="100000" fill="hold">
                                          <p:stCondLst>
                                            <p:cond delay="540"/>
                                          </p:stCondLst>
                                        </p:cTn>
                                        <p:tgtEl>
                                          <p:spTgt spid="13">
                                            <p:txEl>
                                              <p:pRg st="0" end="0"/>
                                            </p:txEl>
                                          </p:spTgt>
                                        </p:tgtEl>
                                        <p:attrNameLst>
                                          <p:attrName>ppt_y</p:attrName>
                                        </p:attrNameLst>
                                      </p:cBhvr>
                                      <p:tavLst>
                                        <p:tav tm="0">
                                          <p:val>
                                            <p:strVal val="#ppt_y-.03"/>
                                          </p:val>
                                        </p:tav>
                                        <p:tav tm="100000">
                                          <p:val>
                                            <p:strVal val="#ppt_y"/>
                                          </p:val>
                                        </p:tav>
                                      </p:tavLst>
                                    </p:anim>
                                  </p:childTnLst>
                                </p:cTn>
                              </p:par>
                              <p:par>
                                <p:cTn id="45" presetID="37" presetClass="entr" presetSubtype="0" fill="hold" grpId="0" nodeType="withEffect">
                                  <p:stCondLst>
                                    <p:cond delay="300"/>
                                  </p:stCondLst>
                                  <p:childTnLst>
                                    <p:set>
                                      <p:cBhvr>
                                        <p:cTn id="46" dur="1" fill="hold">
                                          <p:stCondLst>
                                            <p:cond delay="0"/>
                                          </p:stCondLst>
                                        </p:cTn>
                                        <p:tgtEl>
                                          <p:spTgt spid="14">
                                            <p:txEl>
                                              <p:pRg st="0" end="0"/>
                                            </p:txEl>
                                          </p:spTgt>
                                        </p:tgtEl>
                                        <p:attrNameLst>
                                          <p:attrName>style.visibility</p:attrName>
                                        </p:attrNameLst>
                                      </p:cBhvr>
                                      <p:to>
                                        <p:strVal val="visible"/>
                                      </p:to>
                                    </p:set>
                                    <p:animEffect transition="in" filter="fade">
                                      <p:cBhvr>
                                        <p:cTn id="47" dur="600"/>
                                        <p:tgtEl>
                                          <p:spTgt spid="14">
                                            <p:txEl>
                                              <p:pRg st="0" end="0"/>
                                            </p:txEl>
                                          </p:spTgt>
                                        </p:tgtEl>
                                      </p:cBhvr>
                                    </p:animEffect>
                                    <p:anim calcmode="lin" valueType="num">
                                      <p:cBhvr>
                                        <p:cTn id="48" dur="6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49" dur="540" decel="100000" fill="hold"/>
                                        <p:tgtEl>
                                          <p:spTgt spid="14">
                                            <p:txEl>
                                              <p:pRg st="0" end="0"/>
                                            </p:txEl>
                                          </p:spTgt>
                                        </p:tgtEl>
                                        <p:attrNameLst>
                                          <p:attrName>ppt_y</p:attrName>
                                        </p:attrNameLst>
                                      </p:cBhvr>
                                      <p:tavLst>
                                        <p:tav tm="0">
                                          <p:val>
                                            <p:strVal val="#ppt_y+1"/>
                                          </p:val>
                                        </p:tav>
                                        <p:tav tm="100000">
                                          <p:val>
                                            <p:strVal val="#ppt_y-.03"/>
                                          </p:val>
                                        </p:tav>
                                      </p:tavLst>
                                    </p:anim>
                                    <p:anim calcmode="lin" valueType="num">
                                      <p:cBhvr>
                                        <p:cTn id="50" dur="60" accel="100000" fill="hold">
                                          <p:stCondLst>
                                            <p:cond delay="540"/>
                                          </p:stCondLst>
                                        </p:cTn>
                                        <p:tgtEl>
                                          <p:spTgt spid="14">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animBg="1">
        <p:tmplLst>
          <p:tmpl lvl="1">
            <p:tnLst>
              <p:par>
                <p:cTn presetID="37" presetClass="entr" presetSubtype="0" fill="hold" nodeType="clickEffect">
                  <p:stCondLst>
                    <p:cond delay="300"/>
                  </p:stCondLst>
                  <p:childTnLst>
                    <p:set>
                      <p:cBhvr>
                        <p:cTn dur="1" fill="hold">
                          <p:stCondLst>
                            <p:cond delay="0"/>
                          </p:stCondLst>
                        </p:cTn>
                        <p:tgtEl>
                          <p:spTgt spid="6"/>
                        </p:tgtEl>
                        <p:attrNameLst>
                          <p:attrName>style.visibility</p:attrName>
                        </p:attrNameLst>
                      </p:cBhvr>
                      <p:to>
                        <p:strVal val="visible"/>
                      </p:to>
                    </p:set>
                    <p:animEffect transition="in" filter="fade">
                      <p:cBhvr>
                        <p:cTn dur="600"/>
                        <p:tgtEl>
                          <p:spTgt spid="6"/>
                        </p:tgtEl>
                      </p:cBhvr>
                    </p:animEffect>
                    <p:anim calcmode="lin" valueType="num">
                      <p:cBhvr>
                        <p:cTn dur="600" fill="hold"/>
                        <p:tgtEl>
                          <p:spTgt spid="6"/>
                        </p:tgtEl>
                        <p:attrNameLst>
                          <p:attrName>ppt_x</p:attrName>
                        </p:attrNameLst>
                      </p:cBhvr>
                      <p:tavLst>
                        <p:tav tm="0">
                          <p:val>
                            <p:strVal val="#ppt_x"/>
                          </p:val>
                        </p:tav>
                        <p:tav tm="100000">
                          <p:val>
                            <p:strVal val="#ppt_x"/>
                          </p:val>
                        </p:tav>
                      </p:tavLst>
                    </p:anim>
                    <p:anim calcmode="lin" valueType="num">
                      <p:cBhvr>
                        <p:cTn dur="540" decel="100000" fill="hold"/>
                        <p:tgtEl>
                          <p:spTgt spid="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tnLst>
          </p:tmpl>
        </p:tmplLst>
      </p:bldP>
      <p:bldP spid="7" grpId="0" build="p">
        <p:tmplLst>
          <p:tmpl lvl="1">
            <p:tnLst>
              <p:par>
                <p:cTn presetID="37" presetClass="entr" presetSubtype="0" fill="hold" nodeType="withEffect" nodePh="1">
                  <p:stCondLst>
                    <p:cond delay="300"/>
                  </p:stCondLst>
                  <p:childTnLst>
                    <p:set>
                      <p:cBhvr>
                        <p:cTn dur="1" fill="hold">
                          <p:stCondLst>
                            <p:cond delay="0"/>
                          </p:stCondLst>
                        </p:cTn>
                        <p:tgtEl>
                          <p:spTgt spid="7"/>
                        </p:tgtEl>
                        <p:attrNameLst>
                          <p:attrName>style.visibility</p:attrName>
                        </p:attrNameLst>
                      </p:cBhvr>
                      <p:to>
                        <p:strVal val="visible"/>
                      </p:to>
                    </p:set>
                    <p:animEffect transition="in" filter="fade">
                      <p:cBhvr>
                        <p:cTn dur="600"/>
                        <p:tgtEl>
                          <p:spTgt spid="7"/>
                        </p:tgtEl>
                      </p:cBhvr>
                    </p:animEffect>
                    <p:anim calcmode="lin" valueType="num">
                      <p:cBhvr>
                        <p:cTn dur="600" fill="hold"/>
                        <p:tgtEl>
                          <p:spTgt spid="7"/>
                        </p:tgtEl>
                        <p:attrNameLst>
                          <p:attrName>ppt_x</p:attrName>
                        </p:attrNameLst>
                      </p:cBhvr>
                      <p:tavLst>
                        <p:tav tm="0">
                          <p:val>
                            <p:strVal val="#ppt_x"/>
                          </p:val>
                        </p:tav>
                        <p:tav tm="100000">
                          <p:val>
                            <p:strVal val="#ppt_x"/>
                          </p:val>
                        </p:tav>
                      </p:tavLst>
                    </p:anim>
                    <p:anim calcmode="lin" valueType="num">
                      <p:cBhvr>
                        <p:cTn dur="540" decel="100000" fill="hold"/>
                        <p:tgtEl>
                          <p:spTgt spid="7"/>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7"/>
                        </p:tgtEl>
                        <p:attrNameLst>
                          <p:attrName>ppt_y</p:attrName>
                        </p:attrNameLst>
                      </p:cBhvr>
                      <p:tavLst>
                        <p:tav tm="0">
                          <p:val>
                            <p:strVal val="#ppt_y-.03"/>
                          </p:val>
                        </p:tav>
                        <p:tav tm="100000">
                          <p:val>
                            <p:strVal val="#ppt_y"/>
                          </p:val>
                        </p:tav>
                      </p:tavLst>
                    </p:anim>
                  </p:childTnLst>
                </p:cTn>
              </p:par>
            </p:tnLst>
          </p:tmpl>
        </p:tmplLst>
      </p:bldP>
      <p:bldP spid="12" grpId="0"/>
      <p:bldP spid="13" grpId="0" build="p" animBg="1">
        <p:tmplLst>
          <p:tmpl lvl="1">
            <p:tnLst>
              <p:par>
                <p:cTn presetID="37" presetClass="entr" presetSubtype="0" fill="hold" nodeType="clickEffect">
                  <p:stCondLst>
                    <p:cond delay="300"/>
                  </p:stCondLst>
                  <p:childTnLst>
                    <p:set>
                      <p:cBhvr>
                        <p:cTn dur="1" fill="hold">
                          <p:stCondLst>
                            <p:cond delay="0"/>
                          </p:stCondLst>
                        </p:cTn>
                        <p:tgtEl>
                          <p:spTgt spid="13"/>
                        </p:tgtEl>
                        <p:attrNameLst>
                          <p:attrName>style.visibility</p:attrName>
                        </p:attrNameLst>
                      </p:cBhvr>
                      <p:to>
                        <p:strVal val="visible"/>
                      </p:to>
                    </p:set>
                    <p:animEffect transition="in" filter="fade">
                      <p:cBhvr>
                        <p:cTn dur="600"/>
                        <p:tgtEl>
                          <p:spTgt spid="13"/>
                        </p:tgtEl>
                      </p:cBhvr>
                    </p:animEffect>
                    <p:anim calcmode="lin" valueType="num">
                      <p:cBhvr>
                        <p:cTn dur="600" fill="hold"/>
                        <p:tgtEl>
                          <p:spTgt spid="13"/>
                        </p:tgtEl>
                        <p:attrNameLst>
                          <p:attrName>ppt_x</p:attrName>
                        </p:attrNameLst>
                      </p:cBhvr>
                      <p:tavLst>
                        <p:tav tm="0">
                          <p:val>
                            <p:strVal val="#ppt_x"/>
                          </p:val>
                        </p:tav>
                        <p:tav tm="100000">
                          <p:val>
                            <p:strVal val="#ppt_x"/>
                          </p:val>
                        </p:tav>
                      </p:tavLst>
                    </p:anim>
                    <p:anim calcmode="lin" valueType="num">
                      <p:cBhvr>
                        <p:cTn dur="540" decel="100000" fill="hold"/>
                        <p:tgtEl>
                          <p:spTgt spid="13"/>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3"/>
                        </p:tgtEl>
                        <p:attrNameLst>
                          <p:attrName>ppt_y</p:attrName>
                        </p:attrNameLst>
                      </p:cBhvr>
                      <p:tavLst>
                        <p:tav tm="0">
                          <p:val>
                            <p:strVal val="#ppt_y-.03"/>
                          </p:val>
                        </p:tav>
                        <p:tav tm="100000">
                          <p:val>
                            <p:strVal val="#ppt_y"/>
                          </p:val>
                        </p:tav>
                      </p:tavLst>
                    </p:anim>
                  </p:childTnLst>
                </p:cTn>
              </p:par>
            </p:tnLst>
          </p:tmpl>
        </p:tmplLst>
      </p:bldP>
      <p:bldP spid="14" grpId="0" build="p">
        <p:tmplLst>
          <p:tmpl lvl="1">
            <p:tnLst>
              <p:par>
                <p:cTn presetID="37" presetClass="entr" presetSubtype="0" fill="hold" nodeType="withEffect" nodePh="1">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600"/>
                        <p:tgtEl>
                          <p:spTgt spid="14"/>
                        </p:tgtEl>
                      </p:cBhvr>
                    </p:animEffect>
                    <p:anim calcmode="lin" valueType="num">
                      <p:cBhvr>
                        <p:cTn dur="600" fill="hold"/>
                        <p:tgtEl>
                          <p:spTgt spid="14"/>
                        </p:tgtEl>
                        <p:attrNameLst>
                          <p:attrName>ppt_x</p:attrName>
                        </p:attrNameLst>
                      </p:cBhvr>
                      <p:tavLst>
                        <p:tav tm="0">
                          <p:val>
                            <p:strVal val="#ppt_x"/>
                          </p:val>
                        </p:tav>
                        <p:tav tm="100000">
                          <p:val>
                            <p:strVal val="#ppt_x"/>
                          </p:val>
                        </p:tav>
                      </p:tavLst>
                    </p:anim>
                    <p:anim calcmode="lin" valueType="num">
                      <p:cBhvr>
                        <p:cTn dur="540" decel="100000" fill="hold"/>
                        <p:tgtEl>
                          <p:spTgt spid="14"/>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4"/>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Photo tile with text">
    <p:spTree>
      <p:nvGrpSpPr>
        <p:cNvPr id="1" name=""/>
        <p:cNvGrpSpPr/>
        <p:nvPr/>
      </p:nvGrpSpPr>
      <p:grpSpPr>
        <a:xfrm>
          <a:off x="0" y="0"/>
          <a:ext cx="0" cy="0"/>
          <a:chOff x="0" y="0"/>
          <a:chExt cx="0" cy="0"/>
        </a:xfrm>
      </p:grpSpPr>
      <p:sp>
        <p:nvSpPr>
          <p:cNvPr id="8" name="Rectangle 7"/>
          <p:cNvSpPr/>
          <p:nvPr userDrawn="1"/>
        </p:nvSpPr>
        <p:spPr>
          <a:xfrm>
            <a:off x="0" y="1"/>
            <a:ext cx="2304000" cy="171874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8" name="Picture Placeholder 2"/>
          <p:cNvSpPr>
            <a:spLocks noGrp="1"/>
          </p:cNvSpPr>
          <p:nvPr>
            <p:ph type="pic" sz="quarter" idx="13"/>
          </p:nvPr>
        </p:nvSpPr>
        <p:spPr>
          <a:xfrm>
            <a:off x="2302933" y="0"/>
            <a:ext cx="2304000" cy="1718742"/>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25" name="Rectangle 24"/>
          <p:cNvSpPr/>
          <p:nvPr userDrawn="1"/>
        </p:nvSpPr>
        <p:spPr>
          <a:xfrm>
            <a:off x="4605864" y="1"/>
            <a:ext cx="2304000" cy="171874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26" name="Picture Placeholder 2"/>
          <p:cNvSpPr>
            <a:spLocks noGrp="1"/>
          </p:cNvSpPr>
          <p:nvPr>
            <p:ph type="pic" sz="quarter" idx="14"/>
          </p:nvPr>
        </p:nvSpPr>
        <p:spPr>
          <a:xfrm>
            <a:off x="6900334" y="-1"/>
            <a:ext cx="2243666" cy="1718742"/>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0" name="Picture Placeholder 2"/>
          <p:cNvSpPr>
            <a:spLocks noGrp="1"/>
          </p:cNvSpPr>
          <p:nvPr>
            <p:ph type="pic" sz="quarter" idx="15"/>
          </p:nvPr>
        </p:nvSpPr>
        <p:spPr>
          <a:xfrm>
            <a:off x="0" y="1706024"/>
            <a:ext cx="2304000" cy="17640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1" name="Rectangle 30"/>
          <p:cNvSpPr/>
          <p:nvPr userDrawn="1"/>
        </p:nvSpPr>
        <p:spPr>
          <a:xfrm>
            <a:off x="2294466" y="1706024"/>
            <a:ext cx="2304000" cy="1764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32" name="Picture Placeholder 2"/>
          <p:cNvSpPr>
            <a:spLocks noGrp="1"/>
          </p:cNvSpPr>
          <p:nvPr>
            <p:ph type="pic" sz="quarter" idx="16"/>
          </p:nvPr>
        </p:nvSpPr>
        <p:spPr>
          <a:xfrm>
            <a:off x="4597399" y="1706024"/>
            <a:ext cx="2304000" cy="17640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3" name="Rectangle 32"/>
          <p:cNvSpPr/>
          <p:nvPr userDrawn="1"/>
        </p:nvSpPr>
        <p:spPr>
          <a:xfrm>
            <a:off x="6900330" y="1706024"/>
            <a:ext cx="2243670" cy="1764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46" name="Rectangle 45"/>
          <p:cNvSpPr/>
          <p:nvPr userDrawn="1"/>
        </p:nvSpPr>
        <p:spPr>
          <a:xfrm>
            <a:off x="0" y="3467092"/>
            <a:ext cx="2304000" cy="171874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47" name="Picture Placeholder 2"/>
          <p:cNvSpPr>
            <a:spLocks noGrp="1"/>
          </p:cNvSpPr>
          <p:nvPr>
            <p:ph type="pic" sz="quarter" idx="17"/>
          </p:nvPr>
        </p:nvSpPr>
        <p:spPr>
          <a:xfrm>
            <a:off x="2294466" y="3467092"/>
            <a:ext cx="2304000" cy="1718742"/>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48" name="Rectangle 47"/>
          <p:cNvSpPr/>
          <p:nvPr userDrawn="1"/>
        </p:nvSpPr>
        <p:spPr>
          <a:xfrm>
            <a:off x="4597397" y="3467092"/>
            <a:ext cx="2304000" cy="171874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49" name="Picture Placeholder 2"/>
          <p:cNvSpPr>
            <a:spLocks noGrp="1"/>
          </p:cNvSpPr>
          <p:nvPr>
            <p:ph type="pic" sz="quarter" idx="18"/>
          </p:nvPr>
        </p:nvSpPr>
        <p:spPr>
          <a:xfrm>
            <a:off x="6900334" y="3467092"/>
            <a:ext cx="2243666" cy="1718742"/>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50" name="Text Placeholder 5"/>
          <p:cNvSpPr>
            <a:spLocks noGrp="1"/>
          </p:cNvSpPr>
          <p:nvPr>
            <p:ph type="body" sz="quarter" idx="10" hasCustomPrompt="1"/>
          </p:nvPr>
        </p:nvSpPr>
        <p:spPr>
          <a:xfrm>
            <a:off x="296336" y="480688"/>
            <a:ext cx="1761067" cy="213595"/>
          </a:xfrm>
          <a:prstGeom prst="rect">
            <a:avLst/>
          </a:prstGeom>
        </p:spPr>
        <p:txBody>
          <a:bodyPr lIns="68580" tIns="34290" rIns="68580" bIns="34290">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51" name="Text Placeholder 5"/>
          <p:cNvSpPr>
            <a:spLocks noGrp="1"/>
          </p:cNvSpPr>
          <p:nvPr>
            <p:ph type="body" sz="quarter" idx="19" hasCustomPrompt="1"/>
          </p:nvPr>
        </p:nvSpPr>
        <p:spPr>
          <a:xfrm>
            <a:off x="296336" y="700817"/>
            <a:ext cx="1761067" cy="645386"/>
          </a:xfrm>
          <a:prstGeom prst="rect">
            <a:avLst/>
          </a:prstGeom>
        </p:spPr>
        <p:txBody>
          <a:bodyPr lIns="68580" tIns="34290" rIns="68580" bIns="34290">
            <a:noAutofit/>
          </a:bodyPr>
          <a:lstStyle>
            <a:lvl1pPr marL="0" indent="0" algn="ctr">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
        <p:nvSpPr>
          <p:cNvPr id="52" name="Text Placeholder 5"/>
          <p:cNvSpPr>
            <a:spLocks noGrp="1"/>
          </p:cNvSpPr>
          <p:nvPr>
            <p:ph type="body" sz="quarter" idx="20" hasCustomPrompt="1"/>
          </p:nvPr>
        </p:nvSpPr>
        <p:spPr>
          <a:xfrm>
            <a:off x="4868336" y="480688"/>
            <a:ext cx="1761067" cy="213595"/>
          </a:xfrm>
          <a:prstGeom prst="rect">
            <a:avLst/>
          </a:prstGeom>
        </p:spPr>
        <p:txBody>
          <a:bodyPr lIns="68580" tIns="34290" rIns="68580" bIns="34290">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53" name="Text Placeholder 5"/>
          <p:cNvSpPr>
            <a:spLocks noGrp="1"/>
          </p:cNvSpPr>
          <p:nvPr>
            <p:ph type="body" sz="quarter" idx="21" hasCustomPrompt="1"/>
          </p:nvPr>
        </p:nvSpPr>
        <p:spPr>
          <a:xfrm>
            <a:off x="4868336" y="700817"/>
            <a:ext cx="1761067" cy="645386"/>
          </a:xfrm>
          <a:prstGeom prst="rect">
            <a:avLst/>
          </a:prstGeom>
        </p:spPr>
        <p:txBody>
          <a:bodyPr lIns="68580" tIns="34290" rIns="68580" bIns="34290">
            <a:noAutofit/>
          </a:bodyPr>
          <a:lstStyle>
            <a:lvl1pPr marL="0" indent="0" algn="ctr">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
        <p:nvSpPr>
          <p:cNvPr id="54" name="Text Placeholder 5"/>
          <p:cNvSpPr>
            <a:spLocks noGrp="1"/>
          </p:cNvSpPr>
          <p:nvPr>
            <p:ph type="body" sz="quarter" idx="22" hasCustomPrompt="1"/>
          </p:nvPr>
        </p:nvSpPr>
        <p:spPr>
          <a:xfrm>
            <a:off x="2607736" y="2224822"/>
            <a:ext cx="1761067" cy="213595"/>
          </a:xfrm>
          <a:prstGeom prst="rect">
            <a:avLst/>
          </a:prstGeom>
        </p:spPr>
        <p:txBody>
          <a:bodyPr lIns="68580" tIns="34290" rIns="68580" bIns="34290">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55" name="Text Placeholder 5"/>
          <p:cNvSpPr>
            <a:spLocks noGrp="1"/>
          </p:cNvSpPr>
          <p:nvPr>
            <p:ph type="body" sz="quarter" idx="23" hasCustomPrompt="1"/>
          </p:nvPr>
        </p:nvSpPr>
        <p:spPr>
          <a:xfrm>
            <a:off x="2607736" y="2444951"/>
            <a:ext cx="1761067" cy="645386"/>
          </a:xfrm>
          <a:prstGeom prst="rect">
            <a:avLst/>
          </a:prstGeom>
        </p:spPr>
        <p:txBody>
          <a:bodyPr lIns="68580" tIns="34290" rIns="68580" bIns="34290">
            <a:noAutofit/>
          </a:bodyPr>
          <a:lstStyle>
            <a:lvl1pPr marL="0" indent="0" algn="ctr">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
        <p:nvSpPr>
          <p:cNvPr id="56" name="Text Placeholder 5"/>
          <p:cNvSpPr>
            <a:spLocks noGrp="1"/>
          </p:cNvSpPr>
          <p:nvPr>
            <p:ph type="body" sz="quarter" idx="24" hasCustomPrompt="1"/>
          </p:nvPr>
        </p:nvSpPr>
        <p:spPr>
          <a:xfrm>
            <a:off x="7179736" y="2224822"/>
            <a:ext cx="1761067" cy="213595"/>
          </a:xfrm>
          <a:prstGeom prst="rect">
            <a:avLst/>
          </a:prstGeom>
        </p:spPr>
        <p:txBody>
          <a:bodyPr lIns="68580" tIns="34290" rIns="68580" bIns="34290">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57" name="Text Placeholder 5"/>
          <p:cNvSpPr>
            <a:spLocks noGrp="1"/>
          </p:cNvSpPr>
          <p:nvPr>
            <p:ph type="body" sz="quarter" idx="25" hasCustomPrompt="1"/>
          </p:nvPr>
        </p:nvSpPr>
        <p:spPr>
          <a:xfrm>
            <a:off x="7179736" y="2444951"/>
            <a:ext cx="1761067" cy="645386"/>
          </a:xfrm>
          <a:prstGeom prst="rect">
            <a:avLst/>
          </a:prstGeom>
        </p:spPr>
        <p:txBody>
          <a:bodyPr lIns="68580" tIns="34290" rIns="68580" bIns="34290">
            <a:noAutofit/>
          </a:bodyPr>
          <a:lstStyle>
            <a:lvl1pPr marL="0" indent="0" algn="ctr">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
        <p:nvSpPr>
          <p:cNvPr id="58" name="Text Placeholder 5"/>
          <p:cNvSpPr>
            <a:spLocks noGrp="1"/>
          </p:cNvSpPr>
          <p:nvPr>
            <p:ph type="body" sz="quarter" idx="26" hasCustomPrompt="1"/>
          </p:nvPr>
        </p:nvSpPr>
        <p:spPr>
          <a:xfrm>
            <a:off x="296336" y="3943555"/>
            <a:ext cx="1761067" cy="213595"/>
          </a:xfrm>
          <a:prstGeom prst="rect">
            <a:avLst/>
          </a:prstGeom>
        </p:spPr>
        <p:txBody>
          <a:bodyPr lIns="68580" tIns="34290" rIns="68580" bIns="34290">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59" name="Text Placeholder 5"/>
          <p:cNvSpPr>
            <a:spLocks noGrp="1"/>
          </p:cNvSpPr>
          <p:nvPr>
            <p:ph type="body" sz="quarter" idx="27" hasCustomPrompt="1"/>
          </p:nvPr>
        </p:nvSpPr>
        <p:spPr>
          <a:xfrm>
            <a:off x="296336" y="4163684"/>
            <a:ext cx="1761067" cy="645386"/>
          </a:xfrm>
          <a:prstGeom prst="rect">
            <a:avLst/>
          </a:prstGeom>
        </p:spPr>
        <p:txBody>
          <a:bodyPr lIns="68580" tIns="34290" rIns="68580" bIns="34290">
            <a:noAutofit/>
          </a:bodyPr>
          <a:lstStyle>
            <a:lvl1pPr marL="0" indent="0" algn="ctr">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
        <p:nvSpPr>
          <p:cNvPr id="60" name="Text Placeholder 5"/>
          <p:cNvSpPr>
            <a:spLocks noGrp="1"/>
          </p:cNvSpPr>
          <p:nvPr>
            <p:ph type="body" sz="quarter" idx="28" hasCustomPrompt="1"/>
          </p:nvPr>
        </p:nvSpPr>
        <p:spPr>
          <a:xfrm>
            <a:off x="4859869" y="3943555"/>
            <a:ext cx="1761067" cy="213595"/>
          </a:xfrm>
          <a:prstGeom prst="rect">
            <a:avLst/>
          </a:prstGeom>
        </p:spPr>
        <p:txBody>
          <a:bodyPr lIns="68580" tIns="34290" rIns="68580" bIns="34290">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61" name="Text Placeholder 5"/>
          <p:cNvSpPr>
            <a:spLocks noGrp="1"/>
          </p:cNvSpPr>
          <p:nvPr>
            <p:ph type="body" sz="quarter" idx="29" hasCustomPrompt="1"/>
          </p:nvPr>
        </p:nvSpPr>
        <p:spPr>
          <a:xfrm>
            <a:off x="4859869" y="4163684"/>
            <a:ext cx="1761067" cy="645386"/>
          </a:xfrm>
          <a:prstGeom prst="rect">
            <a:avLst/>
          </a:prstGeom>
        </p:spPr>
        <p:txBody>
          <a:bodyPr lIns="68580" tIns="34290" rIns="68580" bIns="34290">
            <a:noAutofit/>
          </a:bodyPr>
          <a:lstStyle>
            <a:lvl1pPr marL="0" indent="0" algn="ctr">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Tree>
    <p:extLst>
      <p:ext uri="{BB962C8B-B14F-4D97-AF65-F5344CB8AC3E}">
        <p14:creationId xmlns:p14="http://schemas.microsoft.com/office/powerpoint/2010/main" val="6101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30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nodePh="1">
                                  <p:stCondLst>
                                    <p:cond delay="300"/>
                                  </p:stCondLst>
                                  <p:endCondLst>
                                    <p:cond evt="begin" delay="0">
                                      <p:tn val="8"/>
                                    </p:cond>
                                  </p:end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nodePh="1">
                                  <p:stCondLst>
                                    <p:cond delay="300"/>
                                  </p:stCondLst>
                                  <p:endCondLst>
                                    <p:cond evt="begin" delay="0">
                                      <p:tn val="11"/>
                                    </p:cond>
                                  </p:end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grpId="0" nodeType="withEffect" nodePh="1">
                                  <p:stCondLst>
                                    <p:cond delay="300"/>
                                  </p:stCondLst>
                                  <p:endCondLst>
                                    <p:cond evt="begin" delay="0">
                                      <p:tn val="14"/>
                                    </p:cond>
                                  </p:end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nodePh="1">
                                  <p:stCondLst>
                                    <p:cond delay="300"/>
                                  </p:stCondLst>
                                  <p:endCondLst>
                                    <p:cond evt="begin" delay="0">
                                      <p:tn val="17"/>
                                    </p:cond>
                                  </p:end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par>
                                <p:cTn id="20" presetID="10" presetClass="entr" presetSubtype="0" fill="hold" grpId="0" nodeType="withEffect" nodePh="1">
                                  <p:stCondLst>
                                    <p:cond delay="300"/>
                                  </p:stCondLst>
                                  <p:endCondLst>
                                    <p:cond evt="begin" delay="0">
                                      <p:tn val="20"/>
                                    </p:cond>
                                  </p:end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par>
                                <p:cTn id="23" presetID="37" presetClass="entr" presetSubtype="0" fill="hold" grpId="0" nodeType="withEffect">
                                  <p:stCondLst>
                                    <p:cond delay="300"/>
                                  </p:stCondLst>
                                  <p:childTnLst>
                                    <p:set>
                                      <p:cBhvr>
                                        <p:cTn id="24" dur="1" fill="hold">
                                          <p:stCondLst>
                                            <p:cond delay="0"/>
                                          </p:stCondLst>
                                        </p:cTn>
                                        <p:tgtEl>
                                          <p:spTgt spid="50">
                                            <p:txEl>
                                              <p:pRg st="0" end="0"/>
                                            </p:txEl>
                                          </p:spTgt>
                                        </p:tgtEl>
                                        <p:attrNameLst>
                                          <p:attrName>style.visibility</p:attrName>
                                        </p:attrNameLst>
                                      </p:cBhvr>
                                      <p:to>
                                        <p:strVal val="visible"/>
                                      </p:to>
                                    </p:set>
                                    <p:animEffect transition="in" filter="fade">
                                      <p:cBhvr>
                                        <p:cTn id="25" dur="600"/>
                                        <p:tgtEl>
                                          <p:spTgt spid="50">
                                            <p:txEl>
                                              <p:pRg st="0" end="0"/>
                                            </p:txEl>
                                          </p:spTgt>
                                        </p:tgtEl>
                                      </p:cBhvr>
                                    </p:animEffect>
                                    <p:anim calcmode="lin" valueType="num">
                                      <p:cBhvr>
                                        <p:cTn id="26" dur="600" fill="hold"/>
                                        <p:tgtEl>
                                          <p:spTgt spid="50">
                                            <p:txEl>
                                              <p:pRg st="0" end="0"/>
                                            </p:txEl>
                                          </p:spTgt>
                                        </p:tgtEl>
                                        <p:attrNameLst>
                                          <p:attrName>ppt_x</p:attrName>
                                        </p:attrNameLst>
                                      </p:cBhvr>
                                      <p:tavLst>
                                        <p:tav tm="0">
                                          <p:val>
                                            <p:strVal val="#ppt_x"/>
                                          </p:val>
                                        </p:tav>
                                        <p:tav tm="100000">
                                          <p:val>
                                            <p:strVal val="#ppt_x"/>
                                          </p:val>
                                        </p:tav>
                                      </p:tavLst>
                                    </p:anim>
                                    <p:anim calcmode="lin" valueType="num">
                                      <p:cBhvr>
                                        <p:cTn id="27" dur="540" decel="100000" fill="hold"/>
                                        <p:tgtEl>
                                          <p:spTgt spid="50">
                                            <p:txEl>
                                              <p:pRg st="0" end="0"/>
                                            </p:txEl>
                                          </p:spTgt>
                                        </p:tgtEl>
                                        <p:attrNameLst>
                                          <p:attrName>ppt_y</p:attrName>
                                        </p:attrNameLst>
                                      </p:cBhvr>
                                      <p:tavLst>
                                        <p:tav tm="0">
                                          <p:val>
                                            <p:strVal val="#ppt_y+1"/>
                                          </p:val>
                                        </p:tav>
                                        <p:tav tm="100000">
                                          <p:val>
                                            <p:strVal val="#ppt_y-.03"/>
                                          </p:val>
                                        </p:tav>
                                      </p:tavLst>
                                    </p:anim>
                                    <p:anim calcmode="lin" valueType="num">
                                      <p:cBhvr>
                                        <p:cTn id="28" dur="60" accel="100000" fill="hold">
                                          <p:stCondLst>
                                            <p:cond delay="540"/>
                                          </p:stCondLst>
                                        </p:cTn>
                                        <p:tgtEl>
                                          <p:spTgt spid="50">
                                            <p:txEl>
                                              <p:pRg st="0" end="0"/>
                                            </p:txEl>
                                          </p:spTgt>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300"/>
                                  </p:stCondLst>
                                  <p:childTnLst>
                                    <p:set>
                                      <p:cBhvr>
                                        <p:cTn id="30" dur="1" fill="hold">
                                          <p:stCondLst>
                                            <p:cond delay="0"/>
                                          </p:stCondLst>
                                        </p:cTn>
                                        <p:tgtEl>
                                          <p:spTgt spid="51">
                                            <p:txEl>
                                              <p:pRg st="0" end="0"/>
                                            </p:txEl>
                                          </p:spTgt>
                                        </p:tgtEl>
                                        <p:attrNameLst>
                                          <p:attrName>style.visibility</p:attrName>
                                        </p:attrNameLst>
                                      </p:cBhvr>
                                      <p:to>
                                        <p:strVal val="visible"/>
                                      </p:to>
                                    </p:set>
                                    <p:animEffect transition="in" filter="fade">
                                      <p:cBhvr>
                                        <p:cTn id="31" dur="600"/>
                                        <p:tgtEl>
                                          <p:spTgt spid="51">
                                            <p:txEl>
                                              <p:pRg st="0" end="0"/>
                                            </p:txEl>
                                          </p:spTgt>
                                        </p:tgtEl>
                                      </p:cBhvr>
                                    </p:animEffect>
                                    <p:anim calcmode="lin" valueType="num">
                                      <p:cBhvr>
                                        <p:cTn id="32" dur="600" fill="hold"/>
                                        <p:tgtEl>
                                          <p:spTgt spid="51">
                                            <p:txEl>
                                              <p:pRg st="0" end="0"/>
                                            </p:txEl>
                                          </p:spTgt>
                                        </p:tgtEl>
                                        <p:attrNameLst>
                                          <p:attrName>ppt_x</p:attrName>
                                        </p:attrNameLst>
                                      </p:cBhvr>
                                      <p:tavLst>
                                        <p:tav tm="0">
                                          <p:val>
                                            <p:strVal val="#ppt_x"/>
                                          </p:val>
                                        </p:tav>
                                        <p:tav tm="100000">
                                          <p:val>
                                            <p:strVal val="#ppt_x"/>
                                          </p:val>
                                        </p:tav>
                                      </p:tavLst>
                                    </p:anim>
                                    <p:anim calcmode="lin" valueType="num">
                                      <p:cBhvr>
                                        <p:cTn id="33" dur="540" decel="100000" fill="hold"/>
                                        <p:tgtEl>
                                          <p:spTgt spid="51">
                                            <p:txEl>
                                              <p:pRg st="0" end="0"/>
                                            </p:txEl>
                                          </p:spTgt>
                                        </p:tgtEl>
                                        <p:attrNameLst>
                                          <p:attrName>ppt_y</p:attrName>
                                        </p:attrNameLst>
                                      </p:cBhvr>
                                      <p:tavLst>
                                        <p:tav tm="0">
                                          <p:val>
                                            <p:strVal val="#ppt_y+1"/>
                                          </p:val>
                                        </p:tav>
                                        <p:tav tm="100000">
                                          <p:val>
                                            <p:strVal val="#ppt_y-.03"/>
                                          </p:val>
                                        </p:tav>
                                      </p:tavLst>
                                    </p:anim>
                                    <p:anim calcmode="lin" valueType="num">
                                      <p:cBhvr>
                                        <p:cTn id="34" dur="60" accel="100000" fill="hold">
                                          <p:stCondLst>
                                            <p:cond delay="540"/>
                                          </p:stCondLst>
                                        </p:cTn>
                                        <p:tgtEl>
                                          <p:spTgt spid="51">
                                            <p:txEl>
                                              <p:pRg st="0" end="0"/>
                                            </p:txEl>
                                          </p:spTgt>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300"/>
                                  </p:stCondLst>
                                  <p:childTnLst>
                                    <p:set>
                                      <p:cBhvr>
                                        <p:cTn id="36" dur="1" fill="hold">
                                          <p:stCondLst>
                                            <p:cond delay="0"/>
                                          </p:stCondLst>
                                        </p:cTn>
                                        <p:tgtEl>
                                          <p:spTgt spid="52">
                                            <p:txEl>
                                              <p:pRg st="0" end="0"/>
                                            </p:txEl>
                                          </p:spTgt>
                                        </p:tgtEl>
                                        <p:attrNameLst>
                                          <p:attrName>style.visibility</p:attrName>
                                        </p:attrNameLst>
                                      </p:cBhvr>
                                      <p:to>
                                        <p:strVal val="visible"/>
                                      </p:to>
                                    </p:set>
                                    <p:animEffect transition="in" filter="fade">
                                      <p:cBhvr>
                                        <p:cTn id="37" dur="600"/>
                                        <p:tgtEl>
                                          <p:spTgt spid="52">
                                            <p:txEl>
                                              <p:pRg st="0" end="0"/>
                                            </p:txEl>
                                          </p:spTgt>
                                        </p:tgtEl>
                                      </p:cBhvr>
                                    </p:animEffect>
                                    <p:anim calcmode="lin" valueType="num">
                                      <p:cBhvr>
                                        <p:cTn id="38" dur="600" fill="hold"/>
                                        <p:tgtEl>
                                          <p:spTgt spid="52">
                                            <p:txEl>
                                              <p:pRg st="0" end="0"/>
                                            </p:txEl>
                                          </p:spTgt>
                                        </p:tgtEl>
                                        <p:attrNameLst>
                                          <p:attrName>ppt_x</p:attrName>
                                        </p:attrNameLst>
                                      </p:cBhvr>
                                      <p:tavLst>
                                        <p:tav tm="0">
                                          <p:val>
                                            <p:strVal val="#ppt_x"/>
                                          </p:val>
                                        </p:tav>
                                        <p:tav tm="100000">
                                          <p:val>
                                            <p:strVal val="#ppt_x"/>
                                          </p:val>
                                        </p:tav>
                                      </p:tavLst>
                                    </p:anim>
                                    <p:anim calcmode="lin" valueType="num">
                                      <p:cBhvr>
                                        <p:cTn id="39" dur="540" decel="100000" fill="hold"/>
                                        <p:tgtEl>
                                          <p:spTgt spid="52">
                                            <p:txEl>
                                              <p:pRg st="0" end="0"/>
                                            </p:txEl>
                                          </p:spTgt>
                                        </p:tgtEl>
                                        <p:attrNameLst>
                                          <p:attrName>ppt_y</p:attrName>
                                        </p:attrNameLst>
                                      </p:cBhvr>
                                      <p:tavLst>
                                        <p:tav tm="0">
                                          <p:val>
                                            <p:strVal val="#ppt_y+1"/>
                                          </p:val>
                                        </p:tav>
                                        <p:tav tm="100000">
                                          <p:val>
                                            <p:strVal val="#ppt_y-.03"/>
                                          </p:val>
                                        </p:tav>
                                      </p:tavLst>
                                    </p:anim>
                                    <p:anim calcmode="lin" valueType="num">
                                      <p:cBhvr>
                                        <p:cTn id="40" dur="60" accel="100000" fill="hold">
                                          <p:stCondLst>
                                            <p:cond delay="540"/>
                                          </p:stCondLst>
                                        </p:cTn>
                                        <p:tgtEl>
                                          <p:spTgt spid="52">
                                            <p:txEl>
                                              <p:pRg st="0" end="0"/>
                                            </p:txEl>
                                          </p:spTgt>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300"/>
                                  </p:stCondLst>
                                  <p:childTnLst>
                                    <p:set>
                                      <p:cBhvr>
                                        <p:cTn id="42" dur="1" fill="hold">
                                          <p:stCondLst>
                                            <p:cond delay="0"/>
                                          </p:stCondLst>
                                        </p:cTn>
                                        <p:tgtEl>
                                          <p:spTgt spid="53">
                                            <p:txEl>
                                              <p:pRg st="0" end="0"/>
                                            </p:txEl>
                                          </p:spTgt>
                                        </p:tgtEl>
                                        <p:attrNameLst>
                                          <p:attrName>style.visibility</p:attrName>
                                        </p:attrNameLst>
                                      </p:cBhvr>
                                      <p:to>
                                        <p:strVal val="visible"/>
                                      </p:to>
                                    </p:set>
                                    <p:animEffect transition="in" filter="fade">
                                      <p:cBhvr>
                                        <p:cTn id="43" dur="600"/>
                                        <p:tgtEl>
                                          <p:spTgt spid="53">
                                            <p:txEl>
                                              <p:pRg st="0" end="0"/>
                                            </p:txEl>
                                          </p:spTgt>
                                        </p:tgtEl>
                                      </p:cBhvr>
                                    </p:animEffect>
                                    <p:anim calcmode="lin" valueType="num">
                                      <p:cBhvr>
                                        <p:cTn id="44" dur="600" fill="hold"/>
                                        <p:tgtEl>
                                          <p:spTgt spid="53">
                                            <p:txEl>
                                              <p:pRg st="0" end="0"/>
                                            </p:txEl>
                                          </p:spTgt>
                                        </p:tgtEl>
                                        <p:attrNameLst>
                                          <p:attrName>ppt_x</p:attrName>
                                        </p:attrNameLst>
                                      </p:cBhvr>
                                      <p:tavLst>
                                        <p:tav tm="0">
                                          <p:val>
                                            <p:strVal val="#ppt_x"/>
                                          </p:val>
                                        </p:tav>
                                        <p:tav tm="100000">
                                          <p:val>
                                            <p:strVal val="#ppt_x"/>
                                          </p:val>
                                        </p:tav>
                                      </p:tavLst>
                                    </p:anim>
                                    <p:anim calcmode="lin" valueType="num">
                                      <p:cBhvr>
                                        <p:cTn id="45" dur="540" decel="100000" fill="hold"/>
                                        <p:tgtEl>
                                          <p:spTgt spid="53">
                                            <p:txEl>
                                              <p:pRg st="0" end="0"/>
                                            </p:txEl>
                                          </p:spTgt>
                                        </p:tgtEl>
                                        <p:attrNameLst>
                                          <p:attrName>ppt_y</p:attrName>
                                        </p:attrNameLst>
                                      </p:cBhvr>
                                      <p:tavLst>
                                        <p:tav tm="0">
                                          <p:val>
                                            <p:strVal val="#ppt_y+1"/>
                                          </p:val>
                                        </p:tav>
                                        <p:tav tm="100000">
                                          <p:val>
                                            <p:strVal val="#ppt_y-.03"/>
                                          </p:val>
                                        </p:tav>
                                      </p:tavLst>
                                    </p:anim>
                                    <p:anim calcmode="lin" valueType="num">
                                      <p:cBhvr>
                                        <p:cTn id="46" dur="60" accel="100000" fill="hold">
                                          <p:stCondLst>
                                            <p:cond delay="540"/>
                                          </p:stCondLst>
                                        </p:cTn>
                                        <p:tgtEl>
                                          <p:spTgt spid="53">
                                            <p:txEl>
                                              <p:pRg st="0" end="0"/>
                                            </p:txEl>
                                          </p:spTgt>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300"/>
                                  </p:stCondLst>
                                  <p:childTnLst>
                                    <p:set>
                                      <p:cBhvr>
                                        <p:cTn id="48" dur="1" fill="hold">
                                          <p:stCondLst>
                                            <p:cond delay="0"/>
                                          </p:stCondLst>
                                        </p:cTn>
                                        <p:tgtEl>
                                          <p:spTgt spid="54">
                                            <p:txEl>
                                              <p:pRg st="0" end="0"/>
                                            </p:txEl>
                                          </p:spTgt>
                                        </p:tgtEl>
                                        <p:attrNameLst>
                                          <p:attrName>style.visibility</p:attrName>
                                        </p:attrNameLst>
                                      </p:cBhvr>
                                      <p:to>
                                        <p:strVal val="visible"/>
                                      </p:to>
                                    </p:set>
                                    <p:animEffect transition="in" filter="fade">
                                      <p:cBhvr>
                                        <p:cTn id="49" dur="600"/>
                                        <p:tgtEl>
                                          <p:spTgt spid="54">
                                            <p:txEl>
                                              <p:pRg st="0" end="0"/>
                                            </p:txEl>
                                          </p:spTgt>
                                        </p:tgtEl>
                                      </p:cBhvr>
                                    </p:animEffect>
                                    <p:anim calcmode="lin" valueType="num">
                                      <p:cBhvr>
                                        <p:cTn id="50" dur="600" fill="hold"/>
                                        <p:tgtEl>
                                          <p:spTgt spid="54">
                                            <p:txEl>
                                              <p:pRg st="0" end="0"/>
                                            </p:txEl>
                                          </p:spTgt>
                                        </p:tgtEl>
                                        <p:attrNameLst>
                                          <p:attrName>ppt_x</p:attrName>
                                        </p:attrNameLst>
                                      </p:cBhvr>
                                      <p:tavLst>
                                        <p:tav tm="0">
                                          <p:val>
                                            <p:strVal val="#ppt_x"/>
                                          </p:val>
                                        </p:tav>
                                        <p:tav tm="100000">
                                          <p:val>
                                            <p:strVal val="#ppt_x"/>
                                          </p:val>
                                        </p:tav>
                                      </p:tavLst>
                                    </p:anim>
                                    <p:anim calcmode="lin" valueType="num">
                                      <p:cBhvr>
                                        <p:cTn id="51" dur="540" decel="100000" fill="hold"/>
                                        <p:tgtEl>
                                          <p:spTgt spid="54">
                                            <p:txEl>
                                              <p:pRg st="0" end="0"/>
                                            </p:txEl>
                                          </p:spTgt>
                                        </p:tgtEl>
                                        <p:attrNameLst>
                                          <p:attrName>ppt_y</p:attrName>
                                        </p:attrNameLst>
                                      </p:cBhvr>
                                      <p:tavLst>
                                        <p:tav tm="0">
                                          <p:val>
                                            <p:strVal val="#ppt_y+1"/>
                                          </p:val>
                                        </p:tav>
                                        <p:tav tm="100000">
                                          <p:val>
                                            <p:strVal val="#ppt_y-.03"/>
                                          </p:val>
                                        </p:tav>
                                      </p:tavLst>
                                    </p:anim>
                                    <p:anim calcmode="lin" valueType="num">
                                      <p:cBhvr>
                                        <p:cTn id="52" dur="60" accel="100000" fill="hold">
                                          <p:stCondLst>
                                            <p:cond delay="540"/>
                                          </p:stCondLst>
                                        </p:cTn>
                                        <p:tgtEl>
                                          <p:spTgt spid="54">
                                            <p:txEl>
                                              <p:pRg st="0" end="0"/>
                                            </p:txEl>
                                          </p:spTgt>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300"/>
                                  </p:stCondLst>
                                  <p:childTnLst>
                                    <p:set>
                                      <p:cBhvr>
                                        <p:cTn id="54" dur="1" fill="hold">
                                          <p:stCondLst>
                                            <p:cond delay="0"/>
                                          </p:stCondLst>
                                        </p:cTn>
                                        <p:tgtEl>
                                          <p:spTgt spid="55">
                                            <p:txEl>
                                              <p:pRg st="0" end="0"/>
                                            </p:txEl>
                                          </p:spTgt>
                                        </p:tgtEl>
                                        <p:attrNameLst>
                                          <p:attrName>style.visibility</p:attrName>
                                        </p:attrNameLst>
                                      </p:cBhvr>
                                      <p:to>
                                        <p:strVal val="visible"/>
                                      </p:to>
                                    </p:set>
                                    <p:animEffect transition="in" filter="fade">
                                      <p:cBhvr>
                                        <p:cTn id="55" dur="600"/>
                                        <p:tgtEl>
                                          <p:spTgt spid="55">
                                            <p:txEl>
                                              <p:pRg st="0" end="0"/>
                                            </p:txEl>
                                          </p:spTgt>
                                        </p:tgtEl>
                                      </p:cBhvr>
                                    </p:animEffect>
                                    <p:anim calcmode="lin" valueType="num">
                                      <p:cBhvr>
                                        <p:cTn id="56" dur="600" fill="hold"/>
                                        <p:tgtEl>
                                          <p:spTgt spid="55">
                                            <p:txEl>
                                              <p:pRg st="0" end="0"/>
                                            </p:txEl>
                                          </p:spTgt>
                                        </p:tgtEl>
                                        <p:attrNameLst>
                                          <p:attrName>ppt_x</p:attrName>
                                        </p:attrNameLst>
                                      </p:cBhvr>
                                      <p:tavLst>
                                        <p:tav tm="0">
                                          <p:val>
                                            <p:strVal val="#ppt_x"/>
                                          </p:val>
                                        </p:tav>
                                        <p:tav tm="100000">
                                          <p:val>
                                            <p:strVal val="#ppt_x"/>
                                          </p:val>
                                        </p:tav>
                                      </p:tavLst>
                                    </p:anim>
                                    <p:anim calcmode="lin" valueType="num">
                                      <p:cBhvr>
                                        <p:cTn id="57" dur="540" decel="100000" fill="hold"/>
                                        <p:tgtEl>
                                          <p:spTgt spid="55">
                                            <p:txEl>
                                              <p:pRg st="0" end="0"/>
                                            </p:txEl>
                                          </p:spTgt>
                                        </p:tgtEl>
                                        <p:attrNameLst>
                                          <p:attrName>ppt_y</p:attrName>
                                        </p:attrNameLst>
                                      </p:cBhvr>
                                      <p:tavLst>
                                        <p:tav tm="0">
                                          <p:val>
                                            <p:strVal val="#ppt_y+1"/>
                                          </p:val>
                                        </p:tav>
                                        <p:tav tm="100000">
                                          <p:val>
                                            <p:strVal val="#ppt_y-.03"/>
                                          </p:val>
                                        </p:tav>
                                      </p:tavLst>
                                    </p:anim>
                                    <p:anim calcmode="lin" valueType="num">
                                      <p:cBhvr>
                                        <p:cTn id="58" dur="60" accel="100000" fill="hold">
                                          <p:stCondLst>
                                            <p:cond delay="540"/>
                                          </p:stCondLst>
                                        </p:cTn>
                                        <p:tgtEl>
                                          <p:spTgt spid="55">
                                            <p:txEl>
                                              <p:pRg st="0" end="0"/>
                                            </p:txEl>
                                          </p:spTgt>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300"/>
                                  </p:stCondLst>
                                  <p:childTnLst>
                                    <p:set>
                                      <p:cBhvr>
                                        <p:cTn id="60" dur="1" fill="hold">
                                          <p:stCondLst>
                                            <p:cond delay="0"/>
                                          </p:stCondLst>
                                        </p:cTn>
                                        <p:tgtEl>
                                          <p:spTgt spid="56">
                                            <p:txEl>
                                              <p:pRg st="0" end="0"/>
                                            </p:txEl>
                                          </p:spTgt>
                                        </p:tgtEl>
                                        <p:attrNameLst>
                                          <p:attrName>style.visibility</p:attrName>
                                        </p:attrNameLst>
                                      </p:cBhvr>
                                      <p:to>
                                        <p:strVal val="visible"/>
                                      </p:to>
                                    </p:set>
                                    <p:animEffect transition="in" filter="fade">
                                      <p:cBhvr>
                                        <p:cTn id="61" dur="600"/>
                                        <p:tgtEl>
                                          <p:spTgt spid="56">
                                            <p:txEl>
                                              <p:pRg st="0" end="0"/>
                                            </p:txEl>
                                          </p:spTgt>
                                        </p:tgtEl>
                                      </p:cBhvr>
                                    </p:animEffect>
                                    <p:anim calcmode="lin" valueType="num">
                                      <p:cBhvr>
                                        <p:cTn id="62" dur="600" fill="hold"/>
                                        <p:tgtEl>
                                          <p:spTgt spid="56">
                                            <p:txEl>
                                              <p:pRg st="0" end="0"/>
                                            </p:txEl>
                                          </p:spTgt>
                                        </p:tgtEl>
                                        <p:attrNameLst>
                                          <p:attrName>ppt_x</p:attrName>
                                        </p:attrNameLst>
                                      </p:cBhvr>
                                      <p:tavLst>
                                        <p:tav tm="0">
                                          <p:val>
                                            <p:strVal val="#ppt_x"/>
                                          </p:val>
                                        </p:tav>
                                        <p:tav tm="100000">
                                          <p:val>
                                            <p:strVal val="#ppt_x"/>
                                          </p:val>
                                        </p:tav>
                                      </p:tavLst>
                                    </p:anim>
                                    <p:anim calcmode="lin" valueType="num">
                                      <p:cBhvr>
                                        <p:cTn id="63" dur="540" decel="100000" fill="hold"/>
                                        <p:tgtEl>
                                          <p:spTgt spid="56">
                                            <p:txEl>
                                              <p:pRg st="0" end="0"/>
                                            </p:txEl>
                                          </p:spTgt>
                                        </p:tgtEl>
                                        <p:attrNameLst>
                                          <p:attrName>ppt_y</p:attrName>
                                        </p:attrNameLst>
                                      </p:cBhvr>
                                      <p:tavLst>
                                        <p:tav tm="0">
                                          <p:val>
                                            <p:strVal val="#ppt_y+1"/>
                                          </p:val>
                                        </p:tav>
                                        <p:tav tm="100000">
                                          <p:val>
                                            <p:strVal val="#ppt_y-.03"/>
                                          </p:val>
                                        </p:tav>
                                      </p:tavLst>
                                    </p:anim>
                                    <p:anim calcmode="lin" valueType="num">
                                      <p:cBhvr>
                                        <p:cTn id="64" dur="60" accel="100000" fill="hold">
                                          <p:stCondLst>
                                            <p:cond delay="540"/>
                                          </p:stCondLst>
                                        </p:cTn>
                                        <p:tgtEl>
                                          <p:spTgt spid="56">
                                            <p:txEl>
                                              <p:pRg st="0" end="0"/>
                                            </p:txEl>
                                          </p:spTgt>
                                        </p:tgtEl>
                                        <p:attrNameLst>
                                          <p:attrName>ppt_y</p:attrName>
                                        </p:attrNameLst>
                                      </p:cBhvr>
                                      <p:tavLst>
                                        <p:tav tm="0">
                                          <p:val>
                                            <p:strVal val="#ppt_y-.03"/>
                                          </p:val>
                                        </p:tav>
                                        <p:tav tm="100000">
                                          <p:val>
                                            <p:strVal val="#ppt_y"/>
                                          </p:val>
                                        </p:tav>
                                      </p:tavLst>
                                    </p:anim>
                                  </p:childTnLst>
                                </p:cTn>
                              </p:par>
                              <p:par>
                                <p:cTn id="65" presetID="37" presetClass="entr" presetSubtype="0" fill="hold" grpId="0" nodeType="withEffect">
                                  <p:stCondLst>
                                    <p:cond delay="300"/>
                                  </p:stCondLst>
                                  <p:childTnLst>
                                    <p:set>
                                      <p:cBhvr>
                                        <p:cTn id="66" dur="1" fill="hold">
                                          <p:stCondLst>
                                            <p:cond delay="0"/>
                                          </p:stCondLst>
                                        </p:cTn>
                                        <p:tgtEl>
                                          <p:spTgt spid="57">
                                            <p:txEl>
                                              <p:pRg st="0" end="0"/>
                                            </p:txEl>
                                          </p:spTgt>
                                        </p:tgtEl>
                                        <p:attrNameLst>
                                          <p:attrName>style.visibility</p:attrName>
                                        </p:attrNameLst>
                                      </p:cBhvr>
                                      <p:to>
                                        <p:strVal val="visible"/>
                                      </p:to>
                                    </p:set>
                                    <p:animEffect transition="in" filter="fade">
                                      <p:cBhvr>
                                        <p:cTn id="67" dur="600"/>
                                        <p:tgtEl>
                                          <p:spTgt spid="57">
                                            <p:txEl>
                                              <p:pRg st="0" end="0"/>
                                            </p:txEl>
                                          </p:spTgt>
                                        </p:tgtEl>
                                      </p:cBhvr>
                                    </p:animEffect>
                                    <p:anim calcmode="lin" valueType="num">
                                      <p:cBhvr>
                                        <p:cTn id="68" dur="600" fill="hold"/>
                                        <p:tgtEl>
                                          <p:spTgt spid="57">
                                            <p:txEl>
                                              <p:pRg st="0" end="0"/>
                                            </p:txEl>
                                          </p:spTgt>
                                        </p:tgtEl>
                                        <p:attrNameLst>
                                          <p:attrName>ppt_x</p:attrName>
                                        </p:attrNameLst>
                                      </p:cBhvr>
                                      <p:tavLst>
                                        <p:tav tm="0">
                                          <p:val>
                                            <p:strVal val="#ppt_x"/>
                                          </p:val>
                                        </p:tav>
                                        <p:tav tm="100000">
                                          <p:val>
                                            <p:strVal val="#ppt_x"/>
                                          </p:val>
                                        </p:tav>
                                      </p:tavLst>
                                    </p:anim>
                                    <p:anim calcmode="lin" valueType="num">
                                      <p:cBhvr>
                                        <p:cTn id="69" dur="540" decel="100000" fill="hold"/>
                                        <p:tgtEl>
                                          <p:spTgt spid="57">
                                            <p:txEl>
                                              <p:pRg st="0" end="0"/>
                                            </p:txEl>
                                          </p:spTgt>
                                        </p:tgtEl>
                                        <p:attrNameLst>
                                          <p:attrName>ppt_y</p:attrName>
                                        </p:attrNameLst>
                                      </p:cBhvr>
                                      <p:tavLst>
                                        <p:tav tm="0">
                                          <p:val>
                                            <p:strVal val="#ppt_y+1"/>
                                          </p:val>
                                        </p:tav>
                                        <p:tav tm="100000">
                                          <p:val>
                                            <p:strVal val="#ppt_y-.03"/>
                                          </p:val>
                                        </p:tav>
                                      </p:tavLst>
                                    </p:anim>
                                    <p:anim calcmode="lin" valueType="num">
                                      <p:cBhvr>
                                        <p:cTn id="70" dur="60" accel="100000" fill="hold">
                                          <p:stCondLst>
                                            <p:cond delay="540"/>
                                          </p:stCondLst>
                                        </p:cTn>
                                        <p:tgtEl>
                                          <p:spTgt spid="57">
                                            <p:txEl>
                                              <p:pRg st="0" end="0"/>
                                            </p:txEl>
                                          </p:spTgt>
                                        </p:tgtEl>
                                        <p:attrNameLst>
                                          <p:attrName>ppt_y</p:attrName>
                                        </p:attrNameLst>
                                      </p:cBhvr>
                                      <p:tavLst>
                                        <p:tav tm="0">
                                          <p:val>
                                            <p:strVal val="#ppt_y-.03"/>
                                          </p:val>
                                        </p:tav>
                                        <p:tav tm="100000">
                                          <p:val>
                                            <p:strVal val="#ppt_y"/>
                                          </p:val>
                                        </p:tav>
                                      </p:tavLst>
                                    </p:anim>
                                  </p:childTnLst>
                                </p:cTn>
                              </p:par>
                              <p:par>
                                <p:cTn id="71" presetID="37" presetClass="entr" presetSubtype="0" fill="hold" grpId="0" nodeType="withEffect">
                                  <p:stCondLst>
                                    <p:cond delay="300"/>
                                  </p:stCondLst>
                                  <p:childTnLst>
                                    <p:set>
                                      <p:cBhvr>
                                        <p:cTn id="72" dur="1" fill="hold">
                                          <p:stCondLst>
                                            <p:cond delay="0"/>
                                          </p:stCondLst>
                                        </p:cTn>
                                        <p:tgtEl>
                                          <p:spTgt spid="58">
                                            <p:txEl>
                                              <p:pRg st="0" end="0"/>
                                            </p:txEl>
                                          </p:spTgt>
                                        </p:tgtEl>
                                        <p:attrNameLst>
                                          <p:attrName>style.visibility</p:attrName>
                                        </p:attrNameLst>
                                      </p:cBhvr>
                                      <p:to>
                                        <p:strVal val="visible"/>
                                      </p:to>
                                    </p:set>
                                    <p:animEffect transition="in" filter="fade">
                                      <p:cBhvr>
                                        <p:cTn id="73" dur="600"/>
                                        <p:tgtEl>
                                          <p:spTgt spid="58">
                                            <p:txEl>
                                              <p:pRg st="0" end="0"/>
                                            </p:txEl>
                                          </p:spTgt>
                                        </p:tgtEl>
                                      </p:cBhvr>
                                    </p:animEffect>
                                    <p:anim calcmode="lin" valueType="num">
                                      <p:cBhvr>
                                        <p:cTn id="74" dur="600" fill="hold"/>
                                        <p:tgtEl>
                                          <p:spTgt spid="58">
                                            <p:txEl>
                                              <p:pRg st="0" end="0"/>
                                            </p:txEl>
                                          </p:spTgt>
                                        </p:tgtEl>
                                        <p:attrNameLst>
                                          <p:attrName>ppt_x</p:attrName>
                                        </p:attrNameLst>
                                      </p:cBhvr>
                                      <p:tavLst>
                                        <p:tav tm="0">
                                          <p:val>
                                            <p:strVal val="#ppt_x"/>
                                          </p:val>
                                        </p:tav>
                                        <p:tav tm="100000">
                                          <p:val>
                                            <p:strVal val="#ppt_x"/>
                                          </p:val>
                                        </p:tav>
                                      </p:tavLst>
                                    </p:anim>
                                    <p:anim calcmode="lin" valueType="num">
                                      <p:cBhvr>
                                        <p:cTn id="75" dur="540" decel="100000" fill="hold"/>
                                        <p:tgtEl>
                                          <p:spTgt spid="58">
                                            <p:txEl>
                                              <p:pRg st="0" end="0"/>
                                            </p:txEl>
                                          </p:spTgt>
                                        </p:tgtEl>
                                        <p:attrNameLst>
                                          <p:attrName>ppt_y</p:attrName>
                                        </p:attrNameLst>
                                      </p:cBhvr>
                                      <p:tavLst>
                                        <p:tav tm="0">
                                          <p:val>
                                            <p:strVal val="#ppt_y+1"/>
                                          </p:val>
                                        </p:tav>
                                        <p:tav tm="100000">
                                          <p:val>
                                            <p:strVal val="#ppt_y-.03"/>
                                          </p:val>
                                        </p:tav>
                                      </p:tavLst>
                                    </p:anim>
                                    <p:anim calcmode="lin" valueType="num">
                                      <p:cBhvr>
                                        <p:cTn id="76" dur="60" accel="100000" fill="hold">
                                          <p:stCondLst>
                                            <p:cond delay="540"/>
                                          </p:stCondLst>
                                        </p:cTn>
                                        <p:tgtEl>
                                          <p:spTgt spid="58">
                                            <p:txEl>
                                              <p:pRg st="0" end="0"/>
                                            </p:txEl>
                                          </p:spTgt>
                                        </p:tgtEl>
                                        <p:attrNameLst>
                                          <p:attrName>ppt_y</p:attrName>
                                        </p:attrNameLst>
                                      </p:cBhvr>
                                      <p:tavLst>
                                        <p:tav tm="0">
                                          <p:val>
                                            <p:strVal val="#ppt_y-.03"/>
                                          </p:val>
                                        </p:tav>
                                        <p:tav tm="100000">
                                          <p:val>
                                            <p:strVal val="#ppt_y"/>
                                          </p:val>
                                        </p:tav>
                                      </p:tavLst>
                                    </p:anim>
                                  </p:childTnLst>
                                </p:cTn>
                              </p:par>
                              <p:par>
                                <p:cTn id="77" presetID="37" presetClass="entr" presetSubtype="0" fill="hold" grpId="0" nodeType="withEffect">
                                  <p:stCondLst>
                                    <p:cond delay="300"/>
                                  </p:stCondLst>
                                  <p:childTnLst>
                                    <p:set>
                                      <p:cBhvr>
                                        <p:cTn id="78" dur="1" fill="hold">
                                          <p:stCondLst>
                                            <p:cond delay="0"/>
                                          </p:stCondLst>
                                        </p:cTn>
                                        <p:tgtEl>
                                          <p:spTgt spid="59">
                                            <p:txEl>
                                              <p:pRg st="0" end="0"/>
                                            </p:txEl>
                                          </p:spTgt>
                                        </p:tgtEl>
                                        <p:attrNameLst>
                                          <p:attrName>style.visibility</p:attrName>
                                        </p:attrNameLst>
                                      </p:cBhvr>
                                      <p:to>
                                        <p:strVal val="visible"/>
                                      </p:to>
                                    </p:set>
                                    <p:animEffect transition="in" filter="fade">
                                      <p:cBhvr>
                                        <p:cTn id="79" dur="600"/>
                                        <p:tgtEl>
                                          <p:spTgt spid="59">
                                            <p:txEl>
                                              <p:pRg st="0" end="0"/>
                                            </p:txEl>
                                          </p:spTgt>
                                        </p:tgtEl>
                                      </p:cBhvr>
                                    </p:animEffect>
                                    <p:anim calcmode="lin" valueType="num">
                                      <p:cBhvr>
                                        <p:cTn id="80" dur="60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81" dur="540" decel="100000" fill="hold"/>
                                        <p:tgtEl>
                                          <p:spTgt spid="59">
                                            <p:txEl>
                                              <p:pRg st="0" end="0"/>
                                            </p:txEl>
                                          </p:spTgt>
                                        </p:tgtEl>
                                        <p:attrNameLst>
                                          <p:attrName>ppt_y</p:attrName>
                                        </p:attrNameLst>
                                      </p:cBhvr>
                                      <p:tavLst>
                                        <p:tav tm="0">
                                          <p:val>
                                            <p:strVal val="#ppt_y+1"/>
                                          </p:val>
                                        </p:tav>
                                        <p:tav tm="100000">
                                          <p:val>
                                            <p:strVal val="#ppt_y-.03"/>
                                          </p:val>
                                        </p:tav>
                                      </p:tavLst>
                                    </p:anim>
                                    <p:anim calcmode="lin" valueType="num">
                                      <p:cBhvr>
                                        <p:cTn id="82" dur="60" accel="100000" fill="hold">
                                          <p:stCondLst>
                                            <p:cond delay="540"/>
                                          </p:stCondLst>
                                        </p:cTn>
                                        <p:tgtEl>
                                          <p:spTgt spid="59">
                                            <p:txEl>
                                              <p:pRg st="0" end="0"/>
                                            </p:txEl>
                                          </p:spTgt>
                                        </p:tgtEl>
                                        <p:attrNameLst>
                                          <p:attrName>ppt_y</p:attrName>
                                        </p:attrNameLst>
                                      </p:cBhvr>
                                      <p:tavLst>
                                        <p:tav tm="0">
                                          <p:val>
                                            <p:strVal val="#ppt_y-.03"/>
                                          </p:val>
                                        </p:tav>
                                        <p:tav tm="100000">
                                          <p:val>
                                            <p:strVal val="#ppt_y"/>
                                          </p:val>
                                        </p:tav>
                                      </p:tavLst>
                                    </p:anim>
                                  </p:childTnLst>
                                </p:cTn>
                              </p:par>
                              <p:par>
                                <p:cTn id="83" presetID="37" presetClass="entr" presetSubtype="0" fill="hold" grpId="0" nodeType="withEffect">
                                  <p:stCondLst>
                                    <p:cond delay="300"/>
                                  </p:stCondLst>
                                  <p:childTnLst>
                                    <p:set>
                                      <p:cBhvr>
                                        <p:cTn id="84" dur="1" fill="hold">
                                          <p:stCondLst>
                                            <p:cond delay="0"/>
                                          </p:stCondLst>
                                        </p:cTn>
                                        <p:tgtEl>
                                          <p:spTgt spid="60">
                                            <p:txEl>
                                              <p:pRg st="0" end="0"/>
                                            </p:txEl>
                                          </p:spTgt>
                                        </p:tgtEl>
                                        <p:attrNameLst>
                                          <p:attrName>style.visibility</p:attrName>
                                        </p:attrNameLst>
                                      </p:cBhvr>
                                      <p:to>
                                        <p:strVal val="visible"/>
                                      </p:to>
                                    </p:set>
                                    <p:animEffect transition="in" filter="fade">
                                      <p:cBhvr>
                                        <p:cTn id="85" dur="600"/>
                                        <p:tgtEl>
                                          <p:spTgt spid="60">
                                            <p:txEl>
                                              <p:pRg st="0" end="0"/>
                                            </p:txEl>
                                          </p:spTgt>
                                        </p:tgtEl>
                                      </p:cBhvr>
                                    </p:animEffect>
                                    <p:anim calcmode="lin" valueType="num">
                                      <p:cBhvr>
                                        <p:cTn id="86" dur="600" fill="hold"/>
                                        <p:tgtEl>
                                          <p:spTgt spid="60">
                                            <p:txEl>
                                              <p:pRg st="0" end="0"/>
                                            </p:txEl>
                                          </p:spTgt>
                                        </p:tgtEl>
                                        <p:attrNameLst>
                                          <p:attrName>ppt_x</p:attrName>
                                        </p:attrNameLst>
                                      </p:cBhvr>
                                      <p:tavLst>
                                        <p:tav tm="0">
                                          <p:val>
                                            <p:strVal val="#ppt_x"/>
                                          </p:val>
                                        </p:tav>
                                        <p:tav tm="100000">
                                          <p:val>
                                            <p:strVal val="#ppt_x"/>
                                          </p:val>
                                        </p:tav>
                                      </p:tavLst>
                                    </p:anim>
                                    <p:anim calcmode="lin" valueType="num">
                                      <p:cBhvr>
                                        <p:cTn id="87" dur="540" decel="100000" fill="hold"/>
                                        <p:tgtEl>
                                          <p:spTgt spid="60">
                                            <p:txEl>
                                              <p:pRg st="0" end="0"/>
                                            </p:txEl>
                                          </p:spTgt>
                                        </p:tgtEl>
                                        <p:attrNameLst>
                                          <p:attrName>ppt_y</p:attrName>
                                        </p:attrNameLst>
                                      </p:cBhvr>
                                      <p:tavLst>
                                        <p:tav tm="0">
                                          <p:val>
                                            <p:strVal val="#ppt_y+1"/>
                                          </p:val>
                                        </p:tav>
                                        <p:tav tm="100000">
                                          <p:val>
                                            <p:strVal val="#ppt_y-.03"/>
                                          </p:val>
                                        </p:tav>
                                      </p:tavLst>
                                    </p:anim>
                                    <p:anim calcmode="lin" valueType="num">
                                      <p:cBhvr>
                                        <p:cTn id="88" dur="60" accel="100000" fill="hold">
                                          <p:stCondLst>
                                            <p:cond delay="540"/>
                                          </p:stCondLst>
                                        </p:cTn>
                                        <p:tgtEl>
                                          <p:spTgt spid="60">
                                            <p:txEl>
                                              <p:pRg st="0" end="0"/>
                                            </p:txEl>
                                          </p:spTgt>
                                        </p:tgtEl>
                                        <p:attrNameLst>
                                          <p:attrName>ppt_y</p:attrName>
                                        </p:attrNameLst>
                                      </p:cBhvr>
                                      <p:tavLst>
                                        <p:tav tm="0">
                                          <p:val>
                                            <p:strVal val="#ppt_y-.03"/>
                                          </p:val>
                                        </p:tav>
                                        <p:tav tm="100000">
                                          <p:val>
                                            <p:strVal val="#ppt_y"/>
                                          </p:val>
                                        </p:tav>
                                      </p:tavLst>
                                    </p:anim>
                                  </p:childTnLst>
                                </p:cTn>
                              </p:par>
                              <p:par>
                                <p:cTn id="89" presetID="37" presetClass="entr" presetSubtype="0" fill="hold" grpId="0" nodeType="withEffect">
                                  <p:stCondLst>
                                    <p:cond delay="300"/>
                                  </p:stCondLst>
                                  <p:childTnLst>
                                    <p:set>
                                      <p:cBhvr>
                                        <p:cTn id="90" dur="1" fill="hold">
                                          <p:stCondLst>
                                            <p:cond delay="0"/>
                                          </p:stCondLst>
                                        </p:cTn>
                                        <p:tgtEl>
                                          <p:spTgt spid="61">
                                            <p:txEl>
                                              <p:pRg st="0" end="0"/>
                                            </p:txEl>
                                          </p:spTgt>
                                        </p:tgtEl>
                                        <p:attrNameLst>
                                          <p:attrName>style.visibility</p:attrName>
                                        </p:attrNameLst>
                                      </p:cBhvr>
                                      <p:to>
                                        <p:strVal val="visible"/>
                                      </p:to>
                                    </p:set>
                                    <p:animEffect transition="in" filter="fade">
                                      <p:cBhvr>
                                        <p:cTn id="91" dur="600"/>
                                        <p:tgtEl>
                                          <p:spTgt spid="61">
                                            <p:txEl>
                                              <p:pRg st="0" end="0"/>
                                            </p:txEl>
                                          </p:spTgt>
                                        </p:tgtEl>
                                      </p:cBhvr>
                                    </p:animEffect>
                                    <p:anim calcmode="lin" valueType="num">
                                      <p:cBhvr>
                                        <p:cTn id="92" dur="600" fill="hold"/>
                                        <p:tgtEl>
                                          <p:spTgt spid="61">
                                            <p:txEl>
                                              <p:pRg st="0" end="0"/>
                                            </p:txEl>
                                          </p:spTgt>
                                        </p:tgtEl>
                                        <p:attrNameLst>
                                          <p:attrName>ppt_x</p:attrName>
                                        </p:attrNameLst>
                                      </p:cBhvr>
                                      <p:tavLst>
                                        <p:tav tm="0">
                                          <p:val>
                                            <p:strVal val="#ppt_x"/>
                                          </p:val>
                                        </p:tav>
                                        <p:tav tm="100000">
                                          <p:val>
                                            <p:strVal val="#ppt_x"/>
                                          </p:val>
                                        </p:tav>
                                      </p:tavLst>
                                    </p:anim>
                                    <p:anim calcmode="lin" valueType="num">
                                      <p:cBhvr>
                                        <p:cTn id="93" dur="540" decel="100000" fill="hold"/>
                                        <p:tgtEl>
                                          <p:spTgt spid="61">
                                            <p:txEl>
                                              <p:pRg st="0" end="0"/>
                                            </p:txEl>
                                          </p:spTgt>
                                        </p:tgtEl>
                                        <p:attrNameLst>
                                          <p:attrName>ppt_y</p:attrName>
                                        </p:attrNameLst>
                                      </p:cBhvr>
                                      <p:tavLst>
                                        <p:tav tm="0">
                                          <p:val>
                                            <p:strVal val="#ppt_y+1"/>
                                          </p:val>
                                        </p:tav>
                                        <p:tav tm="100000">
                                          <p:val>
                                            <p:strVal val="#ppt_y-.03"/>
                                          </p:val>
                                        </p:tav>
                                      </p:tavLst>
                                    </p:anim>
                                    <p:anim calcmode="lin" valueType="num">
                                      <p:cBhvr>
                                        <p:cTn id="94" dur="60" accel="100000" fill="hold">
                                          <p:stCondLst>
                                            <p:cond delay="540"/>
                                          </p:stCondLst>
                                        </p:cTn>
                                        <p:tgtEl>
                                          <p:spTgt spid="61">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6" grpId="0"/>
      <p:bldP spid="30" grpId="0"/>
      <p:bldP spid="32" grpId="0"/>
      <p:bldP spid="47" grpId="0"/>
      <p:bldP spid="49" grpId="0"/>
      <p:bldP spid="50" grpId="0" build="p">
        <p:tmplLst>
          <p:tmpl lvl="1">
            <p:tnLst>
              <p:par>
                <p:cTn presetID="37" presetClass="entr" presetSubtype="0" fill="hold" nodeType="withEffect">
                  <p:stCondLst>
                    <p:cond delay="300"/>
                  </p:stCondLst>
                  <p:childTnLst>
                    <p:set>
                      <p:cBhvr>
                        <p:cTn dur="1" fill="hold">
                          <p:stCondLst>
                            <p:cond delay="0"/>
                          </p:stCondLst>
                        </p:cTn>
                        <p:tgtEl>
                          <p:spTgt spid="50"/>
                        </p:tgtEl>
                        <p:attrNameLst>
                          <p:attrName>style.visibility</p:attrName>
                        </p:attrNameLst>
                      </p:cBhvr>
                      <p:to>
                        <p:strVal val="visible"/>
                      </p:to>
                    </p:set>
                    <p:animEffect transition="in" filter="fade">
                      <p:cBhvr>
                        <p:cTn dur="600"/>
                        <p:tgtEl>
                          <p:spTgt spid="50"/>
                        </p:tgtEl>
                      </p:cBhvr>
                    </p:animEffect>
                    <p:anim calcmode="lin" valueType="num">
                      <p:cBhvr>
                        <p:cTn dur="600" fill="hold"/>
                        <p:tgtEl>
                          <p:spTgt spid="50"/>
                        </p:tgtEl>
                        <p:attrNameLst>
                          <p:attrName>ppt_x</p:attrName>
                        </p:attrNameLst>
                      </p:cBhvr>
                      <p:tavLst>
                        <p:tav tm="0">
                          <p:val>
                            <p:strVal val="#ppt_x"/>
                          </p:val>
                        </p:tav>
                        <p:tav tm="100000">
                          <p:val>
                            <p:strVal val="#ppt_x"/>
                          </p:val>
                        </p:tav>
                      </p:tavLst>
                    </p:anim>
                    <p:anim calcmode="lin" valueType="num">
                      <p:cBhvr>
                        <p:cTn dur="540" decel="100000" fill="hold"/>
                        <p:tgtEl>
                          <p:spTgt spid="5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0"/>
                        </p:tgtEl>
                        <p:attrNameLst>
                          <p:attrName>ppt_y</p:attrName>
                        </p:attrNameLst>
                      </p:cBhvr>
                      <p:tavLst>
                        <p:tav tm="0">
                          <p:val>
                            <p:strVal val="#ppt_y-.03"/>
                          </p:val>
                        </p:tav>
                        <p:tav tm="100000">
                          <p:val>
                            <p:strVal val="#ppt_y"/>
                          </p:val>
                        </p:tav>
                      </p:tavLst>
                    </p:anim>
                  </p:childTnLst>
                </p:cTn>
              </p:par>
            </p:tnLst>
          </p:tmpl>
        </p:tmplLst>
      </p:bldP>
      <p:bldP spid="51" grpId="0" build="p">
        <p:tmplLst>
          <p:tmpl lvl="1">
            <p:tnLst>
              <p:par>
                <p:cTn presetID="37" presetClass="entr" presetSubtype="0" fill="hold" nodeType="withEffect" nodePh="1">
                  <p:stCondLst>
                    <p:cond delay="300"/>
                  </p:stCondLst>
                  <p:childTnLst>
                    <p:set>
                      <p:cBhvr>
                        <p:cTn dur="1" fill="hold">
                          <p:stCondLst>
                            <p:cond delay="0"/>
                          </p:stCondLst>
                        </p:cTn>
                        <p:tgtEl>
                          <p:spTgt spid="51"/>
                        </p:tgtEl>
                        <p:attrNameLst>
                          <p:attrName>style.visibility</p:attrName>
                        </p:attrNameLst>
                      </p:cBhvr>
                      <p:to>
                        <p:strVal val="visible"/>
                      </p:to>
                    </p:set>
                    <p:animEffect transition="in" filter="fade">
                      <p:cBhvr>
                        <p:cTn dur="600"/>
                        <p:tgtEl>
                          <p:spTgt spid="51"/>
                        </p:tgtEl>
                      </p:cBhvr>
                    </p:animEffect>
                    <p:anim calcmode="lin" valueType="num">
                      <p:cBhvr>
                        <p:cTn dur="600" fill="hold"/>
                        <p:tgtEl>
                          <p:spTgt spid="51"/>
                        </p:tgtEl>
                        <p:attrNameLst>
                          <p:attrName>ppt_x</p:attrName>
                        </p:attrNameLst>
                      </p:cBhvr>
                      <p:tavLst>
                        <p:tav tm="0">
                          <p:val>
                            <p:strVal val="#ppt_x"/>
                          </p:val>
                        </p:tav>
                        <p:tav tm="100000">
                          <p:val>
                            <p:strVal val="#ppt_x"/>
                          </p:val>
                        </p:tav>
                      </p:tavLst>
                    </p:anim>
                    <p:anim calcmode="lin" valueType="num">
                      <p:cBhvr>
                        <p:cTn dur="540" decel="100000" fill="hold"/>
                        <p:tgtEl>
                          <p:spTgt spid="51"/>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1"/>
                        </p:tgtEl>
                        <p:attrNameLst>
                          <p:attrName>ppt_y</p:attrName>
                        </p:attrNameLst>
                      </p:cBhvr>
                      <p:tavLst>
                        <p:tav tm="0">
                          <p:val>
                            <p:strVal val="#ppt_y-.03"/>
                          </p:val>
                        </p:tav>
                        <p:tav tm="100000">
                          <p:val>
                            <p:strVal val="#ppt_y"/>
                          </p:val>
                        </p:tav>
                      </p:tavLst>
                    </p:anim>
                  </p:childTnLst>
                </p:cTn>
              </p:par>
            </p:tnLst>
          </p:tmpl>
        </p:tmplLst>
      </p:bldP>
      <p:bldP spid="52" grpId="0" build="p">
        <p:tmplLst>
          <p:tmpl lvl="1">
            <p:tnLst>
              <p:par>
                <p:cTn presetID="37" presetClass="entr" presetSubtype="0" fill="hold" nodeType="withEffect">
                  <p:stCondLst>
                    <p:cond delay="300"/>
                  </p:stCondLst>
                  <p:childTnLst>
                    <p:set>
                      <p:cBhvr>
                        <p:cTn dur="1" fill="hold">
                          <p:stCondLst>
                            <p:cond delay="0"/>
                          </p:stCondLst>
                        </p:cTn>
                        <p:tgtEl>
                          <p:spTgt spid="52"/>
                        </p:tgtEl>
                        <p:attrNameLst>
                          <p:attrName>style.visibility</p:attrName>
                        </p:attrNameLst>
                      </p:cBhvr>
                      <p:to>
                        <p:strVal val="visible"/>
                      </p:to>
                    </p:set>
                    <p:animEffect transition="in" filter="fade">
                      <p:cBhvr>
                        <p:cTn dur="600"/>
                        <p:tgtEl>
                          <p:spTgt spid="52"/>
                        </p:tgtEl>
                      </p:cBhvr>
                    </p:animEffect>
                    <p:anim calcmode="lin" valueType="num">
                      <p:cBhvr>
                        <p:cTn dur="600" fill="hold"/>
                        <p:tgtEl>
                          <p:spTgt spid="52"/>
                        </p:tgtEl>
                        <p:attrNameLst>
                          <p:attrName>ppt_x</p:attrName>
                        </p:attrNameLst>
                      </p:cBhvr>
                      <p:tavLst>
                        <p:tav tm="0">
                          <p:val>
                            <p:strVal val="#ppt_x"/>
                          </p:val>
                        </p:tav>
                        <p:tav tm="100000">
                          <p:val>
                            <p:strVal val="#ppt_x"/>
                          </p:val>
                        </p:tav>
                      </p:tavLst>
                    </p:anim>
                    <p:anim calcmode="lin" valueType="num">
                      <p:cBhvr>
                        <p:cTn dur="540" decel="100000" fill="hold"/>
                        <p:tgtEl>
                          <p:spTgt spid="52"/>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2"/>
                        </p:tgtEl>
                        <p:attrNameLst>
                          <p:attrName>ppt_y</p:attrName>
                        </p:attrNameLst>
                      </p:cBhvr>
                      <p:tavLst>
                        <p:tav tm="0">
                          <p:val>
                            <p:strVal val="#ppt_y-.03"/>
                          </p:val>
                        </p:tav>
                        <p:tav tm="100000">
                          <p:val>
                            <p:strVal val="#ppt_y"/>
                          </p:val>
                        </p:tav>
                      </p:tavLst>
                    </p:anim>
                  </p:childTnLst>
                </p:cTn>
              </p:par>
            </p:tnLst>
          </p:tmpl>
        </p:tmplLst>
      </p:bldP>
      <p:bldP spid="53" grpId="0" build="p">
        <p:tmplLst>
          <p:tmpl lvl="1">
            <p:tnLst>
              <p:par>
                <p:cTn presetID="37" presetClass="entr" presetSubtype="0" fill="hold" nodeType="withEffect" nodePh="1">
                  <p:stCondLst>
                    <p:cond delay="300"/>
                  </p:stCondLst>
                  <p:childTnLst>
                    <p:set>
                      <p:cBhvr>
                        <p:cTn dur="1" fill="hold">
                          <p:stCondLst>
                            <p:cond delay="0"/>
                          </p:stCondLst>
                        </p:cTn>
                        <p:tgtEl>
                          <p:spTgt spid="53"/>
                        </p:tgtEl>
                        <p:attrNameLst>
                          <p:attrName>style.visibility</p:attrName>
                        </p:attrNameLst>
                      </p:cBhvr>
                      <p:to>
                        <p:strVal val="visible"/>
                      </p:to>
                    </p:set>
                    <p:animEffect transition="in" filter="fade">
                      <p:cBhvr>
                        <p:cTn dur="600"/>
                        <p:tgtEl>
                          <p:spTgt spid="53"/>
                        </p:tgtEl>
                      </p:cBhvr>
                    </p:animEffect>
                    <p:anim calcmode="lin" valueType="num">
                      <p:cBhvr>
                        <p:cTn dur="600" fill="hold"/>
                        <p:tgtEl>
                          <p:spTgt spid="53"/>
                        </p:tgtEl>
                        <p:attrNameLst>
                          <p:attrName>ppt_x</p:attrName>
                        </p:attrNameLst>
                      </p:cBhvr>
                      <p:tavLst>
                        <p:tav tm="0">
                          <p:val>
                            <p:strVal val="#ppt_x"/>
                          </p:val>
                        </p:tav>
                        <p:tav tm="100000">
                          <p:val>
                            <p:strVal val="#ppt_x"/>
                          </p:val>
                        </p:tav>
                      </p:tavLst>
                    </p:anim>
                    <p:anim calcmode="lin" valueType="num">
                      <p:cBhvr>
                        <p:cTn dur="540" decel="100000" fill="hold"/>
                        <p:tgtEl>
                          <p:spTgt spid="53"/>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3"/>
                        </p:tgtEl>
                        <p:attrNameLst>
                          <p:attrName>ppt_y</p:attrName>
                        </p:attrNameLst>
                      </p:cBhvr>
                      <p:tavLst>
                        <p:tav tm="0">
                          <p:val>
                            <p:strVal val="#ppt_y-.03"/>
                          </p:val>
                        </p:tav>
                        <p:tav tm="100000">
                          <p:val>
                            <p:strVal val="#ppt_y"/>
                          </p:val>
                        </p:tav>
                      </p:tavLst>
                    </p:anim>
                  </p:childTnLst>
                </p:cTn>
              </p:par>
            </p:tnLst>
          </p:tmpl>
        </p:tmplLst>
      </p:bldP>
      <p:bldP spid="54" grpId="0" build="p">
        <p:tmplLst>
          <p:tmpl lvl="1">
            <p:tnLst>
              <p:par>
                <p:cTn presetID="37" presetClass="entr" presetSubtype="0" fill="hold" nodeType="withEffect">
                  <p:stCondLst>
                    <p:cond delay="300"/>
                  </p:stCondLst>
                  <p:childTnLst>
                    <p:set>
                      <p:cBhvr>
                        <p:cTn dur="1" fill="hold">
                          <p:stCondLst>
                            <p:cond delay="0"/>
                          </p:stCondLst>
                        </p:cTn>
                        <p:tgtEl>
                          <p:spTgt spid="54"/>
                        </p:tgtEl>
                        <p:attrNameLst>
                          <p:attrName>style.visibility</p:attrName>
                        </p:attrNameLst>
                      </p:cBhvr>
                      <p:to>
                        <p:strVal val="visible"/>
                      </p:to>
                    </p:set>
                    <p:animEffect transition="in" filter="fade">
                      <p:cBhvr>
                        <p:cTn dur="600"/>
                        <p:tgtEl>
                          <p:spTgt spid="54"/>
                        </p:tgtEl>
                      </p:cBhvr>
                    </p:animEffect>
                    <p:anim calcmode="lin" valueType="num">
                      <p:cBhvr>
                        <p:cTn dur="600" fill="hold"/>
                        <p:tgtEl>
                          <p:spTgt spid="54"/>
                        </p:tgtEl>
                        <p:attrNameLst>
                          <p:attrName>ppt_x</p:attrName>
                        </p:attrNameLst>
                      </p:cBhvr>
                      <p:tavLst>
                        <p:tav tm="0">
                          <p:val>
                            <p:strVal val="#ppt_x"/>
                          </p:val>
                        </p:tav>
                        <p:tav tm="100000">
                          <p:val>
                            <p:strVal val="#ppt_x"/>
                          </p:val>
                        </p:tav>
                      </p:tavLst>
                    </p:anim>
                    <p:anim calcmode="lin" valueType="num">
                      <p:cBhvr>
                        <p:cTn dur="540" decel="100000" fill="hold"/>
                        <p:tgtEl>
                          <p:spTgt spid="54"/>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4"/>
                        </p:tgtEl>
                        <p:attrNameLst>
                          <p:attrName>ppt_y</p:attrName>
                        </p:attrNameLst>
                      </p:cBhvr>
                      <p:tavLst>
                        <p:tav tm="0">
                          <p:val>
                            <p:strVal val="#ppt_y-.03"/>
                          </p:val>
                        </p:tav>
                        <p:tav tm="100000">
                          <p:val>
                            <p:strVal val="#ppt_y"/>
                          </p:val>
                        </p:tav>
                      </p:tavLst>
                    </p:anim>
                  </p:childTnLst>
                </p:cTn>
              </p:par>
            </p:tnLst>
          </p:tmpl>
        </p:tmplLst>
      </p:bldP>
      <p:bldP spid="55" grpId="0" build="p">
        <p:tmplLst>
          <p:tmpl lvl="1">
            <p:tnLst>
              <p:par>
                <p:cTn presetID="37" presetClass="entr" presetSubtype="0" fill="hold" nodeType="withEffect" nodePh="1">
                  <p:stCondLst>
                    <p:cond delay="300"/>
                  </p:stCondLst>
                  <p:childTnLst>
                    <p:set>
                      <p:cBhvr>
                        <p:cTn dur="1" fill="hold">
                          <p:stCondLst>
                            <p:cond delay="0"/>
                          </p:stCondLst>
                        </p:cTn>
                        <p:tgtEl>
                          <p:spTgt spid="55"/>
                        </p:tgtEl>
                        <p:attrNameLst>
                          <p:attrName>style.visibility</p:attrName>
                        </p:attrNameLst>
                      </p:cBhvr>
                      <p:to>
                        <p:strVal val="visible"/>
                      </p:to>
                    </p:set>
                    <p:animEffect transition="in" filter="fade">
                      <p:cBhvr>
                        <p:cTn dur="600"/>
                        <p:tgtEl>
                          <p:spTgt spid="55"/>
                        </p:tgtEl>
                      </p:cBhvr>
                    </p:animEffect>
                    <p:anim calcmode="lin" valueType="num">
                      <p:cBhvr>
                        <p:cTn dur="600" fill="hold"/>
                        <p:tgtEl>
                          <p:spTgt spid="55"/>
                        </p:tgtEl>
                        <p:attrNameLst>
                          <p:attrName>ppt_x</p:attrName>
                        </p:attrNameLst>
                      </p:cBhvr>
                      <p:tavLst>
                        <p:tav tm="0">
                          <p:val>
                            <p:strVal val="#ppt_x"/>
                          </p:val>
                        </p:tav>
                        <p:tav tm="100000">
                          <p:val>
                            <p:strVal val="#ppt_x"/>
                          </p:val>
                        </p:tav>
                      </p:tavLst>
                    </p:anim>
                    <p:anim calcmode="lin" valueType="num">
                      <p:cBhvr>
                        <p:cTn dur="540" decel="100000" fill="hold"/>
                        <p:tgtEl>
                          <p:spTgt spid="5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5"/>
                        </p:tgtEl>
                        <p:attrNameLst>
                          <p:attrName>ppt_y</p:attrName>
                        </p:attrNameLst>
                      </p:cBhvr>
                      <p:tavLst>
                        <p:tav tm="0">
                          <p:val>
                            <p:strVal val="#ppt_y-.03"/>
                          </p:val>
                        </p:tav>
                        <p:tav tm="100000">
                          <p:val>
                            <p:strVal val="#ppt_y"/>
                          </p:val>
                        </p:tav>
                      </p:tavLst>
                    </p:anim>
                  </p:childTnLst>
                </p:cTn>
              </p:par>
            </p:tnLst>
          </p:tmpl>
        </p:tmplLst>
      </p:bldP>
      <p:bldP spid="56" grpId="0" build="p">
        <p:tmplLst>
          <p:tmpl lvl="1">
            <p:tnLst>
              <p:par>
                <p:cTn presetID="37" presetClass="entr" presetSubtype="0" fill="hold" nodeType="withEffect">
                  <p:stCondLst>
                    <p:cond delay="300"/>
                  </p:stCondLst>
                  <p:childTnLst>
                    <p:set>
                      <p:cBhvr>
                        <p:cTn dur="1" fill="hold">
                          <p:stCondLst>
                            <p:cond delay="0"/>
                          </p:stCondLst>
                        </p:cTn>
                        <p:tgtEl>
                          <p:spTgt spid="56"/>
                        </p:tgtEl>
                        <p:attrNameLst>
                          <p:attrName>style.visibility</p:attrName>
                        </p:attrNameLst>
                      </p:cBhvr>
                      <p:to>
                        <p:strVal val="visible"/>
                      </p:to>
                    </p:set>
                    <p:animEffect transition="in" filter="fade">
                      <p:cBhvr>
                        <p:cTn dur="600"/>
                        <p:tgtEl>
                          <p:spTgt spid="56"/>
                        </p:tgtEl>
                      </p:cBhvr>
                    </p:animEffect>
                    <p:anim calcmode="lin" valueType="num">
                      <p:cBhvr>
                        <p:cTn dur="600" fill="hold"/>
                        <p:tgtEl>
                          <p:spTgt spid="56"/>
                        </p:tgtEl>
                        <p:attrNameLst>
                          <p:attrName>ppt_x</p:attrName>
                        </p:attrNameLst>
                      </p:cBhvr>
                      <p:tavLst>
                        <p:tav tm="0">
                          <p:val>
                            <p:strVal val="#ppt_x"/>
                          </p:val>
                        </p:tav>
                        <p:tav tm="100000">
                          <p:val>
                            <p:strVal val="#ppt_x"/>
                          </p:val>
                        </p:tav>
                      </p:tavLst>
                    </p:anim>
                    <p:anim calcmode="lin" valueType="num">
                      <p:cBhvr>
                        <p:cTn dur="540" decel="100000" fill="hold"/>
                        <p:tgtEl>
                          <p:spTgt spid="5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6"/>
                        </p:tgtEl>
                        <p:attrNameLst>
                          <p:attrName>ppt_y</p:attrName>
                        </p:attrNameLst>
                      </p:cBhvr>
                      <p:tavLst>
                        <p:tav tm="0">
                          <p:val>
                            <p:strVal val="#ppt_y-.03"/>
                          </p:val>
                        </p:tav>
                        <p:tav tm="100000">
                          <p:val>
                            <p:strVal val="#ppt_y"/>
                          </p:val>
                        </p:tav>
                      </p:tavLst>
                    </p:anim>
                  </p:childTnLst>
                </p:cTn>
              </p:par>
            </p:tnLst>
          </p:tmpl>
        </p:tmplLst>
      </p:bldP>
      <p:bldP spid="57" grpId="0" build="p">
        <p:tmplLst>
          <p:tmpl lvl="1">
            <p:tnLst>
              <p:par>
                <p:cTn presetID="37" presetClass="entr" presetSubtype="0" fill="hold" nodeType="withEffect" nodePh="1">
                  <p:stCondLst>
                    <p:cond delay="300"/>
                  </p:stCondLst>
                  <p:childTnLst>
                    <p:set>
                      <p:cBhvr>
                        <p:cTn dur="1" fill="hold">
                          <p:stCondLst>
                            <p:cond delay="0"/>
                          </p:stCondLst>
                        </p:cTn>
                        <p:tgtEl>
                          <p:spTgt spid="57"/>
                        </p:tgtEl>
                        <p:attrNameLst>
                          <p:attrName>style.visibility</p:attrName>
                        </p:attrNameLst>
                      </p:cBhvr>
                      <p:to>
                        <p:strVal val="visible"/>
                      </p:to>
                    </p:set>
                    <p:animEffect transition="in" filter="fade">
                      <p:cBhvr>
                        <p:cTn dur="600"/>
                        <p:tgtEl>
                          <p:spTgt spid="57"/>
                        </p:tgtEl>
                      </p:cBhvr>
                    </p:animEffect>
                    <p:anim calcmode="lin" valueType="num">
                      <p:cBhvr>
                        <p:cTn dur="600" fill="hold"/>
                        <p:tgtEl>
                          <p:spTgt spid="57"/>
                        </p:tgtEl>
                        <p:attrNameLst>
                          <p:attrName>ppt_x</p:attrName>
                        </p:attrNameLst>
                      </p:cBhvr>
                      <p:tavLst>
                        <p:tav tm="0">
                          <p:val>
                            <p:strVal val="#ppt_x"/>
                          </p:val>
                        </p:tav>
                        <p:tav tm="100000">
                          <p:val>
                            <p:strVal val="#ppt_x"/>
                          </p:val>
                        </p:tav>
                      </p:tavLst>
                    </p:anim>
                    <p:anim calcmode="lin" valueType="num">
                      <p:cBhvr>
                        <p:cTn dur="540" decel="100000" fill="hold"/>
                        <p:tgtEl>
                          <p:spTgt spid="57"/>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7"/>
                        </p:tgtEl>
                        <p:attrNameLst>
                          <p:attrName>ppt_y</p:attrName>
                        </p:attrNameLst>
                      </p:cBhvr>
                      <p:tavLst>
                        <p:tav tm="0">
                          <p:val>
                            <p:strVal val="#ppt_y-.03"/>
                          </p:val>
                        </p:tav>
                        <p:tav tm="100000">
                          <p:val>
                            <p:strVal val="#ppt_y"/>
                          </p:val>
                        </p:tav>
                      </p:tavLst>
                    </p:anim>
                  </p:childTnLst>
                </p:cTn>
              </p:par>
            </p:tnLst>
          </p:tmpl>
        </p:tmplLst>
      </p:bldP>
      <p:bldP spid="58" grpId="0" build="p">
        <p:tmplLst>
          <p:tmpl lvl="1">
            <p:tnLst>
              <p:par>
                <p:cTn presetID="37" presetClass="entr" presetSubtype="0" fill="hold" nodeType="withEffect">
                  <p:stCondLst>
                    <p:cond delay="300"/>
                  </p:stCondLst>
                  <p:childTnLst>
                    <p:set>
                      <p:cBhvr>
                        <p:cTn dur="1" fill="hold">
                          <p:stCondLst>
                            <p:cond delay="0"/>
                          </p:stCondLst>
                        </p:cTn>
                        <p:tgtEl>
                          <p:spTgt spid="58"/>
                        </p:tgtEl>
                        <p:attrNameLst>
                          <p:attrName>style.visibility</p:attrName>
                        </p:attrNameLst>
                      </p:cBhvr>
                      <p:to>
                        <p:strVal val="visible"/>
                      </p:to>
                    </p:set>
                    <p:animEffect transition="in" filter="fade">
                      <p:cBhvr>
                        <p:cTn dur="600"/>
                        <p:tgtEl>
                          <p:spTgt spid="58"/>
                        </p:tgtEl>
                      </p:cBhvr>
                    </p:animEffect>
                    <p:anim calcmode="lin" valueType="num">
                      <p:cBhvr>
                        <p:cTn dur="600" fill="hold"/>
                        <p:tgtEl>
                          <p:spTgt spid="58"/>
                        </p:tgtEl>
                        <p:attrNameLst>
                          <p:attrName>ppt_x</p:attrName>
                        </p:attrNameLst>
                      </p:cBhvr>
                      <p:tavLst>
                        <p:tav tm="0">
                          <p:val>
                            <p:strVal val="#ppt_x"/>
                          </p:val>
                        </p:tav>
                        <p:tav tm="100000">
                          <p:val>
                            <p:strVal val="#ppt_x"/>
                          </p:val>
                        </p:tav>
                      </p:tavLst>
                    </p:anim>
                    <p:anim calcmode="lin" valueType="num">
                      <p:cBhvr>
                        <p:cTn dur="540" decel="100000" fill="hold"/>
                        <p:tgtEl>
                          <p:spTgt spid="5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8"/>
                        </p:tgtEl>
                        <p:attrNameLst>
                          <p:attrName>ppt_y</p:attrName>
                        </p:attrNameLst>
                      </p:cBhvr>
                      <p:tavLst>
                        <p:tav tm="0">
                          <p:val>
                            <p:strVal val="#ppt_y-.03"/>
                          </p:val>
                        </p:tav>
                        <p:tav tm="100000">
                          <p:val>
                            <p:strVal val="#ppt_y"/>
                          </p:val>
                        </p:tav>
                      </p:tavLst>
                    </p:anim>
                  </p:childTnLst>
                </p:cTn>
              </p:par>
            </p:tnLst>
          </p:tmpl>
        </p:tmplLst>
      </p:bldP>
      <p:bldP spid="59" grpId="0" build="p">
        <p:tmplLst>
          <p:tmpl lvl="1">
            <p:tnLst>
              <p:par>
                <p:cTn presetID="37" presetClass="entr" presetSubtype="0" fill="hold" nodeType="withEffect" nodePh="1">
                  <p:stCondLst>
                    <p:cond delay="300"/>
                  </p:stCondLst>
                  <p:childTnLst>
                    <p:set>
                      <p:cBhvr>
                        <p:cTn dur="1" fill="hold">
                          <p:stCondLst>
                            <p:cond delay="0"/>
                          </p:stCondLst>
                        </p:cTn>
                        <p:tgtEl>
                          <p:spTgt spid="59"/>
                        </p:tgtEl>
                        <p:attrNameLst>
                          <p:attrName>style.visibility</p:attrName>
                        </p:attrNameLst>
                      </p:cBhvr>
                      <p:to>
                        <p:strVal val="visible"/>
                      </p:to>
                    </p:set>
                    <p:animEffect transition="in" filter="fade">
                      <p:cBhvr>
                        <p:cTn dur="600"/>
                        <p:tgtEl>
                          <p:spTgt spid="59"/>
                        </p:tgtEl>
                      </p:cBhvr>
                    </p:animEffect>
                    <p:anim calcmode="lin" valueType="num">
                      <p:cBhvr>
                        <p:cTn dur="600" fill="hold"/>
                        <p:tgtEl>
                          <p:spTgt spid="59"/>
                        </p:tgtEl>
                        <p:attrNameLst>
                          <p:attrName>ppt_x</p:attrName>
                        </p:attrNameLst>
                      </p:cBhvr>
                      <p:tavLst>
                        <p:tav tm="0">
                          <p:val>
                            <p:strVal val="#ppt_x"/>
                          </p:val>
                        </p:tav>
                        <p:tav tm="100000">
                          <p:val>
                            <p:strVal val="#ppt_x"/>
                          </p:val>
                        </p:tav>
                      </p:tavLst>
                    </p:anim>
                    <p:anim calcmode="lin" valueType="num">
                      <p:cBhvr>
                        <p:cTn dur="540" decel="100000" fill="hold"/>
                        <p:tgtEl>
                          <p:spTgt spid="59"/>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9"/>
                        </p:tgtEl>
                        <p:attrNameLst>
                          <p:attrName>ppt_y</p:attrName>
                        </p:attrNameLst>
                      </p:cBhvr>
                      <p:tavLst>
                        <p:tav tm="0">
                          <p:val>
                            <p:strVal val="#ppt_y-.03"/>
                          </p:val>
                        </p:tav>
                        <p:tav tm="100000">
                          <p:val>
                            <p:strVal val="#ppt_y"/>
                          </p:val>
                        </p:tav>
                      </p:tavLst>
                    </p:anim>
                  </p:childTnLst>
                </p:cTn>
              </p:par>
            </p:tnLst>
          </p:tmpl>
        </p:tmplLst>
      </p:bldP>
      <p:bldP spid="60" grpId="0" build="p">
        <p:tmplLst>
          <p:tmpl lvl="1">
            <p:tnLst>
              <p:par>
                <p:cTn presetID="37" presetClass="entr" presetSubtype="0" fill="hold" nodeType="withEffect">
                  <p:stCondLst>
                    <p:cond delay="300"/>
                  </p:stCondLst>
                  <p:childTnLst>
                    <p:set>
                      <p:cBhvr>
                        <p:cTn dur="1" fill="hold">
                          <p:stCondLst>
                            <p:cond delay="0"/>
                          </p:stCondLst>
                        </p:cTn>
                        <p:tgtEl>
                          <p:spTgt spid="60"/>
                        </p:tgtEl>
                        <p:attrNameLst>
                          <p:attrName>style.visibility</p:attrName>
                        </p:attrNameLst>
                      </p:cBhvr>
                      <p:to>
                        <p:strVal val="visible"/>
                      </p:to>
                    </p:set>
                    <p:animEffect transition="in" filter="fade">
                      <p:cBhvr>
                        <p:cTn dur="600"/>
                        <p:tgtEl>
                          <p:spTgt spid="60"/>
                        </p:tgtEl>
                      </p:cBhvr>
                    </p:animEffect>
                    <p:anim calcmode="lin" valueType="num">
                      <p:cBhvr>
                        <p:cTn dur="600" fill="hold"/>
                        <p:tgtEl>
                          <p:spTgt spid="60"/>
                        </p:tgtEl>
                        <p:attrNameLst>
                          <p:attrName>ppt_x</p:attrName>
                        </p:attrNameLst>
                      </p:cBhvr>
                      <p:tavLst>
                        <p:tav tm="0">
                          <p:val>
                            <p:strVal val="#ppt_x"/>
                          </p:val>
                        </p:tav>
                        <p:tav tm="100000">
                          <p:val>
                            <p:strVal val="#ppt_x"/>
                          </p:val>
                        </p:tav>
                      </p:tavLst>
                    </p:anim>
                    <p:anim calcmode="lin" valueType="num">
                      <p:cBhvr>
                        <p:cTn dur="540" decel="100000" fill="hold"/>
                        <p:tgtEl>
                          <p:spTgt spid="6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0"/>
                        </p:tgtEl>
                        <p:attrNameLst>
                          <p:attrName>ppt_y</p:attrName>
                        </p:attrNameLst>
                      </p:cBhvr>
                      <p:tavLst>
                        <p:tav tm="0">
                          <p:val>
                            <p:strVal val="#ppt_y-.03"/>
                          </p:val>
                        </p:tav>
                        <p:tav tm="100000">
                          <p:val>
                            <p:strVal val="#ppt_y"/>
                          </p:val>
                        </p:tav>
                      </p:tavLst>
                    </p:anim>
                  </p:childTnLst>
                </p:cTn>
              </p:par>
            </p:tnLst>
          </p:tmpl>
        </p:tmplLst>
      </p:bldP>
      <p:bldP spid="61" grpId="0" build="p">
        <p:tmplLst>
          <p:tmpl lvl="1">
            <p:tnLst>
              <p:par>
                <p:cTn presetID="37" presetClass="entr" presetSubtype="0" fill="hold" nodeType="withEffect" nodePh="1">
                  <p:stCondLst>
                    <p:cond delay="300"/>
                  </p:stCondLst>
                  <p:childTnLst>
                    <p:set>
                      <p:cBhvr>
                        <p:cTn dur="1" fill="hold">
                          <p:stCondLst>
                            <p:cond delay="0"/>
                          </p:stCondLst>
                        </p:cTn>
                        <p:tgtEl>
                          <p:spTgt spid="61"/>
                        </p:tgtEl>
                        <p:attrNameLst>
                          <p:attrName>style.visibility</p:attrName>
                        </p:attrNameLst>
                      </p:cBhvr>
                      <p:to>
                        <p:strVal val="visible"/>
                      </p:to>
                    </p:set>
                    <p:animEffect transition="in" filter="fade">
                      <p:cBhvr>
                        <p:cTn dur="600"/>
                        <p:tgtEl>
                          <p:spTgt spid="61"/>
                        </p:tgtEl>
                      </p:cBhvr>
                    </p:animEffect>
                    <p:anim calcmode="lin" valueType="num">
                      <p:cBhvr>
                        <p:cTn dur="600" fill="hold"/>
                        <p:tgtEl>
                          <p:spTgt spid="61"/>
                        </p:tgtEl>
                        <p:attrNameLst>
                          <p:attrName>ppt_x</p:attrName>
                        </p:attrNameLst>
                      </p:cBhvr>
                      <p:tavLst>
                        <p:tav tm="0">
                          <p:val>
                            <p:strVal val="#ppt_x"/>
                          </p:val>
                        </p:tav>
                        <p:tav tm="100000">
                          <p:val>
                            <p:strVal val="#ppt_x"/>
                          </p:val>
                        </p:tav>
                      </p:tavLst>
                    </p:anim>
                    <p:anim calcmode="lin" valueType="num">
                      <p:cBhvr>
                        <p:cTn dur="540" decel="100000" fill="hold"/>
                        <p:tgtEl>
                          <p:spTgt spid="61"/>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1"/>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1_Photo tile with text">
    <p:spTree>
      <p:nvGrpSpPr>
        <p:cNvPr id="1" name=""/>
        <p:cNvGrpSpPr/>
        <p:nvPr/>
      </p:nvGrpSpPr>
      <p:grpSpPr>
        <a:xfrm>
          <a:off x="0" y="0"/>
          <a:ext cx="0" cy="0"/>
          <a:chOff x="0" y="0"/>
          <a:chExt cx="0" cy="0"/>
        </a:xfrm>
      </p:grpSpPr>
      <p:sp>
        <p:nvSpPr>
          <p:cNvPr id="8" name="Rectangle 7"/>
          <p:cNvSpPr/>
          <p:nvPr userDrawn="1"/>
        </p:nvSpPr>
        <p:spPr>
          <a:xfrm>
            <a:off x="0" y="1"/>
            <a:ext cx="4597400" cy="171874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26" name="Picture Placeholder 2"/>
          <p:cNvSpPr>
            <a:spLocks noGrp="1"/>
          </p:cNvSpPr>
          <p:nvPr>
            <p:ph type="pic" sz="quarter" idx="14"/>
          </p:nvPr>
        </p:nvSpPr>
        <p:spPr>
          <a:xfrm>
            <a:off x="4588933" y="0"/>
            <a:ext cx="4555067" cy="1718742"/>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0" name="Picture Placeholder 2"/>
          <p:cNvSpPr>
            <a:spLocks noGrp="1"/>
          </p:cNvSpPr>
          <p:nvPr>
            <p:ph type="pic" sz="quarter" idx="15"/>
          </p:nvPr>
        </p:nvSpPr>
        <p:spPr>
          <a:xfrm>
            <a:off x="0" y="1706024"/>
            <a:ext cx="2304000" cy="17640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1" name="Rectangle 30"/>
          <p:cNvSpPr/>
          <p:nvPr userDrawn="1"/>
        </p:nvSpPr>
        <p:spPr>
          <a:xfrm>
            <a:off x="2294466" y="1706024"/>
            <a:ext cx="4614334" cy="1764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50" name="Text Placeholder 5"/>
          <p:cNvSpPr>
            <a:spLocks noGrp="1"/>
          </p:cNvSpPr>
          <p:nvPr>
            <p:ph type="body" sz="quarter" idx="10" hasCustomPrompt="1"/>
          </p:nvPr>
        </p:nvSpPr>
        <p:spPr>
          <a:xfrm>
            <a:off x="296336" y="455288"/>
            <a:ext cx="3962397" cy="213595"/>
          </a:xfrm>
          <a:prstGeom prst="rect">
            <a:avLst/>
          </a:prstGeom>
        </p:spPr>
        <p:txBody>
          <a:bodyPr lIns="68580" tIns="34290" rIns="68580" bIns="34290">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51" name="Text Placeholder 5"/>
          <p:cNvSpPr>
            <a:spLocks noGrp="1"/>
          </p:cNvSpPr>
          <p:nvPr>
            <p:ph type="body" sz="quarter" idx="19" hasCustomPrompt="1"/>
          </p:nvPr>
        </p:nvSpPr>
        <p:spPr>
          <a:xfrm>
            <a:off x="296336" y="675417"/>
            <a:ext cx="3962397" cy="645386"/>
          </a:xfrm>
          <a:prstGeom prst="rect">
            <a:avLst/>
          </a:prstGeom>
        </p:spPr>
        <p:txBody>
          <a:bodyPr lIns="68580" tIns="34290" rIns="68580" bIns="34290">
            <a:noAutofit/>
          </a:bodyPr>
          <a:lstStyle>
            <a:lvl1pPr marL="0" indent="0" algn="ctr">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
        <p:nvSpPr>
          <p:cNvPr id="35" name="Rectangle 34"/>
          <p:cNvSpPr/>
          <p:nvPr userDrawn="1"/>
        </p:nvSpPr>
        <p:spPr>
          <a:xfrm>
            <a:off x="0" y="3467094"/>
            <a:ext cx="4597400" cy="171874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36" name="Picture Placeholder 2"/>
          <p:cNvSpPr>
            <a:spLocks noGrp="1"/>
          </p:cNvSpPr>
          <p:nvPr>
            <p:ph type="pic" sz="quarter" idx="26"/>
          </p:nvPr>
        </p:nvSpPr>
        <p:spPr>
          <a:xfrm>
            <a:off x="4588933" y="3467093"/>
            <a:ext cx="4555067" cy="1718742"/>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7" name="Text Placeholder 5"/>
          <p:cNvSpPr>
            <a:spLocks noGrp="1"/>
          </p:cNvSpPr>
          <p:nvPr>
            <p:ph type="body" sz="quarter" idx="27" hasCustomPrompt="1"/>
          </p:nvPr>
        </p:nvSpPr>
        <p:spPr>
          <a:xfrm>
            <a:off x="1219199" y="3922381"/>
            <a:ext cx="3039533" cy="213595"/>
          </a:xfrm>
          <a:prstGeom prst="rect">
            <a:avLst/>
          </a:prstGeom>
        </p:spPr>
        <p:txBody>
          <a:bodyPr lIns="68580" tIns="34290" rIns="68580" bIns="34290">
            <a:noAutofit/>
          </a:bodyPr>
          <a:lstStyle>
            <a:lvl1pPr marL="0" indent="0" algn="l">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38" name="Text Placeholder 5"/>
          <p:cNvSpPr>
            <a:spLocks noGrp="1"/>
          </p:cNvSpPr>
          <p:nvPr>
            <p:ph type="body" sz="quarter" idx="28" hasCustomPrompt="1"/>
          </p:nvPr>
        </p:nvSpPr>
        <p:spPr>
          <a:xfrm>
            <a:off x="1219199" y="4142510"/>
            <a:ext cx="3039533" cy="645386"/>
          </a:xfrm>
          <a:prstGeom prst="rect">
            <a:avLst/>
          </a:prstGeom>
        </p:spPr>
        <p:txBody>
          <a:bodyPr lIns="68580" tIns="34290" rIns="68580" bIns="34290">
            <a:noAutofit/>
          </a:bodyPr>
          <a:lstStyle>
            <a:lvl1pPr marL="0" indent="0" algn="l">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
        <p:nvSpPr>
          <p:cNvPr id="39" name="Picture Placeholder 2"/>
          <p:cNvSpPr>
            <a:spLocks noGrp="1"/>
          </p:cNvSpPr>
          <p:nvPr>
            <p:ph type="pic" sz="quarter" idx="29"/>
          </p:nvPr>
        </p:nvSpPr>
        <p:spPr>
          <a:xfrm>
            <a:off x="6899269" y="1706024"/>
            <a:ext cx="2244731" cy="17640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Tree>
    <p:extLst>
      <p:ext uri="{BB962C8B-B14F-4D97-AF65-F5344CB8AC3E}">
        <p14:creationId xmlns:p14="http://schemas.microsoft.com/office/powerpoint/2010/main" val="334957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300"/>
                                  </p:stCondLst>
                                  <p:endCondLst>
                                    <p:cond evt="begin" delay="0">
                                      <p:tn val="5"/>
                                    </p:cond>
                                  </p:end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nodePh="1">
                                  <p:stCondLst>
                                    <p:cond delay="300"/>
                                  </p:stCondLst>
                                  <p:endCondLst>
                                    <p:cond evt="begin" delay="0">
                                      <p:tn val="8"/>
                                    </p:cond>
                                  </p:end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37" presetClass="entr" presetSubtype="0" fill="hold" grpId="0" nodeType="withEffect">
                                  <p:stCondLst>
                                    <p:cond delay="300"/>
                                  </p:stCondLst>
                                  <p:childTnLst>
                                    <p:set>
                                      <p:cBhvr>
                                        <p:cTn id="12" dur="1" fill="hold">
                                          <p:stCondLst>
                                            <p:cond delay="0"/>
                                          </p:stCondLst>
                                        </p:cTn>
                                        <p:tgtEl>
                                          <p:spTgt spid="50">
                                            <p:txEl>
                                              <p:pRg st="0" end="0"/>
                                            </p:txEl>
                                          </p:spTgt>
                                        </p:tgtEl>
                                        <p:attrNameLst>
                                          <p:attrName>style.visibility</p:attrName>
                                        </p:attrNameLst>
                                      </p:cBhvr>
                                      <p:to>
                                        <p:strVal val="visible"/>
                                      </p:to>
                                    </p:set>
                                    <p:animEffect transition="in" filter="fade">
                                      <p:cBhvr>
                                        <p:cTn id="13" dur="600"/>
                                        <p:tgtEl>
                                          <p:spTgt spid="50">
                                            <p:txEl>
                                              <p:pRg st="0" end="0"/>
                                            </p:txEl>
                                          </p:spTgt>
                                        </p:tgtEl>
                                      </p:cBhvr>
                                    </p:animEffect>
                                    <p:anim calcmode="lin" valueType="num">
                                      <p:cBhvr>
                                        <p:cTn id="14" dur="600" fill="hold"/>
                                        <p:tgtEl>
                                          <p:spTgt spid="50">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50">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50">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51">
                                            <p:txEl>
                                              <p:pRg st="0" end="0"/>
                                            </p:txEl>
                                          </p:spTgt>
                                        </p:tgtEl>
                                        <p:attrNameLst>
                                          <p:attrName>style.visibility</p:attrName>
                                        </p:attrNameLst>
                                      </p:cBhvr>
                                      <p:to>
                                        <p:strVal val="visible"/>
                                      </p:to>
                                    </p:set>
                                    <p:animEffect transition="in" filter="fade">
                                      <p:cBhvr>
                                        <p:cTn id="19" dur="600"/>
                                        <p:tgtEl>
                                          <p:spTgt spid="51">
                                            <p:txEl>
                                              <p:pRg st="0" end="0"/>
                                            </p:txEl>
                                          </p:spTgt>
                                        </p:tgtEl>
                                      </p:cBhvr>
                                    </p:animEffect>
                                    <p:anim calcmode="lin" valueType="num">
                                      <p:cBhvr>
                                        <p:cTn id="20" dur="600" fill="hold"/>
                                        <p:tgtEl>
                                          <p:spTgt spid="51">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51">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51">
                                            <p:txEl>
                                              <p:pRg st="0" end="0"/>
                                            </p:txEl>
                                          </p:spTgt>
                                        </p:tgtEl>
                                        <p:attrNameLst>
                                          <p:attrName>ppt_y</p:attrName>
                                        </p:attrNameLst>
                                      </p:cBhvr>
                                      <p:tavLst>
                                        <p:tav tm="0">
                                          <p:val>
                                            <p:strVal val="#ppt_y-.03"/>
                                          </p:val>
                                        </p:tav>
                                        <p:tav tm="100000">
                                          <p:val>
                                            <p:strVal val="#ppt_y"/>
                                          </p:val>
                                        </p:tav>
                                      </p:tavLst>
                                    </p:anim>
                                  </p:childTnLst>
                                </p:cTn>
                              </p:par>
                              <p:par>
                                <p:cTn id="23" presetID="10" presetClass="entr" presetSubtype="0" fill="hold" grpId="0" nodeType="withEffect" nodePh="1">
                                  <p:stCondLst>
                                    <p:cond delay="300"/>
                                  </p:stCondLst>
                                  <p:endCondLst>
                                    <p:cond evt="begin" delay="0">
                                      <p:tn val="23"/>
                                    </p:cond>
                                  </p:end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par>
                                <p:cTn id="26" presetID="37" presetClass="entr" presetSubtype="0" fill="hold" grpId="0" nodeType="withEffect">
                                  <p:stCondLst>
                                    <p:cond delay="300"/>
                                  </p:stCondLst>
                                  <p:childTnLst>
                                    <p:set>
                                      <p:cBhvr>
                                        <p:cTn id="27" dur="1" fill="hold">
                                          <p:stCondLst>
                                            <p:cond delay="0"/>
                                          </p:stCondLst>
                                        </p:cTn>
                                        <p:tgtEl>
                                          <p:spTgt spid="37">
                                            <p:txEl>
                                              <p:pRg st="0" end="0"/>
                                            </p:txEl>
                                          </p:spTgt>
                                        </p:tgtEl>
                                        <p:attrNameLst>
                                          <p:attrName>style.visibility</p:attrName>
                                        </p:attrNameLst>
                                      </p:cBhvr>
                                      <p:to>
                                        <p:strVal val="visible"/>
                                      </p:to>
                                    </p:set>
                                    <p:animEffect transition="in" filter="fade">
                                      <p:cBhvr>
                                        <p:cTn id="28" dur="600"/>
                                        <p:tgtEl>
                                          <p:spTgt spid="37">
                                            <p:txEl>
                                              <p:pRg st="0" end="0"/>
                                            </p:txEl>
                                          </p:spTgt>
                                        </p:tgtEl>
                                      </p:cBhvr>
                                    </p:animEffect>
                                    <p:anim calcmode="lin" valueType="num">
                                      <p:cBhvr>
                                        <p:cTn id="29" dur="6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30" dur="540" decel="100000" fill="hold"/>
                                        <p:tgtEl>
                                          <p:spTgt spid="37">
                                            <p:txEl>
                                              <p:pRg st="0" end="0"/>
                                            </p:txEl>
                                          </p:spTgt>
                                        </p:tgtEl>
                                        <p:attrNameLst>
                                          <p:attrName>ppt_y</p:attrName>
                                        </p:attrNameLst>
                                      </p:cBhvr>
                                      <p:tavLst>
                                        <p:tav tm="0">
                                          <p:val>
                                            <p:strVal val="#ppt_y+1"/>
                                          </p:val>
                                        </p:tav>
                                        <p:tav tm="100000">
                                          <p:val>
                                            <p:strVal val="#ppt_y-.03"/>
                                          </p:val>
                                        </p:tav>
                                      </p:tavLst>
                                    </p:anim>
                                    <p:anim calcmode="lin" valueType="num">
                                      <p:cBhvr>
                                        <p:cTn id="31" dur="60" accel="100000" fill="hold">
                                          <p:stCondLst>
                                            <p:cond delay="540"/>
                                          </p:stCondLst>
                                        </p:cTn>
                                        <p:tgtEl>
                                          <p:spTgt spid="37">
                                            <p:txEl>
                                              <p:pRg st="0" end="0"/>
                                            </p:txEl>
                                          </p:spTgt>
                                        </p:tgtEl>
                                        <p:attrNameLst>
                                          <p:attrName>ppt_y</p:attrName>
                                        </p:attrNameLst>
                                      </p:cBhvr>
                                      <p:tavLst>
                                        <p:tav tm="0">
                                          <p:val>
                                            <p:strVal val="#ppt_y-.03"/>
                                          </p:val>
                                        </p:tav>
                                        <p:tav tm="100000">
                                          <p:val>
                                            <p:strVal val="#ppt_y"/>
                                          </p:val>
                                        </p:tav>
                                      </p:tavLst>
                                    </p:anim>
                                  </p:childTnLst>
                                </p:cTn>
                              </p:par>
                              <p:par>
                                <p:cTn id="32" presetID="37" presetClass="entr" presetSubtype="0" fill="hold" grpId="0" nodeType="withEffect">
                                  <p:stCondLst>
                                    <p:cond delay="300"/>
                                  </p:stCondLst>
                                  <p:childTnLst>
                                    <p:set>
                                      <p:cBhvr>
                                        <p:cTn id="33" dur="1" fill="hold">
                                          <p:stCondLst>
                                            <p:cond delay="0"/>
                                          </p:stCondLst>
                                        </p:cTn>
                                        <p:tgtEl>
                                          <p:spTgt spid="38">
                                            <p:txEl>
                                              <p:pRg st="0" end="0"/>
                                            </p:txEl>
                                          </p:spTgt>
                                        </p:tgtEl>
                                        <p:attrNameLst>
                                          <p:attrName>style.visibility</p:attrName>
                                        </p:attrNameLst>
                                      </p:cBhvr>
                                      <p:to>
                                        <p:strVal val="visible"/>
                                      </p:to>
                                    </p:set>
                                    <p:animEffect transition="in" filter="fade">
                                      <p:cBhvr>
                                        <p:cTn id="34" dur="600"/>
                                        <p:tgtEl>
                                          <p:spTgt spid="38">
                                            <p:txEl>
                                              <p:pRg st="0" end="0"/>
                                            </p:txEl>
                                          </p:spTgt>
                                        </p:tgtEl>
                                      </p:cBhvr>
                                    </p:animEffect>
                                    <p:anim calcmode="lin" valueType="num">
                                      <p:cBhvr>
                                        <p:cTn id="35" dur="6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36" dur="540" decel="100000" fill="hold"/>
                                        <p:tgtEl>
                                          <p:spTgt spid="38">
                                            <p:txEl>
                                              <p:pRg st="0" end="0"/>
                                            </p:txEl>
                                          </p:spTgt>
                                        </p:tgtEl>
                                        <p:attrNameLst>
                                          <p:attrName>ppt_y</p:attrName>
                                        </p:attrNameLst>
                                      </p:cBhvr>
                                      <p:tavLst>
                                        <p:tav tm="0">
                                          <p:val>
                                            <p:strVal val="#ppt_y+1"/>
                                          </p:val>
                                        </p:tav>
                                        <p:tav tm="100000">
                                          <p:val>
                                            <p:strVal val="#ppt_y-.03"/>
                                          </p:val>
                                        </p:tav>
                                      </p:tavLst>
                                    </p:anim>
                                    <p:anim calcmode="lin" valueType="num">
                                      <p:cBhvr>
                                        <p:cTn id="37" dur="60" accel="100000" fill="hold">
                                          <p:stCondLst>
                                            <p:cond delay="540"/>
                                          </p:stCondLst>
                                        </p:cTn>
                                        <p:tgtEl>
                                          <p:spTgt spid="38">
                                            <p:txEl>
                                              <p:pRg st="0" end="0"/>
                                            </p:txEl>
                                          </p:spTgt>
                                        </p:tgtEl>
                                        <p:attrNameLst>
                                          <p:attrName>ppt_y</p:attrName>
                                        </p:attrNameLst>
                                      </p:cBhvr>
                                      <p:tavLst>
                                        <p:tav tm="0">
                                          <p:val>
                                            <p:strVal val="#ppt_y-.03"/>
                                          </p:val>
                                        </p:tav>
                                        <p:tav tm="100000">
                                          <p:val>
                                            <p:strVal val="#ppt_y"/>
                                          </p:val>
                                        </p:tav>
                                      </p:tavLst>
                                    </p:anim>
                                  </p:childTnLst>
                                </p:cTn>
                              </p:par>
                              <p:par>
                                <p:cTn id="38" presetID="10" presetClass="entr" presetSubtype="0" fill="hold" grpId="0" nodeType="withEffect" nodePh="1">
                                  <p:stCondLst>
                                    <p:cond delay="300"/>
                                  </p:stCondLst>
                                  <p:endCondLst>
                                    <p:cond evt="begin" delay="0">
                                      <p:tn val="38"/>
                                    </p:cond>
                                  </p:endCondLst>
                                  <p:childTnLst>
                                    <p:set>
                                      <p:cBhvr>
                                        <p:cTn id="39" dur="1" fill="hold">
                                          <p:stCondLst>
                                            <p:cond delay="0"/>
                                          </p:stCondLst>
                                        </p:cTn>
                                        <p:tgtEl>
                                          <p:spTgt spid="39"/>
                                        </p:tgtEl>
                                        <p:attrNameLst>
                                          <p:attrName>style.visibility</p:attrName>
                                        </p:attrNameLst>
                                      </p:cBhvr>
                                      <p:to>
                                        <p:strVal val="visible"/>
                                      </p:to>
                                    </p:set>
                                    <p:animEffect transition="in" filter="fade">
                                      <p:cBhvr>
                                        <p:cTn id="4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p:bldP spid="50" grpId="0" build="p">
        <p:tmplLst>
          <p:tmpl lvl="1">
            <p:tnLst>
              <p:par>
                <p:cTn presetID="37" presetClass="entr" presetSubtype="0" fill="hold" nodeType="withEffect">
                  <p:stCondLst>
                    <p:cond delay="300"/>
                  </p:stCondLst>
                  <p:childTnLst>
                    <p:set>
                      <p:cBhvr>
                        <p:cTn dur="1" fill="hold">
                          <p:stCondLst>
                            <p:cond delay="0"/>
                          </p:stCondLst>
                        </p:cTn>
                        <p:tgtEl>
                          <p:spTgt spid="50"/>
                        </p:tgtEl>
                        <p:attrNameLst>
                          <p:attrName>style.visibility</p:attrName>
                        </p:attrNameLst>
                      </p:cBhvr>
                      <p:to>
                        <p:strVal val="visible"/>
                      </p:to>
                    </p:set>
                    <p:animEffect transition="in" filter="fade">
                      <p:cBhvr>
                        <p:cTn dur="600"/>
                        <p:tgtEl>
                          <p:spTgt spid="50"/>
                        </p:tgtEl>
                      </p:cBhvr>
                    </p:animEffect>
                    <p:anim calcmode="lin" valueType="num">
                      <p:cBhvr>
                        <p:cTn dur="600" fill="hold"/>
                        <p:tgtEl>
                          <p:spTgt spid="50"/>
                        </p:tgtEl>
                        <p:attrNameLst>
                          <p:attrName>ppt_x</p:attrName>
                        </p:attrNameLst>
                      </p:cBhvr>
                      <p:tavLst>
                        <p:tav tm="0">
                          <p:val>
                            <p:strVal val="#ppt_x"/>
                          </p:val>
                        </p:tav>
                        <p:tav tm="100000">
                          <p:val>
                            <p:strVal val="#ppt_x"/>
                          </p:val>
                        </p:tav>
                      </p:tavLst>
                    </p:anim>
                    <p:anim calcmode="lin" valueType="num">
                      <p:cBhvr>
                        <p:cTn dur="540" decel="100000" fill="hold"/>
                        <p:tgtEl>
                          <p:spTgt spid="5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0"/>
                        </p:tgtEl>
                        <p:attrNameLst>
                          <p:attrName>ppt_y</p:attrName>
                        </p:attrNameLst>
                      </p:cBhvr>
                      <p:tavLst>
                        <p:tav tm="0">
                          <p:val>
                            <p:strVal val="#ppt_y-.03"/>
                          </p:val>
                        </p:tav>
                        <p:tav tm="100000">
                          <p:val>
                            <p:strVal val="#ppt_y"/>
                          </p:val>
                        </p:tav>
                      </p:tavLst>
                    </p:anim>
                  </p:childTnLst>
                </p:cTn>
              </p:par>
            </p:tnLst>
          </p:tmpl>
        </p:tmplLst>
      </p:bldP>
      <p:bldP spid="51" grpId="0" build="p">
        <p:tmplLst>
          <p:tmpl lvl="1">
            <p:tnLst>
              <p:par>
                <p:cTn presetID="37" presetClass="entr" presetSubtype="0" fill="hold" nodeType="withEffect" nodePh="1">
                  <p:stCondLst>
                    <p:cond delay="300"/>
                  </p:stCondLst>
                  <p:childTnLst>
                    <p:set>
                      <p:cBhvr>
                        <p:cTn dur="1" fill="hold">
                          <p:stCondLst>
                            <p:cond delay="0"/>
                          </p:stCondLst>
                        </p:cTn>
                        <p:tgtEl>
                          <p:spTgt spid="51"/>
                        </p:tgtEl>
                        <p:attrNameLst>
                          <p:attrName>style.visibility</p:attrName>
                        </p:attrNameLst>
                      </p:cBhvr>
                      <p:to>
                        <p:strVal val="visible"/>
                      </p:to>
                    </p:set>
                    <p:animEffect transition="in" filter="fade">
                      <p:cBhvr>
                        <p:cTn dur="600"/>
                        <p:tgtEl>
                          <p:spTgt spid="51"/>
                        </p:tgtEl>
                      </p:cBhvr>
                    </p:animEffect>
                    <p:anim calcmode="lin" valueType="num">
                      <p:cBhvr>
                        <p:cTn dur="600" fill="hold"/>
                        <p:tgtEl>
                          <p:spTgt spid="51"/>
                        </p:tgtEl>
                        <p:attrNameLst>
                          <p:attrName>ppt_x</p:attrName>
                        </p:attrNameLst>
                      </p:cBhvr>
                      <p:tavLst>
                        <p:tav tm="0">
                          <p:val>
                            <p:strVal val="#ppt_x"/>
                          </p:val>
                        </p:tav>
                        <p:tav tm="100000">
                          <p:val>
                            <p:strVal val="#ppt_x"/>
                          </p:val>
                        </p:tav>
                      </p:tavLst>
                    </p:anim>
                    <p:anim calcmode="lin" valueType="num">
                      <p:cBhvr>
                        <p:cTn dur="540" decel="100000" fill="hold"/>
                        <p:tgtEl>
                          <p:spTgt spid="51"/>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1"/>
                        </p:tgtEl>
                        <p:attrNameLst>
                          <p:attrName>ppt_y</p:attrName>
                        </p:attrNameLst>
                      </p:cBhvr>
                      <p:tavLst>
                        <p:tav tm="0">
                          <p:val>
                            <p:strVal val="#ppt_y-.03"/>
                          </p:val>
                        </p:tav>
                        <p:tav tm="100000">
                          <p:val>
                            <p:strVal val="#ppt_y"/>
                          </p:val>
                        </p:tav>
                      </p:tavLst>
                    </p:anim>
                  </p:childTnLst>
                </p:cTn>
              </p:par>
            </p:tnLst>
          </p:tmpl>
        </p:tmplLst>
      </p:bldP>
      <p:bldP spid="36" grpId="0"/>
      <p:bldP spid="37" grpId="0" build="p">
        <p:tmplLst>
          <p:tmpl lvl="1">
            <p:tnLst>
              <p:par>
                <p:cTn presetID="37" presetClass="entr" presetSubtype="0" fill="hold" nodeType="withEffect">
                  <p:stCondLst>
                    <p:cond delay="300"/>
                  </p:stCondLst>
                  <p:childTnLst>
                    <p:set>
                      <p:cBhvr>
                        <p:cTn dur="1" fill="hold">
                          <p:stCondLst>
                            <p:cond delay="0"/>
                          </p:stCondLst>
                        </p:cTn>
                        <p:tgtEl>
                          <p:spTgt spid="37"/>
                        </p:tgtEl>
                        <p:attrNameLst>
                          <p:attrName>style.visibility</p:attrName>
                        </p:attrNameLst>
                      </p:cBhvr>
                      <p:to>
                        <p:strVal val="visible"/>
                      </p:to>
                    </p:set>
                    <p:animEffect transition="in" filter="fade">
                      <p:cBhvr>
                        <p:cTn dur="600"/>
                        <p:tgtEl>
                          <p:spTgt spid="37"/>
                        </p:tgtEl>
                      </p:cBhvr>
                    </p:animEffect>
                    <p:anim calcmode="lin" valueType="num">
                      <p:cBhvr>
                        <p:cTn dur="600" fill="hold"/>
                        <p:tgtEl>
                          <p:spTgt spid="37"/>
                        </p:tgtEl>
                        <p:attrNameLst>
                          <p:attrName>ppt_x</p:attrName>
                        </p:attrNameLst>
                      </p:cBhvr>
                      <p:tavLst>
                        <p:tav tm="0">
                          <p:val>
                            <p:strVal val="#ppt_x"/>
                          </p:val>
                        </p:tav>
                        <p:tav tm="100000">
                          <p:val>
                            <p:strVal val="#ppt_x"/>
                          </p:val>
                        </p:tav>
                      </p:tavLst>
                    </p:anim>
                    <p:anim calcmode="lin" valueType="num">
                      <p:cBhvr>
                        <p:cTn dur="540" decel="100000" fill="hold"/>
                        <p:tgtEl>
                          <p:spTgt spid="37"/>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37"/>
                        </p:tgtEl>
                        <p:attrNameLst>
                          <p:attrName>ppt_y</p:attrName>
                        </p:attrNameLst>
                      </p:cBhvr>
                      <p:tavLst>
                        <p:tav tm="0">
                          <p:val>
                            <p:strVal val="#ppt_y-.03"/>
                          </p:val>
                        </p:tav>
                        <p:tav tm="100000">
                          <p:val>
                            <p:strVal val="#ppt_y"/>
                          </p:val>
                        </p:tav>
                      </p:tavLst>
                    </p:anim>
                  </p:childTnLst>
                </p:cTn>
              </p:par>
            </p:tnLst>
          </p:tmpl>
        </p:tmplLst>
      </p:bldP>
      <p:bldP spid="38" grpId="0" build="p">
        <p:tmplLst>
          <p:tmpl lvl="1">
            <p:tnLst>
              <p:par>
                <p:cTn presetID="37" presetClass="entr" presetSubtype="0" fill="hold" nodeType="withEffect" nodePh="1">
                  <p:stCondLst>
                    <p:cond delay="300"/>
                  </p:stCondLst>
                  <p:childTnLst>
                    <p:set>
                      <p:cBhvr>
                        <p:cTn dur="1" fill="hold">
                          <p:stCondLst>
                            <p:cond delay="0"/>
                          </p:stCondLst>
                        </p:cTn>
                        <p:tgtEl>
                          <p:spTgt spid="38"/>
                        </p:tgtEl>
                        <p:attrNameLst>
                          <p:attrName>style.visibility</p:attrName>
                        </p:attrNameLst>
                      </p:cBhvr>
                      <p:to>
                        <p:strVal val="visible"/>
                      </p:to>
                    </p:set>
                    <p:animEffect transition="in" filter="fade">
                      <p:cBhvr>
                        <p:cTn dur="600"/>
                        <p:tgtEl>
                          <p:spTgt spid="38"/>
                        </p:tgtEl>
                      </p:cBhvr>
                    </p:animEffect>
                    <p:anim calcmode="lin" valueType="num">
                      <p:cBhvr>
                        <p:cTn dur="600" fill="hold"/>
                        <p:tgtEl>
                          <p:spTgt spid="38"/>
                        </p:tgtEl>
                        <p:attrNameLst>
                          <p:attrName>ppt_x</p:attrName>
                        </p:attrNameLst>
                      </p:cBhvr>
                      <p:tavLst>
                        <p:tav tm="0">
                          <p:val>
                            <p:strVal val="#ppt_x"/>
                          </p:val>
                        </p:tav>
                        <p:tav tm="100000">
                          <p:val>
                            <p:strVal val="#ppt_x"/>
                          </p:val>
                        </p:tav>
                      </p:tavLst>
                    </p:anim>
                    <p:anim calcmode="lin" valueType="num">
                      <p:cBhvr>
                        <p:cTn dur="540" decel="100000" fill="hold"/>
                        <p:tgtEl>
                          <p:spTgt spid="3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38"/>
                        </p:tgtEl>
                        <p:attrNameLst>
                          <p:attrName>ppt_y</p:attrName>
                        </p:attrNameLst>
                      </p:cBhvr>
                      <p:tavLst>
                        <p:tav tm="0">
                          <p:val>
                            <p:strVal val="#ppt_y-.03"/>
                          </p:val>
                        </p:tav>
                        <p:tav tm="100000">
                          <p:val>
                            <p:strVal val="#ppt_y"/>
                          </p:val>
                        </p:tav>
                      </p:tavLst>
                    </p:anim>
                  </p:childTnLst>
                </p:cTn>
              </p:par>
            </p:tnLst>
          </p:tmpl>
        </p:tmplLst>
      </p:bldP>
      <p:bldP spid="39" grpId="0"/>
    </p:bld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riple icon left">
    <p:spTree>
      <p:nvGrpSpPr>
        <p:cNvPr id="1" name=""/>
        <p:cNvGrpSpPr/>
        <p:nvPr/>
      </p:nvGrpSpPr>
      <p:grpSpPr>
        <a:xfrm>
          <a:off x="0" y="0"/>
          <a:ext cx="0" cy="0"/>
          <a:chOff x="0" y="0"/>
          <a:chExt cx="0" cy="0"/>
        </a:xfrm>
      </p:grpSpPr>
      <p:sp>
        <p:nvSpPr>
          <p:cNvPr id="6" name="Rectangle 5"/>
          <p:cNvSpPr/>
          <p:nvPr userDrawn="1"/>
        </p:nvSpPr>
        <p:spPr>
          <a:xfrm>
            <a:off x="0" y="0"/>
            <a:ext cx="2472267" cy="516043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9" name="Title 3"/>
          <p:cNvSpPr>
            <a:spLocks noGrp="1"/>
          </p:cNvSpPr>
          <p:nvPr>
            <p:ph type="title" hasCustomPrompt="1"/>
          </p:nvPr>
        </p:nvSpPr>
        <p:spPr>
          <a:xfrm>
            <a:off x="5579534" y="1192324"/>
            <a:ext cx="2717800" cy="340143"/>
          </a:xfrm>
          <a:prstGeom prst="rect">
            <a:avLst/>
          </a:prstGeom>
        </p:spPr>
        <p:txBody>
          <a:bodyPr lIns="68580" tIns="34290" rIns="68580" bIns="34290">
            <a:noAutofit/>
          </a:bodyPr>
          <a:lstStyle>
            <a:lvl1pPr algn="l">
              <a:defRPr sz="2000" cap="all">
                <a:solidFill>
                  <a:schemeClr val="tx1">
                    <a:lumMod val="75000"/>
                    <a:lumOff val="25000"/>
                  </a:schemeClr>
                </a:solidFill>
                <a:latin typeface="Lemon/Milk"/>
                <a:cs typeface="Lemon/Milk"/>
              </a:defRPr>
            </a:lvl1pPr>
          </a:lstStyle>
          <a:p>
            <a:r>
              <a:rPr lang="en-US" dirty="0"/>
              <a:t>title example here</a:t>
            </a:r>
          </a:p>
        </p:txBody>
      </p:sp>
      <p:sp>
        <p:nvSpPr>
          <p:cNvPr id="20" name="Text Placeholder 5"/>
          <p:cNvSpPr>
            <a:spLocks noGrp="1"/>
          </p:cNvSpPr>
          <p:nvPr>
            <p:ph type="body" sz="quarter" idx="10" hasCustomPrompt="1"/>
          </p:nvPr>
        </p:nvSpPr>
        <p:spPr>
          <a:xfrm>
            <a:off x="5579533" y="2969878"/>
            <a:ext cx="2717800" cy="213595"/>
          </a:xfrm>
          <a:prstGeom prst="rect">
            <a:avLst/>
          </a:prstGeom>
        </p:spPr>
        <p:txBody>
          <a:bodyPr lIns="68580" tIns="34290" rIns="68580" bIns="34290">
            <a:noAutofit/>
          </a:bodyPr>
          <a:lstStyle>
            <a:lvl1pPr marL="0" indent="0" algn="l">
              <a:buNone/>
              <a:defRPr sz="900" cap="all">
                <a:solidFill>
                  <a:schemeClr val="tx1">
                    <a:lumMod val="75000"/>
                    <a:lumOff val="25000"/>
                  </a:schemeClr>
                </a:solidFill>
                <a:latin typeface="Lato Black"/>
                <a:cs typeface="Lato Black"/>
              </a:defRPr>
            </a:lvl1pPr>
          </a:lstStyle>
          <a:p>
            <a:pPr lvl="0"/>
            <a:r>
              <a:rPr lang="en-US" dirty="0" err="1"/>
              <a:t>Subitle</a:t>
            </a:r>
            <a:r>
              <a:rPr lang="en-US" dirty="0"/>
              <a:t> Example here</a:t>
            </a:r>
          </a:p>
        </p:txBody>
      </p:sp>
      <p:sp>
        <p:nvSpPr>
          <p:cNvPr id="21" name="Text Placeholder 5"/>
          <p:cNvSpPr>
            <a:spLocks noGrp="1"/>
          </p:cNvSpPr>
          <p:nvPr>
            <p:ph type="body" sz="quarter" idx="14" hasCustomPrompt="1"/>
          </p:nvPr>
        </p:nvSpPr>
        <p:spPr>
          <a:xfrm>
            <a:off x="5579533" y="3274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
        <p:nvSpPr>
          <p:cNvPr id="22" name="Text Placeholder 5"/>
          <p:cNvSpPr>
            <a:spLocks noGrp="1"/>
          </p:cNvSpPr>
          <p:nvPr>
            <p:ph type="body" sz="quarter" idx="15" hasCustomPrompt="1"/>
          </p:nvPr>
        </p:nvSpPr>
        <p:spPr>
          <a:xfrm>
            <a:off x="5579533" y="1623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
        <p:nvSpPr>
          <p:cNvPr id="23" name="Picture Placeholder 2"/>
          <p:cNvSpPr>
            <a:spLocks noGrp="1"/>
          </p:cNvSpPr>
          <p:nvPr>
            <p:ph type="pic" sz="quarter" idx="11"/>
          </p:nvPr>
        </p:nvSpPr>
        <p:spPr>
          <a:xfrm>
            <a:off x="2463801" y="0"/>
            <a:ext cx="2133600"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Tree>
    <p:extLst>
      <p:ext uri="{BB962C8B-B14F-4D97-AF65-F5344CB8AC3E}">
        <p14:creationId xmlns:p14="http://schemas.microsoft.com/office/powerpoint/2010/main" val="125729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600"/>
                                        <p:tgtEl>
                                          <p:spTgt spid="19"/>
                                        </p:tgtEl>
                                      </p:cBhvr>
                                    </p:animEffect>
                                    <p:anim calcmode="lin" valueType="num">
                                      <p:cBhvr>
                                        <p:cTn id="8" dur="600" fill="hold"/>
                                        <p:tgtEl>
                                          <p:spTgt spid="19"/>
                                        </p:tgtEl>
                                        <p:attrNameLst>
                                          <p:attrName>ppt_x</p:attrName>
                                        </p:attrNameLst>
                                      </p:cBhvr>
                                      <p:tavLst>
                                        <p:tav tm="0">
                                          <p:val>
                                            <p:strVal val="#ppt_x"/>
                                          </p:val>
                                        </p:tav>
                                        <p:tav tm="100000">
                                          <p:val>
                                            <p:strVal val="#ppt_x"/>
                                          </p:val>
                                        </p:tav>
                                      </p:tavLst>
                                    </p:anim>
                                    <p:anim calcmode="lin" valueType="num">
                                      <p:cBhvr>
                                        <p:cTn id="9" dur="540" decel="100000" fill="hold"/>
                                        <p:tgtEl>
                                          <p:spTgt spid="19"/>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1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20">
                                            <p:txEl>
                                              <p:pRg st="0" end="0"/>
                                            </p:txEl>
                                          </p:spTgt>
                                        </p:tgtEl>
                                        <p:attrNameLst>
                                          <p:attrName>style.visibility</p:attrName>
                                        </p:attrNameLst>
                                      </p:cBhvr>
                                      <p:to>
                                        <p:strVal val="visible"/>
                                      </p:to>
                                    </p:set>
                                    <p:animEffect transition="in" filter="fade">
                                      <p:cBhvr>
                                        <p:cTn id="13" dur="600"/>
                                        <p:tgtEl>
                                          <p:spTgt spid="20">
                                            <p:txEl>
                                              <p:pRg st="0" end="0"/>
                                            </p:txEl>
                                          </p:spTgt>
                                        </p:tgtEl>
                                      </p:cBhvr>
                                    </p:animEffect>
                                    <p:anim calcmode="lin" valueType="num">
                                      <p:cBhvr>
                                        <p:cTn id="14" dur="6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20">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20">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21">
                                            <p:txEl>
                                              <p:pRg st="0" end="0"/>
                                            </p:txEl>
                                          </p:spTgt>
                                        </p:tgtEl>
                                        <p:attrNameLst>
                                          <p:attrName>style.visibility</p:attrName>
                                        </p:attrNameLst>
                                      </p:cBhvr>
                                      <p:to>
                                        <p:strVal val="visible"/>
                                      </p:to>
                                    </p:set>
                                    <p:animEffect transition="in" filter="fade">
                                      <p:cBhvr>
                                        <p:cTn id="19" dur="600"/>
                                        <p:tgtEl>
                                          <p:spTgt spid="21">
                                            <p:txEl>
                                              <p:pRg st="0" end="0"/>
                                            </p:txEl>
                                          </p:spTgt>
                                        </p:tgtEl>
                                      </p:cBhvr>
                                    </p:animEffect>
                                    <p:anim calcmode="lin" valueType="num">
                                      <p:cBhvr>
                                        <p:cTn id="20" dur="6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21">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21">
                                            <p:txEl>
                                              <p:pRg st="0" end="0"/>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300"/>
                                  </p:stCondLst>
                                  <p:childTnLst>
                                    <p:set>
                                      <p:cBhvr>
                                        <p:cTn id="24" dur="1" fill="hold">
                                          <p:stCondLst>
                                            <p:cond delay="0"/>
                                          </p:stCondLst>
                                        </p:cTn>
                                        <p:tgtEl>
                                          <p:spTgt spid="22">
                                            <p:txEl>
                                              <p:pRg st="0" end="0"/>
                                            </p:txEl>
                                          </p:spTgt>
                                        </p:tgtEl>
                                        <p:attrNameLst>
                                          <p:attrName>style.visibility</p:attrName>
                                        </p:attrNameLst>
                                      </p:cBhvr>
                                      <p:to>
                                        <p:strVal val="visible"/>
                                      </p:to>
                                    </p:set>
                                    <p:animEffect transition="in" filter="fade">
                                      <p:cBhvr>
                                        <p:cTn id="25" dur="600"/>
                                        <p:tgtEl>
                                          <p:spTgt spid="22">
                                            <p:txEl>
                                              <p:pRg st="0" end="0"/>
                                            </p:txEl>
                                          </p:spTgt>
                                        </p:tgtEl>
                                      </p:cBhvr>
                                    </p:animEffect>
                                    <p:anim calcmode="lin" valueType="num">
                                      <p:cBhvr>
                                        <p:cTn id="26" dur="6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27" dur="540" decel="100000" fill="hold"/>
                                        <p:tgtEl>
                                          <p:spTgt spid="22">
                                            <p:txEl>
                                              <p:pRg st="0" end="0"/>
                                            </p:txEl>
                                          </p:spTgt>
                                        </p:tgtEl>
                                        <p:attrNameLst>
                                          <p:attrName>ppt_y</p:attrName>
                                        </p:attrNameLst>
                                      </p:cBhvr>
                                      <p:tavLst>
                                        <p:tav tm="0">
                                          <p:val>
                                            <p:strVal val="#ppt_y+1"/>
                                          </p:val>
                                        </p:tav>
                                        <p:tav tm="100000">
                                          <p:val>
                                            <p:strVal val="#ppt_y-.03"/>
                                          </p:val>
                                        </p:tav>
                                      </p:tavLst>
                                    </p:anim>
                                    <p:anim calcmode="lin" valueType="num">
                                      <p:cBhvr>
                                        <p:cTn id="28" dur="60" accel="100000" fill="hold">
                                          <p:stCondLst>
                                            <p:cond delay="540"/>
                                          </p:stCondLst>
                                        </p:cTn>
                                        <p:tgtEl>
                                          <p:spTgt spid="22">
                                            <p:txEl>
                                              <p:pRg st="0" end="0"/>
                                            </p:txEl>
                                          </p:spTgt>
                                        </p:tgtEl>
                                        <p:attrNameLst>
                                          <p:attrName>ppt_y</p:attrName>
                                        </p:attrNameLst>
                                      </p:cBhvr>
                                      <p:tavLst>
                                        <p:tav tm="0">
                                          <p:val>
                                            <p:strVal val="#ppt_y-.03"/>
                                          </p:val>
                                        </p:tav>
                                        <p:tav tm="100000">
                                          <p:val>
                                            <p:strVal val="#ppt_y"/>
                                          </p:val>
                                        </p:tav>
                                      </p:tavLst>
                                    </p:anim>
                                  </p:childTnLst>
                                </p:cTn>
                              </p:par>
                              <p:par>
                                <p:cTn id="29" presetID="10" presetClass="entr" presetSubtype="0" fill="hold" grpId="0" nodeType="withEffect" nodePh="1">
                                  <p:stCondLst>
                                    <p:cond delay="0"/>
                                  </p:stCondLst>
                                  <p:endCondLst>
                                    <p:cond evt="begin" delay="0">
                                      <p:tn val="29"/>
                                    </p:cond>
                                  </p:end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build="p">
        <p:tmplLst>
          <p:tmpl lvl="1">
            <p:tnLst>
              <p:par>
                <p:cTn presetID="37" presetClass="entr" presetSubtype="0" fill="hold" nodeType="withEffect">
                  <p:stCondLst>
                    <p:cond delay="300"/>
                  </p:stCondLst>
                  <p:childTnLst>
                    <p:set>
                      <p:cBhvr>
                        <p:cTn dur="1" fill="hold">
                          <p:stCondLst>
                            <p:cond delay="0"/>
                          </p:stCondLst>
                        </p:cTn>
                        <p:tgtEl>
                          <p:spTgt spid="20"/>
                        </p:tgtEl>
                        <p:attrNameLst>
                          <p:attrName>style.visibility</p:attrName>
                        </p:attrNameLst>
                      </p:cBhvr>
                      <p:to>
                        <p:strVal val="visible"/>
                      </p:to>
                    </p:set>
                    <p:animEffect transition="in" filter="fade">
                      <p:cBhvr>
                        <p:cTn dur="600"/>
                        <p:tgtEl>
                          <p:spTgt spid="20"/>
                        </p:tgtEl>
                      </p:cBhvr>
                    </p:animEffect>
                    <p:anim calcmode="lin" valueType="num">
                      <p:cBhvr>
                        <p:cTn dur="600" fill="hold"/>
                        <p:tgtEl>
                          <p:spTgt spid="20"/>
                        </p:tgtEl>
                        <p:attrNameLst>
                          <p:attrName>ppt_x</p:attrName>
                        </p:attrNameLst>
                      </p:cBhvr>
                      <p:tavLst>
                        <p:tav tm="0">
                          <p:val>
                            <p:strVal val="#ppt_x"/>
                          </p:val>
                        </p:tav>
                        <p:tav tm="100000">
                          <p:val>
                            <p:strVal val="#ppt_x"/>
                          </p:val>
                        </p:tav>
                      </p:tavLst>
                    </p:anim>
                    <p:anim calcmode="lin" valueType="num">
                      <p:cBhvr>
                        <p:cTn dur="540" decel="100000" fill="hold"/>
                        <p:tgtEl>
                          <p:spTgt spid="2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0"/>
                        </p:tgtEl>
                        <p:attrNameLst>
                          <p:attrName>ppt_y</p:attrName>
                        </p:attrNameLst>
                      </p:cBhvr>
                      <p:tavLst>
                        <p:tav tm="0">
                          <p:val>
                            <p:strVal val="#ppt_y-.03"/>
                          </p:val>
                        </p:tav>
                        <p:tav tm="100000">
                          <p:val>
                            <p:strVal val="#ppt_y"/>
                          </p:val>
                        </p:tav>
                      </p:tavLst>
                    </p:anim>
                  </p:childTnLst>
                </p:cTn>
              </p:par>
            </p:tnLst>
          </p:tmpl>
        </p:tmplLst>
      </p:bldP>
      <p:bldP spid="21" grpId="0" build="p">
        <p:tmplLst>
          <p:tmpl lvl="1">
            <p:tnLst>
              <p:par>
                <p:cTn presetID="37" presetClass="entr" presetSubtype="0" fill="hold" nodeType="withEffect" nodePh="1">
                  <p:stCondLst>
                    <p:cond delay="300"/>
                  </p:stCondLst>
                  <p:childTnLst>
                    <p:set>
                      <p:cBhvr>
                        <p:cTn dur="1" fill="hold">
                          <p:stCondLst>
                            <p:cond delay="0"/>
                          </p:stCondLst>
                        </p:cTn>
                        <p:tgtEl>
                          <p:spTgt spid="21"/>
                        </p:tgtEl>
                        <p:attrNameLst>
                          <p:attrName>style.visibility</p:attrName>
                        </p:attrNameLst>
                      </p:cBhvr>
                      <p:to>
                        <p:strVal val="visible"/>
                      </p:to>
                    </p:set>
                    <p:animEffect transition="in" filter="fade">
                      <p:cBhvr>
                        <p:cTn dur="600"/>
                        <p:tgtEl>
                          <p:spTgt spid="21"/>
                        </p:tgtEl>
                      </p:cBhvr>
                    </p:animEffect>
                    <p:anim calcmode="lin" valueType="num">
                      <p:cBhvr>
                        <p:cTn dur="600" fill="hold"/>
                        <p:tgtEl>
                          <p:spTgt spid="21"/>
                        </p:tgtEl>
                        <p:attrNameLst>
                          <p:attrName>ppt_x</p:attrName>
                        </p:attrNameLst>
                      </p:cBhvr>
                      <p:tavLst>
                        <p:tav tm="0">
                          <p:val>
                            <p:strVal val="#ppt_x"/>
                          </p:val>
                        </p:tav>
                        <p:tav tm="100000">
                          <p:val>
                            <p:strVal val="#ppt_x"/>
                          </p:val>
                        </p:tav>
                      </p:tavLst>
                    </p:anim>
                    <p:anim calcmode="lin" valueType="num">
                      <p:cBhvr>
                        <p:cTn dur="540" decel="100000" fill="hold"/>
                        <p:tgtEl>
                          <p:spTgt spid="21"/>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1"/>
                        </p:tgtEl>
                        <p:attrNameLst>
                          <p:attrName>ppt_y</p:attrName>
                        </p:attrNameLst>
                      </p:cBhvr>
                      <p:tavLst>
                        <p:tav tm="0">
                          <p:val>
                            <p:strVal val="#ppt_y-.03"/>
                          </p:val>
                        </p:tav>
                        <p:tav tm="100000">
                          <p:val>
                            <p:strVal val="#ppt_y"/>
                          </p:val>
                        </p:tav>
                      </p:tavLst>
                    </p:anim>
                  </p:childTnLst>
                </p:cTn>
              </p:par>
            </p:tnLst>
          </p:tmpl>
        </p:tmplLst>
      </p:bldP>
      <p:bldP spid="22" grpId="0" build="p">
        <p:tmplLst>
          <p:tmpl lvl="1">
            <p:tnLst>
              <p:par>
                <p:cTn presetID="37" presetClass="entr" presetSubtype="0" fill="hold" nodeType="withEffect" nodePh="1">
                  <p:stCondLst>
                    <p:cond delay="300"/>
                  </p:stCondLst>
                  <p:childTnLst>
                    <p:set>
                      <p:cBhvr>
                        <p:cTn dur="1" fill="hold">
                          <p:stCondLst>
                            <p:cond delay="0"/>
                          </p:stCondLst>
                        </p:cTn>
                        <p:tgtEl>
                          <p:spTgt spid="22"/>
                        </p:tgtEl>
                        <p:attrNameLst>
                          <p:attrName>style.visibility</p:attrName>
                        </p:attrNameLst>
                      </p:cBhvr>
                      <p:to>
                        <p:strVal val="visible"/>
                      </p:to>
                    </p:set>
                    <p:animEffect transition="in" filter="fade">
                      <p:cBhvr>
                        <p:cTn dur="600"/>
                        <p:tgtEl>
                          <p:spTgt spid="22"/>
                        </p:tgtEl>
                      </p:cBhvr>
                    </p:animEffect>
                    <p:anim calcmode="lin" valueType="num">
                      <p:cBhvr>
                        <p:cTn dur="600" fill="hold"/>
                        <p:tgtEl>
                          <p:spTgt spid="22"/>
                        </p:tgtEl>
                        <p:attrNameLst>
                          <p:attrName>ppt_x</p:attrName>
                        </p:attrNameLst>
                      </p:cBhvr>
                      <p:tavLst>
                        <p:tav tm="0">
                          <p:val>
                            <p:strVal val="#ppt_x"/>
                          </p:val>
                        </p:tav>
                        <p:tav tm="100000">
                          <p:val>
                            <p:strVal val="#ppt_x"/>
                          </p:val>
                        </p:tav>
                      </p:tavLst>
                    </p:anim>
                    <p:anim calcmode="lin" valueType="num">
                      <p:cBhvr>
                        <p:cTn dur="540" decel="100000" fill="hold"/>
                        <p:tgtEl>
                          <p:spTgt spid="22"/>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2"/>
                        </p:tgtEl>
                        <p:attrNameLst>
                          <p:attrName>ppt_y</p:attrName>
                        </p:attrNameLst>
                      </p:cBhvr>
                      <p:tavLst>
                        <p:tav tm="0">
                          <p:val>
                            <p:strVal val="#ppt_y-.03"/>
                          </p:val>
                        </p:tav>
                        <p:tav tm="100000">
                          <p:val>
                            <p:strVal val="#ppt_y"/>
                          </p:val>
                        </p:tav>
                      </p:tavLst>
                    </p:anim>
                  </p:childTnLst>
                </p:cTn>
              </p:par>
            </p:tnLst>
          </p:tmpl>
        </p:tmplLst>
      </p:bldP>
      <p:bldP spid="23" grpId="0"/>
    </p:bld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Half frame with text right">
    <p:spTree>
      <p:nvGrpSpPr>
        <p:cNvPr id="1" name=""/>
        <p:cNvGrpSpPr/>
        <p:nvPr/>
      </p:nvGrpSpPr>
      <p:grpSpPr>
        <a:xfrm>
          <a:off x="0" y="0"/>
          <a:ext cx="0" cy="0"/>
          <a:chOff x="0" y="0"/>
          <a:chExt cx="0" cy="0"/>
        </a:xfrm>
      </p:grpSpPr>
      <p:sp>
        <p:nvSpPr>
          <p:cNvPr id="6" name="Rectangle 5"/>
          <p:cNvSpPr/>
          <p:nvPr userDrawn="1"/>
        </p:nvSpPr>
        <p:spPr>
          <a:xfrm>
            <a:off x="0" y="0"/>
            <a:ext cx="4605867" cy="51604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9" name="Title 3"/>
          <p:cNvSpPr>
            <a:spLocks noGrp="1"/>
          </p:cNvSpPr>
          <p:nvPr>
            <p:ph type="title" hasCustomPrompt="1"/>
          </p:nvPr>
        </p:nvSpPr>
        <p:spPr>
          <a:xfrm>
            <a:off x="5579534" y="1192324"/>
            <a:ext cx="2717800" cy="340143"/>
          </a:xfrm>
          <a:prstGeom prst="rect">
            <a:avLst/>
          </a:prstGeom>
        </p:spPr>
        <p:txBody>
          <a:bodyPr lIns="68580" tIns="34290" rIns="68580" bIns="34290">
            <a:noAutofit/>
          </a:bodyPr>
          <a:lstStyle>
            <a:lvl1pPr algn="l">
              <a:defRPr sz="2000" cap="all">
                <a:solidFill>
                  <a:schemeClr val="tx1">
                    <a:lumMod val="75000"/>
                    <a:lumOff val="25000"/>
                  </a:schemeClr>
                </a:solidFill>
                <a:latin typeface="Lemon/Milk"/>
                <a:cs typeface="Lemon/Milk"/>
              </a:defRPr>
            </a:lvl1pPr>
          </a:lstStyle>
          <a:p>
            <a:r>
              <a:rPr lang="en-US" dirty="0"/>
              <a:t>title example here</a:t>
            </a:r>
          </a:p>
        </p:txBody>
      </p:sp>
      <p:sp>
        <p:nvSpPr>
          <p:cNvPr id="20" name="Text Placeholder 5"/>
          <p:cNvSpPr>
            <a:spLocks noGrp="1"/>
          </p:cNvSpPr>
          <p:nvPr>
            <p:ph type="body" sz="quarter" idx="10" hasCustomPrompt="1"/>
          </p:nvPr>
        </p:nvSpPr>
        <p:spPr>
          <a:xfrm>
            <a:off x="5579533" y="2969878"/>
            <a:ext cx="2717800" cy="213595"/>
          </a:xfrm>
          <a:prstGeom prst="rect">
            <a:avLst/>
          </a:prstGeom>
        </p:spPr>
        <p:txBody>
          <a:bodyPr lIns="68580" tIns="34290" rIns="68580" bIns="34290">
            <a:noAutofit/>
          </a:bodyPr>
          <a:lstStyle>
            <a:lvl1pPr marL="0" indent="0" algn="l">
              <a:buNone/>
              <a:defRPr sz="900" cap="all">
                <a:solidFill>
                  <a:schemeClr val="tx1">
                    <a:lumMod val="75000"/>
                    <a:lumOff val="25000"/>
                  </a:schemeClr>
                </a:solidFill>
                <a:latin typeface="Lato Black"/>
                <a:cs typeface="Lato Black"/>
              </a:defRPr>
            </a:lvl1pPr>
          </a:lstStyle>
          <a:p>
            <a:pPr lvl="0"/>
            <a:r>
              <a:rPr lang="en-US" dirty="0" err="1"/>
              <a:t>Subitle</a:t>
            </a:r>
            <a:r>
              <a:rPr lang="en-US" dirty="0"/>
              <a:t> Example here</a:t>
            </a:r>
          </a:p>
        </p:txBody>
      </p:sp>
      <p:sp>
        <p:nvSpPr>
          <p:cNvPr id="21" name="Text Placeholder 5"/>
          <p:cNvSpPr>
            <a:spLocks noGrp="1"/>
          </p:cNvSpPr>
          <p:nvPr>
            <p:ph type="body" sz="quarter" idx="14" hasCustomPrompt="1"/>
          </p:nvPr>
        </p:nvSpPr>
        <p:spPr>
          <a:xfrm>
            <a:off x="5579533" y="3274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
        <p:nvSpPr>
          <p:cNvPr id="22" name="Text Placeholder 5"/>
          <p:cNvSpPr>
            <a:spLocks noGrp="1"/>
          </p:cNvSpPr>
          <p:nvPr>
            <p:ph type="body" sz="quarter" idx="15" hasCustomPrompt="1"/>
          </p:nvPr>
        </p:nvSpPr>
        <p:spPr>
          <a:xfrm>
            <a:off x="5579533" y="1623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Tree>
    <p:extLst>
      <p:ext uri="{BB962C8B-B14F-4D97-AF65-F5344CB8AC3E}">
        <p14:creationId xmlns:p14="http://schemas.microsoft.com/office/powerpoint/2010/main" val="268842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600"/>
                                        <p:tgtEl>
                                          <p:spTgt spid="19"/>
                                        </p:tgtEl>
                                      </p:cBhvr>
                                    </p:animEffect>
                                    <p:anim calcmode="lin" valueType="num">
                                      <p:cBhvr>
                                        <p:cTn id="8" dur="600" fill="hold"/>
                                        <p:tgtEl>
                                          <p:spTgt spid="19"/>
                                        </p:tgtEl>
                                        <p:attrNameLst>
                                          <p:attrName>ppt_x</p:attrName>
                                        </p:attrNameLst>
                                      </p:cBhvr>
                                      <p:tavLst>
                                        <p:tav tm="0">
                                          <p:val>
                                            <p:strVal val="#ppt_x"/>
                                          </p:val>
                                        </p:tav>
                                        <p:tav tm="100000">
                                          <p:val>
                                            <p:strVal val="#ppt_x"/>
                                          </p:val>
                                        </p:tav>
                                      </p:tavLst>
                                    </p:anim>
                                    <p:anim calcmode="lin" valueType="num">
                                      <p:cBhvr>
                                        <p:cTn id="9" dur="540" decel="100000" fill="hold"/>
                                        <p:tgtEl>
                                          <p:spTgt spid="19"/>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1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20">
                                            <p:txEl>
                                              <p:pRg st="0" end="0"/>
                                            </p:txEl>
                                          </p:spTgt>
                                        </p:tgtEl>
                                        <p:attrNameLst>
                                          <p:attrName>style.visibility</p:attrName>
                                        </p:attrNameLst>
                                      </p:cBhvr>
                                      <p:to>
                                        <p:strVal val="visible"/>
                                      </p:to>
                                    </p:set>
                                    <p:animEffect transition="in" filter="fade">
                                      <p:cBhvr>
                                        <p:cTn id="13" dur="600"/>
                                        <p:tgtEl>
                                          <p:spTgt spid="20">
                                            <p:txEl>
                                              <p:pRg st="0" end="0"/>
                                            </p:txEl>
                                          </p:spTgt>
                                        </p:tgtEl>
                                      </p:cBhvr>
                                    </p:animEffect>
                                    <p:anim calcmode="lin" valueType="num">
                                      <p:cBhvr>
                                        <p:cTn id="14" dur="6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20">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20">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21">
                                            <p:txEl>
                                              <p:pRg st="0" end="0"/>
                                            </p:txEl>
                                          </p:spTgt>
                                        </p:tgtEl>
                                        <p:attrNameLst>
                                          <p:attrName>style.visibility</p:attrName>
                                        </p:attrNameLst>
                                      </p:cBhvr>
                                      <p:to>
                                        <p:strVal val="visible"/>
                                      </p:to>
                                    </p:set>
                                    <p:animEffect transition="in" filter="fade">
                                      <p:cBhvr>
                                        <p:cTn id="19" dur="600"/>
                                        <p:tgtEl>
                                          <p:spTgt spid="21">
                                            <p:txEl>
                                              <p:pRg st="0" end="0"/>
                                            </p:txEl>
                                          </p:spTgt>
                                        </p:tgtEl>
                                      </p:cBhvr>
                                    </p:animEffect>
                                    <p:anim calcmode="lin" valueType="num">
                                      <p:cBhvr>
                                        <p:cTn id="20" dur="6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21">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21">
                                            <p:txEl>
                                              <p:pRg st="0" end="0"/>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300"/>
                                  </p:stCondLst>
                                  <p:childTnLst>
                                    <p:set>
                                      <p:cBhvr>
                                        <p:cTn id="24" dur="1" fill="hold">
                                          <p:stCondLst>
                                            <p:cond delay="0"/>
                                          </p:stCondLst>
                                        </p:cTn>
                                        <p:tgtEl>
                                          <p:spTgt spid="22">
                                            <p:txEl>
                                              <p:pRg st="0" end="0"/>
                                            </p:txEl>
                                          </p:spTgt>
                                        </p:tgtEl>
                                        <p:attrNameLst>
                                          <p:attrName>style.visibility</p:attrName>
                                        </p:attrNameLst>
                                      </p:cBhvr>
                                      <p:to>
                                        <p:strVal val="visible"/>
                                      </p:to>
                                    </p:set>
                                    <p:animEffect transition="in" filter="fade">
                                      <p:cBhvr>
                                        <p:cTn id="25" dur="600"/>
                                        <p:tgtEl>
                                          <p:spTgt spid="22">
                                            <p:txEl>
                                              <p:pRg st="0" end="0"/>
                                            </p:txEl>
                                          </p:spTgt>
                                        </p:tgtEl>
                                      </p:cBhvr>
                                    </p:animEffect>
                                    <p:anim calcmode="lin" valueType="num">
                                      <p:cBhvr>
                                        <p:cTn id="26" dur="6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27" dur="540" decel="100000" fill="hold"/>
                                        <p:tgtEl>
                                          <p:spTgt spid="22">
                                            <p:txEl>
                                              <p:pRg st="0" end="0"/>
                                            </p:txEl>
                                          </p:spTgt>
                                        </p:tgtEl>
                                        <p:attrNameLst>
                                          <p:attrName>ppt_y</p:attrName>
                                        </p:attrNameLst>
                                      </p:cBhvr>
                                      <p:tavLst>
                                        <p:tav tm="0">
                                          <p:val>
                                            <p:strVal val="#ppt_y+1"/>
                                          </p:val>
                                        </p:tav>
                                        <p:tav tm="100000">
                                          <p:val>
                                            <p:strVal val="#ppt_y-.03"/>
                                          </p:val>
                                        </p:tav>
                                      </p:tavLst>
                                    </p:anim>
                                    <p:anim calcmode="lin" valueType="num">
                                      <p:cBhvr>
                                        <p:cTn id="28" dur="60" accel="100000" fill="hold">
                                          <p:stCondLst>
                                            <p:cond delay="540"/>
                                          </p:stCondLst>
                                        </p:cTn>
                                        <p:tgtEl>
                                          <p:spTgt spid="22">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build="p">
        <p:tmplLst>
          <p:tmpl lvl="1">
            <p:tnLst>
              <p:par>
                <p:cTn presetID="37" presetClass="entr" presetSubtype="0" fill="hold" nodeType="withEffect">
                  <p:stCondLst>
                    <p:cond delay="300"/>
                  </p:stCondLst>
                  <p:childTnLst>
                    <p:set>
                      <p:cBhvr>
                        <p:cTn dur="1" fill="hold">
                          <p:stCondLst>
                            <p:cond delay="0"/>
                          </p:stCondLst>
                        </p:cTn>
                        <p:tgtEl>
                          <p:spTgt spid="20"/>
                        </p:tgtEl>
                        <p:attrNameLst>
                          <p:attrName>style.visibility</p:attrName>
                        </p:attrNameLst>
                      </p:cBhvr>
                      <p:to>
                        <p:strVal val="visible"/>
                      </p:to>
                    </p:set>
                    <p:animEffect transition="in" filter="fade">
                      <p:cBhvr>
                        <p:cTn dur="600"/>
                        <p:tgtEl>
                          <p:spTgt spid="20"/>
                        </p:tgtEl>
                      </p:cBhvr>
                    </p:animEffect>
                    <p:anim calcmode="lin" valueType="num">
                      <p:cBhvr>
                        <p:cTn dur="600" fill="hold"/>
                        <p:tgtEl>
                          <p:spTgt spid="20"/>
                        </p:tgtEl>
                        <p:attrNameLst>
                          <p:attrName>ppt_x</p:attrName>
                        </p:attrNameLst>
                      </p:cBhvr>
                      <p:tavLst>
                        <p:tav tm="0">
                          <p:val>
                            <p:strVal val="#ppt_x"/>
                          </p:val>
                        </p:tav>
                        <p:tav tm="100000">
                          <p:val>
                            <p:strVal val="#ppt_x"/>
                          </p:val>
                        </p:tav>
                      </p:tavLst>
                    </p:anim>
                    <p:anim calcmode="lin" valueType="num">
                      <p:cBhvr>
                        <p:cTn dur="540" decel="100000" fill="hold"/>
                        <p:tgtEl>
                          <p:spTgt spid="2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0"/>
                        </p:tgtEl>
                        <p:attrNameLst>
                          <p:attrName>ppt_y</p:attrName>
                        </p:attrNameLst>
                      </p:cBhvr>
                      <p:tavLst>
                        <p:tav tm="0">
                          <p:val>
                            <p:strVal val="#ppt_y-.03"/>
                          </p:val>
                        </p:tav>
                        <p:tav tm="100000">
                          <p:val>
                            <p:strVal val="#ppt_y"/>
                          </p:val>
                        </p:tav>
                      </p:tavLst>
                    </p:anim>
                  </p:childTnLst>
                </p:cTn>
              </p:par>
            </p:tnLst>
          </p:tmpl>
        </p:tmplLst>
      </p:bldP>
      <p:bldP spid="21" grpId="0" build="p">
        <p:tmplLst>
          <p:tmpl lvl="1">
            <p:tnLst>
              <p:par>
                <p:cTn presetID="37" presetClass="entr" presetSubtype="0" fill="hold" nodeType="withEffect" nodePh="1">
                  <p:stCondLst>
                    <p:cond delay="300"/>
                  </p:stCondLst>
                  <p:childTnLst>
                    <p:set>
                      <p:cBhvr>
                        <p:cTn dur="1" fill="hold">
                          <p:stCondLst>
                            <p:cond delay="0"/>
                          </p:stCondLst>
                        </p:cTn>
                        <p:tgtEl>
                          <p:spTgt spid="21"/>
                        </p:tgtEl>
                        <p:attrNameLst>
                          <p:attrName>style.visibility</p:attrName>
                        </p:attrNameLst>
                      </p:cBhvr>
                      <p:to>
                        <p:strVal val="visible"/>
                      </p:to>
                    </p:set>
                    <p:animEffect transition="in" filter="fade">
                      <p:cBhvr>
                        <p:cTn dur="600"/>
                        <p:tgtEl>
                          <p:spTgt spid="21"/>
                        </p:tgtEl>
                      </p:cBhvr>
                    </p:animEffect>
                    <p:anim calcmode="lin" valueType="num">
                      <p:cBhvr>
                        <p:cTn dur="600" fill="hold"/>
                        <p:tgtEl>
                          <p:spTgt spid="21"/>
                        </p:tgtEl>
                        <p:attrNameLst>
                          <p:attrName>ppt_x</p:attrName>
                        </p:attrNameLst>
                      </p:cBhvr>
                      <p:tavLst>
                        <p:tav tm="0">
                          <p:val>
                            <p:strVal val="#ppt_x"/>
                          </p:val>
                        </p:tav>
                        <p:tav tm="100000">
                          <p:val>
                            <p:strVal val="#ppt_x"/>
                          </p:val>
                        </p:tav>
                      </p:tavLst>
                    </p:anim>
                    <p:anim calcmode="lin" valueType="num">
                      <p:cBhvr>
                        <p:cTn dur="540" decel="100000" fill="hold"/>
                        <p:tgtEl>
                          <p:spTgt spid="21"/>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1"/>
                        </p:tgtEl>
                        <p:attrNameLst>
                          <p:attrName>ppt_y</p:attrName>
                        </p:attrNameLst>
                      </p:cBhvr>
                      <p:tavLst>
                        <p:tav tm="0">
                          <p:val>
                            <p:strVal val="#ppt_y-.03"/>
                          </p:val>
                        </p:tav>
                        <p:tav tm="100000">
                          <p:val>
                            <p:strVal val="#ppt_y"/>
                          </p:val>
                        </p:tav>
                      </p:tavLst>
                    </p:anim>
                  </p:childTnLst>
                </p:cTn>
              </p:par>
            </p:tnLst>
          </p:tmpl>
        </p:tmplLst>
      </p:bldP>
      <p:bldP spid="22" grpId="0" build="p">
        <p:tmplLst>
          <p:tmpl lvl="1">
            <p:tnLst>
              <p:par>
                <p:cTn presetID="37" presetClass="entr" presetSubtype="0" fill="hold" nodeType="withEffect" nodePh="1">
                  <p:stCondLst>
                    <p:cond delay="300"/>
                  </p:stCondLst>
                  <p:childTnLst>
                    <p:set>
                      <p:cBhvr>
                        <p:cTn dur="1" fill="hold">
                          <p:stCondLst>
                            <p:cond delay="0"/>
                          </p:stCondLst>
                        </p:cTn>
                        <p:tgtEl>
                          <p:spTgt spid="22"/>
                        </p:tgtEl>
                        <p:attrNameLst>
                          <p:attrName>style.visibility</p:attrName>
                        </p:attrNameLst>
                      </p:cBhvr>
                      <p:to>
                        <p:strVal val="visible"/>
                      </p:to>
                    </p:set>
                    <p:animEffect transition="in" filter="fade">
                      <p:cBhvr>
                        <p:cTn dur="600"/>
                        <p:tgtEl>
                          <p:spTgt spid="22"/>
                        </p:tgtEl>
                      </p:cBhvr>
                    </p:animEffect>
                    <p:anim calcmode="lin" valueType="num">
                      <p:cBhvr>
                        <p:cTn dur="600" fill="hold"/>
                        <p:tgtEl>
                          <p:spTgt spid="22"/>
                        </p:tgtEl>
                        <p:attrNameLst>
                          <p:attrName>ppt_x</p:attrName>
                        </p:attrNameLst>
                      </p:cBhvr>
                      <p:tavLst>
                        <p:tav tm="0">
                          <p:val>
                            <p:strVal val="#ppt_x"/>
                          </p:val>
                        </p:tav>
                        <p:tav tm="100000">
                          <p:val>
                            <p:strVal val="#ppt_x"/>
                          </p:val>
                        </p:tav>
                      </p:tavLst>
                    </p:anim>
                    <p:anim calcmode="lin" valueType="num">
                      <p:cBhvr>
                        <p:cTn dur="540" decel="100000" fill="hold"/>
                        <p:tgtEl>
                          <p:spTgt spid="22"/>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2"/>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Half frame with text left 2">
    <p:spTree>
      <p:nvGrpSpPr>
        <p:cNvPr id="1" name=""/>
        <p:cNvGrpSpPr/>
        <p:nvPr/>
      </p:nvGrpSpPr>
      <p:grpSpPr>
        <a:xfrm>
          <a:off x="0" y="0"/>
          <a:ext cx="0" cy="0"/>
          <a:chOff x="0" y="0"/>
          <a:chExt cx="0" cy="0"/>
        </a:xfrm>
      </p:grpSpPr>
      <p:sp>
        <p:nvSpPr>
          <p:cNvPr id="6" name="Rectangle 5"/>
          <p:cNvSpPr/>
          <p:nvPr userDrawn="1"/>
        </p:nvSpPr>
        <p:spPr>
          <a:xfrm>
            <a:off x="4538133" y="0"/>
            <a:ext cx="4605867" cy="516043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9" name="Title 3"/>
          <p:cNvSpPr>
            <a:spLocks noGrp="1"/>
          </p:cNvSpPr>
          <p:nvPr>
            <p:ph type="title" hasCustomPrompt="1"/>
          </p:nvPr>
        </p:nvSpPr>
        <p:spPr>
          <a:xfrm>
            <a:off x="880534" y="1192324"/>
            <a:ext cx="2717800" cy="340143"/>
          </a:xfrm>
          <a:prstGeom prst="rect">
            <a:avLst/>
          </a:prstGeom>
        </p:spPr>
        <p:txBody>
          <a:bodyPr lIns="68580" tIns="34290" rIns="68580" bIns="34290">
            <a:noAutofit/>
          </a:bodyPr>
          <a:lstStyle>
            <a:lvl1pPr algn="l">
              <a:defRPr sz="2000" cap="all">
                <a:solidFill>
                  <a:schemeClr val="tx1">
                    <a:lumMod val="75000"/>
                    <a:lumOff val="25000"/>
                  </a:schemeClr>
                </a:solidFill>
                <a:latin typeface="Lemon/Milk"/>
                <a:cs typeface="Lemon/Milk"/>
              </a:defRPr>
            </a:lvl1pPr>
          </a:lstStyle>
          <a:p>
            <a:r>
              <a:rPr lang="en-US" dirty="0"/>
              <a:t>title example here</a:t>
            </a:r>
          </a:p>
        </p:txBody>
      </p:sp>
      <p:sp>
        <p:nvSpPr>
          <p:cNvPr id="20" name="Text Placeholder 5"/>
          <p:cNvSpPr>
            <a:spLocks noGrp="1"/>
          </p:cNvSpPr>
          <p:nvPr>
            <p:ph type="body" sz="quarter" idx="10" hasCustomPrompt="1"/>
          </p:nvPr>
        </p:nvSpPr>
        <p:spPr>
          <a:xfrm>
            <a:off x="880533" y="2969878"/>
            <a:ext cx="2717800" cy="213595"/>
          </a:xfrm>
          <a:prstGeom prst="rect">
            <a:avLst/>
          </a:prstGeom>
        </p:spPr>
        <p:txBody>
          <a:bodyPr lIns="68580" tIns="34290" rIns="68580" bIns="34290">
            <a:noAutofit/>
          </a:bodyPr>
          <a:lstStyle>
            <a:lvl1pPr marL="0" indent="0" algn="l">
              <a:buNone/>
              <a:defRPr sz="900" cap="all">
                <a:solidFill>
                  <a:schemeClr val="tx1">
                    <a:lumMod val="75000"/>
                    <a:lumOff val="25000"/>
                  </a:schemeClr>
                </a:solidFill>
                <a:latin typeface="Lato Black"/>
                <a:cs typeface="Lato Black"/>
              </a:defRPr>
            </a:lvl1pPr>
          </a:lstStyle>
          <a:p>
            <a:pPr lvl="0"/>
            <a:r>
              <a:rPr lang="en-US" dirty="0" err="1"/>
              <a:t>Subitle</a:t>
            </a:r>
            <a:r>
              <a:rPr lang="en-US" dirty="0"/>
              <a:t> Example here</a:t>
            </a:r>
          </a:p>
        </p:txBody>
      </p:sp>
      <p:sp>
        <p:nvSpPr>
          <p:cNvPr id="21" name="Text Placeholder 5"/>
          <p:cNvSpPr>
            <a:spLocks noGrp="1"/>
          </p:cNvSpPr>
          <p:nvPr>
            <p:ph type="body" sz="quarter" idx="14" hasCustomPrompt="1"/>
          </p:nvPr>
        </p:nvSpPr>
        <p:spPr>
          <a:xfrm>
            <a:off x="880533" y="3274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
        <p:nvSpPr>
          <p:cNvPr id="22" name="Text Placeholder 5"/>
          <p:cNvSpPr>
            <a:spLocks noGrp="1"/>
          </p:cNvSpPr>
          <p:nvPr>
            <p:ph type="body" sz="quarter" idx="15" hasCustomPrompt="1"/>
          </p:nvPr>
        </p:nvSpPr>
        <p:spPr>
          <a:xfrm>
            <a:off x="880533" y="1623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Tree>
    <p:extLst>
      <p:ext uri="{BB962C8B-B14F-4D97-AF65-F5344CB8AC3E}">
        <p14:creationId xmlns:p14="http://schemas.microsoft.com/office/powerpoint/2010/main" val="279476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600"/>
                                        <p:tgtEl>
                                          <p:spTgt spid="19"/>
                                        </p:tgtEl>
                                      </p:cBhvr>
                                    </p:animEffect>
                                    <p:anim calcmode="lin" valueType="num">
                                      <p:cBhvr>
                                        <p:cTn id="8" dur="600" fill="hold"/>
                                        <p:tgtEl>
                                          <p:spTgt spid="19"/>
                                        </p:tgtEl>
                                        <p:attrNameLst>
                                          <p:attrName>ppt_x</p:attrName>
                                        </p:attrNameLst>
                                      </p:cBhvr>
                                      <p:tavLst>
                                        <p:tav tm="0">
                                          <p:val>
                                            <p:strVal val="#ppt_x"/>
                                          </p:val>
                                        </p:tav>
                                        <p:tav tm="100000">
                                          <p:val>
                                            <p:strVal val="#ppt_x"/>
                                          </p:val>
                                        </p:tav>
                                      </p:tavLst>
                                    </p:anim>
                                    <p:anim calcmode="lin" valueType="num">
                                      <p:cBhvr>
                                        <p:cTn id="9" dur="540" decel="100000" fill="hold"/>
                                        <p:tgtEl>
                                          <p:spTgt spid="19"/>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1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20">
                                            <p:txEl>
                                              <p:pRg st="0" end="0"/>
                                            </p:txEl>
                                          </p:spTgt>
                                        </p:tgtEl>
                                        <p:attrNameLst>
                                          <p:attrName>style.visibility</p:attrName>
                                        </p:attrNameLst>
                                      </p:cBhvr>
                                      <p:to>
                                        <p:strVal val="visible"/>
                                      </p:to>
                                    </p:set>
                                    <p:animEffect transition="in" filter="fade">
                                      <p:cBhvr>
                                        <p:cTn id="13" dur="600"/>
                                        <p:tgtEl>
                                          <p:spTgt spid="20">
                                            <p:txEl>
                                              <p:pRg st="0" end="0"/>
                                            </p:txEl>
                                          </p:spTgt>
                                        </p:tgtEl>
                                      </p:cBhvr>
                                    </p:animEffect>
                                    <p:anim calcmode="lin" valueType="num">
                                      <p:cBhvr>
                                        <p:cTn id="14" dur="6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20">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20">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21">
                                            <p:txEl>
                                              <p:pRg st="0" end="0"/>
                                            </p:txEl>
                                          </p:spTgt>
                                        </p:tgtEl>
                                        <p:attrNameLst>
                                          <p:attrName>style.visibility</p:attrName>
                                        </p:attrNameLst>
                                      </p:cBhvr>
                                      <p:to>
                                        <p:strVal val="visible"/>
                                      </p:to>
                                    </p:set>
                                    <p:animEffect transition="in" filter="fade">
                                      <p:cBhvr>
                                        <p:cTn id="19" dur="600"/>
                                        <p:tgtEl>
                                          <p:spTgt spid="21">
                                            <p:txEl>
                                              <p:pRg st="0" end="0"/>
                                            </p:txEl>
                                          </p:spTgt>
                                        </p:tgtEl>
                                      </p:cBhvr>
                                    </p:animEffect>
                                    <p:anim calcmode="lin" valueType="num">
                                      <p:cBhvr>
                                        <p:cTn id="20" dur="6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21">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21">
                                            <p:txEl>
                                              <p:pRg st="0" end="0"/>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300"/>
                                  </p:stCondLst>
                                  <p:childTnLst>
                                    <p:set>
                                      <p:cBhvr>
                                        <p:cTn id="24" dur="1" fill="hold">
                                          <p:stCondLst>
                                            <p:cond delay="0"/>
                                          </p:stCondLst>
                                        </p:cTn>
                                        <p:tgtEl>
                                          <p:spTgt spid="22">
                                            <p:txEl>
                                              <p:pRg st="0" end="0"/>
                                            </p:txEl>
                                          </p:spTgt>
                                        </p:tgtEl>
                                        <p:attrNameLst>
                                          <p:attrName>style.visibility</p:attrName>
                                        </p:attrNameLst>
                                      </p:cBhvr>
                                      <p:to>
                                        <p:strVal val="visible"/>
                                      </p:to>
                                    </p:set>
                                    <p:animEffect transition="in" filter="fade">
                                      <p:cBhvr>
                                        <p:cTn id="25" dur="600"/>
                                        <p:tgtEl>
                                          <p:spTgt spid="22">
                                            <p:txEl>
                                              <p:pRg st="0" end="0"/>
                                            </p:txEl>
                                          </p:spTgt>
                                        </p:tgtEl>
                                      </p:cBhvr>
                                    </p:animEffect>
                                    <p:anim calcmode="lin" valueType="num">
                                      <p:cBhvr>
                                        <p:cTn id="26" dur="6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27" dur="540" decel="100000" fill="hold"/>
                                        <p:tgtEl>
                                          <p:spTgt spid="22">
                                            <p:txEl>
                                              <p:pRg st="0" end="0"/>
                                            </p:txEl>
                                          </p:spTgt>
                                        </p:tgtEl>
                                        <p:attrNameLst>
                                          <p:attrName>ppt_y</p:attrName>
                                        </p:attrNameLst>
                                      </p:cBhvr>
                                      <p:tavLst>
                                        <p:tav tm="0">
                                          <p:val>
                                            <p:strVal val="#ppt_y+1"/>
                                          </p:val>
                                        </p:tav>
                                        <p:tav tm="100000">
                                          <p:val>
                                            <p:strVal val="#ppt_y-.03"/>
                                          </p:val>
                                        </p:tav>
                                      </p:tavLst>
                                    </p:anim>
                                    <p:anim calcmode="lin" valueType="num">
                                      <p:cBhvr>
                                        <p:cTn id="28" dur="60" accel="100000" fill="hold">
                                          <p:stCondLst>
                                            <p:cond delay="540"/>
                                          </p:stCondLst>
                                        </p:cTn>
                                        <p:tgtEl>
                                          <p:spTgt spid="22">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build="p">
        <p:tmplLst>
          <p:tmpl lvl="1">
            <p:tnLst>
              <p:par>
                <p:cTn presetID="37" presetClass="entr" presetSubtype="0" fill="hold" nodeType="withEffect">
                  <p:stCondLst>
                    <p:cond delay="300"/>
                  </p:stCondLst>
                  <p:childTnLst>
                    <p:set>
                      <p:cBhvr>
                        <p:cTn dur="1" fill="hold">
                          <p:stCondLst>
                            <p:cond delay="0"/>
                          </p:stCondLst>
                        </p:cTn>
                        <p:tgtEl>
                          <p:spTgt spid="20"/>
                        </p:tgtEl>
                        <p:attrNameLst>
                          <p:attrName>style.visibility</p:attrName>
                        </p:attrNameLst>
                      </p:cBhvr>
                      <p:to>
                        <p:strVal val="visible"/>
                      </p:to>
                    </p:set>
                    <p:animEffect transition="in" filter="fade">
                      <p:cBhvr>
                        <p:cTn dur="600"/>
                        <p:tgtEl>
                          <p:spTgt spid="20"/>
                        </p:tgtEl>
                      </p:cBhvr>
                    </p:animEffect>
                    <p:anim calcmode="lin" valueType="num">
                      <p:cBhvr>
                        <p:cTn dur="600" fill="hold"/>
                        <p:tgtEl>
                          <p:spTgt spid="20"/>
                        </p:tgtEl>
                        <p:attrNameLst>
                          <p:attrName>ppt_x</p:attrName>
                        </p:attrNameLst>
                      </p:cBhvr>
                      <p:tavLst>
                        <p:tav tm="0">
                          <p:val>
                            <p:strVal val="#ppt_x"/>
                          </p:val>
                        </p:tav>
                        <p:tav tm="100000">
                          <p:val>
                            <p:strVal val="#ppt_x"/>
                          </p:val>
                        </p:tav>
                      </p:tavLst>
                    </p:anim>
                    <p:anim calcmode="lin" valueType="num">
                      <p:cBhvr>
                        <p:cTn dur="540" decel="100000" fill="hold"/>
                        <p:tgtEl>
                          <p:spTgt spid="2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0"/>
                        </p:tgtEl>
                        <p:attrNameLst>
                          <p:attrName>ppt_y</p:attrName>
                        </p:attrNameLst>
                      </p:cBhvr>
                      <p:tavLst>
                        <p:tav tm="0">
                          <p:val>
                            <p:strVal val="#ppt_y-.03"/>
                          </p:val>
                        </p:tav>
                        <p:tav tm="100000">
                          <p:val>
                            <p:strVal val="#ppt_y"/>
                          </p:val>
                        </p:tav>
                      </p:tavLst>
                    </p:anim>
                  </p:childTnLst>
                </p:cTn>
              </p:par>
            </p:tnLst>
          </p:tmpl>
        </p:tmplLst>
      </p:bldP>
      <p:bldP spid="21" grpId="0" build="p">
        <p:tmplLst>
          <p:tmpl lvl="1">
            <p:tnLst>
              <p:par>
                <p:cTn presetID="37" presetClass="entr" presetSubtype="0" fill="hold" nodeType="withEffect" nodePh="1">
                  <p:stCondLst>
                    <p:cond delay="300"/>
                  </p:stCondLst>
                  <p:childTnLst>
                    <p:set>
                      <p:cBhvr>
                        <p:cTn dur="1" fill="hold">
                          <p:stCondLst>
                            <p:cond delay="0"/>
                          </p:stCondLst>
                        </p:cTn>
                        <p:tgtEl>
                          <p:spTgt spid="21"/>
                        </p:tgtEl>
                        <p:attrNameLst>
                          <p:attrName>style.visibility</p:attrName>
                        </p:attrNameLst>
                      </p:cBhvr>
                      <p:to>
                        <p:strVal val="visible"/>
                      </p:to>
                    </p:set>
                    <p:animEffect transition="in" filter="fade">
                      <p:cBhvr>
                        <p:cTn dur="600"/>
                        <p:tgtEl>
                          <p:spTgt spid="21"/>
                        </p:tgtEl>
                      </p:cBhvr>
                    </p:animEffect>
                    <p:anim calcmode="lin" valueType="num">
                      <p:cBhvr>
                        <p:cTn dur="600" fill="hold"/>
                        <p:tgtEl>
                          <p:spTgt spid="21"/>
                        </p:tgtEl>
                        <p:attrNameLst>
                          <p:attrName>ppt_x</p:attrName>
                        </p:attrNameLst>
                      </p:cBhvr>
                      <p:tavLst>
                        <p:tav tm="0">
                          <p:val>
                            <p:strVal val="#ppt_x"/>
                          </p:val>
                        </p:tav>
                        <p:tav tm="100000">
                          <p:val>
                            <p:strVal val="#ppt_x"/>
                          </p:val>
                        </p:tav>
                      </p:tavLst>
                    </p:anim>
                    <p:anim calcmode="lin" valueType="num">
                      <p:cBhvr>
                        <p:cTn dur="540" decel="100000" fill="hold"/>
                        <p:tgtEl>
                          <p:spTgt spid="21"/>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1"/>
                        </p:tgtEl>
                        <p:attrNameLst>
                          <p:attrName>ppt_y</p:attrName>
                        </p:attrNameLst>
                      </p:cBhvr>
                      <p:tavLst>
                        <p:tav tm="0">
                          <p:val>
                            <p:strVal val="#ppt_y-.03"/>
                          </p:val>
                        </p:tav>
                        <p:tav tm="100000">
                          <p:val>
                            <p:strVal val="#ppt_y"/>
                          </p:val>
                        </p:tav>
                      </p:tavLst>
                    </p:anim>
                  </p:childTnLst>
                </p:cTn>
              </p:par>
            </p:tnLst>
          </p:tmpl>
        </p:tmplLst>
      </p:bldP>
      <p:bldP spid="22" grpId="0" build="p">
        <p:tmplLst>
          <p:tmpl lvl="1">
            <p:tnLst>
              <p:par>
                <p:cTn presetID="37" presetClass="entr" presetSubtype="0" fill="hold" nodeType="withEffect" nodePh="1">
                  <p:stCondLst>
                    <p:cond delay="300"/>
                  </p:stCondLst>
                  <p:childTnLst>
                    <p:set>
                      <p:cBhvr>
                        <p:cTn dur="1" fill="hold">
                          <p:stCondLst>
                            <p:cond delay="0"/>
                          </p:stCondLst>
                        </p:cTn>
                        <p:tgtEl>
                          <p:spTgt spid="22"/>
                        </p:tgtEl>
                        <p:attrNameLst>
                          <p:attrName>style.visibility</p:attrName>
                        </p:attrNameLst>
                      </p:cBhvr>
                      <p:to>
                        <p:strVal val="visible"/>
                      </p:to>
                    </p:set>
                    <p:animEffect transition="in" filter="fade">
                      <p:cBhvr>
                        <p:cTn dur="600"/>
                        <p:tgtEl>
                          <p:spTgt spid="22"/>
                        </p:tgtEl>
                      </p:cBhvr>
                    </p:animEffect>
                    <p:anim calcmode="lin" valueType="num">
                      <p:cBhvr>
                        <p:cTn dur="600" fill="hold"/>
                        <p:tgtEl>
                          <p:spTgt spid="22"/>
                        </p:tgtEl>
                        <p:attrNameLst>
                          <p:attrName>ppt_x</p:attrName>
                        </p:attrNameLst>
                      </p:cBhvr>
                      <p:tavLst>
                        <p:tav tm="0">
                          <p:val>
                            <p:strVal val="#ppt_x"/>
                          </p:val>
                        </p:tav>
                        <p:tav tm="100000">
                          <p:val>
                            <p:strVal val="#ppt_x"/>
                          </p:val>
                        </p:tav>
                      </p:tavLst>
                    </p:anim>
                    <p:anim calcmode="lin" valueType="num">
                      <p:cBhvr>
                        <p:cTn dur="540" decel="100000" fill="hold"/>
                        <p:tgtEl>
                          <p:spTgt spid="22"/>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2"/>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Half image with text right">
    <p:spTree>
      <p:nvGrpSpPr>
        <p:cNvPr id="1" name=""/>
        <p:cNvGrpSpPr/>
        <p:nvPr/>
      </p:nvGrpSpPr>
      <p:grpSpPr>
        <a:xfrm>
          <a:off x="0" y="0"/>
          <a:ext cx="0" cy="0"/>
          <a:chOff x="0" y="0"/>
          <a:chExt cx="0" cy="0"/>
        </a:xfrm>
      </p:grpSpPr>
      <p:sp>
        <p:nvSpPr>
          <p:cNvPr id="19" name="Title 3"/>
          <p:cNvSpPr>
            <a:spLocks noGrp="1"/>
          </p:cNvSpPr>
          <p:nvPr>
            <p:ph type="title" hasCustomPrompt="1"/>
          </p:nvPr>
        </p:nvSpPr>
        <p:spPr>
          <a:xfrm>
            <a:off x="5579534" y="1083734"/>
            <a:ext cx="2717800" cy="448734"/>
          </a:xfrm>
          <a:prstGeom prst="rect">
            <a:avLst/>
          </a:prstGeom>
        </p:spPr>
        <p:txBody>
          <a:bodyPr lIns="68580" tIns="34290" rIns="68580" bIns="34290">
            <a:noAutofit/>
          </a:bodyPr>
          <a:lstStyle>
            <a:lvl1pPr algn="l">
              <a:defRPr sz="3000" cap="all">
                <a:solidFill>
                  <a:schemeClr val="tx1">
                    <a:lumMod val="75000"/>
                    <a:lumOff val="25000"/>
                  </a:schemeClr>
                </a:solidFill>
                <a:latin typeface="Lemon/Milk"/>
                <a:cs typeface="Lemon/Milk"/>
              </a:defRPr>
            </a:lvl1pPr>
          </a:lstStyle>
          <a:p>
            <a:r>
              <a:rPr lang="en-US" dirty="0"/>
              <a:t>TITLE</a:t>
            </a:r>
          </a:p>
        </p:txBody>
      </p:sp>
      <p:sp>
        <p:nvSpPr>
          <p:cNvPr id="20" name="Text Placeholder 5"/>
          <p:cNvSpPr>
            <a:spLocks noGrp="1"/>
          </p:cNvSpPr>
          <p:nvPr>
            <p:ph type="body" sz="quarter" idx="10" hasCustomPrompt="1"/>
          </p:nvPr>
        </p:nvSpPr>
        <p:spPr>
          <a:xfrm>
            <a:off x="5579533" y="2969878"/>
            <a:ext cx="2717800" cy="213595"/>
          </a:xfrm>
          <a:prstGeom prst="rect">
            <a:avLst/>
          </a:prstGeom>
        </p:spPr>
        <p:txBody>
          <a:bodyPr lIns="68580" tIns="34290" rIns="68580" bIns="34290">
            <a:noAutofit/>
          </a:bodyPr>
          <a:lstStyle>
            <a:lvl1pPr marL="0" indent="0" algn="l">
              <a:buNone/>
              <a:defRPr sz="900" cap="all">
                <a:solidFill>
                  <a:schemeClr val="tx1">
                    <a:lumMod val="75000"/>
                    <a:lumOff val="25000"/>
                  </a:schemeClr>
                </a:solidFill>
                <a:latin typeface="Lato Black"/>
                <a:cs typeface="Lato Black"/>
              </a:defRPr>
            </a:lvl1pPr>
          </a:lstStyle>
          <a:p>
            <a:pPr lvl="0"/>
            <a:r>
              <a:rPr lang="en-US" dirty="0" err="1"/>
              <a:t>Subitle</a:t>
            </a:r>
            <a:r>
              <a:rPr lang="en-US" dirty="0"/>
              <a:t> Example here</a:t>
            </a:r>
          </a:p>
        </p:txBody>
      </p:sp>
      <p:sp>
        <p:nvSpPr>
          <p:cNvPr id="21" name="Text Placeholder 5"/>
          <p:cNvSpPr>
            <a:spLocks noGrp="1"/>
          </p:cNvSpPr>
          <p:nvPr>
            <p:ph type="body" sz="quarter" idx="14" hasCustomPrompt="1"/>
          </p:nvPr>
        </p:nvSpPr>
        <p:spPr>
          <a:xfrm>
            <a:off x="5579533" y="3274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
        <p:nvSpPr>
          <p:cNvPr id="22" name="Text Placeholder 5"/>
          <p:cNvSpPr>
            <a:spLocks noGrp="1"/>
          </p:cNvSpPr>
          <p:nvPr>
            <p:ph type="body" sz="quarter" idx="15" hasCustomPrompt="1"/>
          </p:nvPr>
        </p:nvSpPr>
        <p:spPr>
          <a:xfrm>
            <a:off x="5579533" y="1623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
        <p:nvSpPr>
          <p:cNvPr id="8" name="Picture Placeholder 2"/>
          <p:cNvSpPr>
            <a:spLocks noGrp="1"/>
          </p:cNvSpPr>
          <p:nvPr>
            <p:ph type="pic" sz="quarter" idx="11"/>
          </p:nvPr>
        </p:nvSpPr>
        <p:spPr>
          <a:xfrm>
            <a:off x="0" y="0"/>
            <a:ext cx="4580466"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Tree>
    <p:extLst>
      <p:ext uri="{BB962C8B-B14F-4D97-AF65-F5344CB8AC3E}">
        <p14:creationId xmlns:p14="http://schemas.microsoft.com/office/powerpoint/2010/main" val="352568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600"/>
                                        <p:tgtEl>
                                          <p:spTgt spid="19"/>
                                        </p:tgtEl>
                                      </p:cBhvr>
                                    </p:animEffect>
                                    <p:anim calcmode="lin" valueType="num">
                                      <p:cBhvr>
                                        <p:cTn id="8" dur="600" fill="hold"/>
                                        <p:tgtEl>
                                          <p:spTgt spid="19"/>
                                        </p:tgtEl>
                                        <p:attrNameLst>
                                          <p:attrName>ppt_x</p:attrName>
                                        </p:attrNameLst>
                                      </p:cBhvr>
                                      <p:tavLst>
                                        <p:tav tm="0">
                                          <p:val>
                                            <p:strVal val="#ppt_x"/>
                                          </p:val>
                                        </p:tav>
                                        <p:tav tm="100000">
                                          <p:val>
                                            <p:strVal val="#ppt_x"/>
                                          </p:val>
                                        </p:tav>
                                      </p:tavLst>
                                    </p:anim>
                                    <p:anim calcmode="lin" valueType="num">
                                      <p:cBhvr>
                                        <p:cTn id="9" dur="540" decel="100000" fill="hold"/>
                                        <p:tgtEl>
                                          <p:spTgt spid="19"/>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1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20">
                                            <p:txEl>
                                              <p:pRg st="0" end="0"/>
                                            </p:txEl>
                                          </p:spTgt>
                                        </p:tgtEl>
                                        <p:attrNameLst>
                                          <p:attrName>style.visibility</p:attrName>
                                        </p:attrNameLst>
                                      </p:cBhvr>
                                      <p:to>
                                        <p:strVal val="visible"/>
                                      </p:to>
                                    </p:set>
                                    <p:animEffect transition="in" filter="fade">
                                      <p:cBhvr>
                                        <p:cTn id="13" dur="600"/>
                                        <p:tgtEl>
                                          <p:spTgt spid="20">
                                            <p:txEl>
                                              <p:pRg st="0" end="0"/>
                                            </p:txEl>
                                          </p:spTgt>
                                        </p:tgtEl>
                                      </p:cBhvr>
                                    </p:animEffect>
                                    <p:anim calcmode="lin" valueType="num">
                                      <p:cBhvr>
                                        <p:cTn id="14" dur="6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20">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20">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21">
                                            <p:txEl>
                                              <p:pRg st="0" end="0"/>
                                            </p:txEl>
                                          </p:spTgt>
                                        </p:tgtEl>
                                        <p:attrNameLst>
                                          <p:attrName>style.visibility</p:attrName>
                                        </p:attrNameLst>
                                      </p:cBhvr>
                                      <p:to>
                                        <p:strVal val="visible"/>
                                      </p:to>
                                    </p:set>
                                    <p:animEffect transition="in" filter="fade">
                                      <p:cBhvr>
                                        <p:cTn id="19" dur="600"/>
                                        <p:tgtEl>
                                          <p:spTgt spid="21">
                                            <p:txEl>
                                              <p:pRg st="0" end="0"/>
                                            </p:txEl>
                                          </p:spTgt>
                                        </p:tgtEl>
                                      </p:cBhvr>
                                    </p:animEffect>
                                    <p:anim calcmode="lin" valueType="num">
                                      <p:cBhvr>
                                        <p:cTn id="20" dur="6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21">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21">
                                            <p:txEl>
                                              <p:pRg st="0" end="0"/>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300"/>
                                  </p:stCondLst>
                                  <p:childTnLst>
                                    <p:set>
                                      <p:cBhvr>
                                        <p:cTn id="24" dur="1" fill="hold">
                                          <p:stCondLst>
                                            <p:cond delay="0"/>
                                          </p:stCondLst>
                                        </p:cTn>
                                        <p:tgtEl>
                                          <p:spTgt spid="22">
                                            <p:txEl>
                                              <p:pRg st="0" end="0"/>
                                            </p:txEl>
                                          </p:spTgt>
                                        </p:tgtEl>
                                        <p:attrNameLst>
                                          <p:attrName>style.visibility</p:attrName>
                                        </p:attrNameLst>
                                      </p:cBhvr>
                                      <p:to>
                                        <p:strVal val="visible"/>
                                      </p:to>
                                    </p:set>
                                    <p:animEffect transition="in" filter="fade">
                                      <p:cBhvr>
                                        <p:cTn id="25" dur="600"/>
                                        <p:tgtEl>
                                          <p:spTgt spid="22">
                                            <p:txEl>
                                              <p:pRg st="0" end="0"/>
                                            </p:txEl>
                                          </p:spTgt>
                                        </p:tgtEl>
                                      </p:cBhvr>
                                    </p:animEffect>
                                    <p:anim calcmode="lin" valueType="num">
                                      <p:cBhvr>
                                        <p:cTn id="26" dur="6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27" dur="540" decel="100000" fill="hold"/>
                                        <p:tgtEl>
                                          <p:spTgt spid="22">
                                            <p:txEl>
                                              <p:pRg st="0" end="0"/>
                                            </p:txEl>
                                          </p:spTgt>
                                        </p:tgtEl>
                                        <p:attrNameLst>
                                          <p:attrName>ppt_y</p:attrName>
                                        </p:attrNameLst>
                                      </p:cBhvr>
                                      <p:tavLst>
                                        <p:tav tm="0">
                                          <p:val>
                                            <p:strVal val="#ppt_y+1"/>
                                          </p:val>
                                        </p:tav>
                                        <p:tav tm="100000">
                                          <p:val>
                                            <p:strVal val="#ppt_y-.03"/>
                                          </p:val>
                                        </p:tav>
                                      </p:tavLst>
                                    </p:anim>
                                    <p:anim calcmode="lin" valueType="num">
                                      <p:cBhvr>
                                        <p:cTn id="28" dur="60" accel="100000" fill="hold">
                                          <p:stCondLst>
                                            <p:cond delay="540"/>
                                          </p:stCondLst>
                                        </p:cTn>
                                        <p:tgtEl>
                                          <p:spTgt spid="22">
                                            <p:txEl>
                                              <p:pRg st="0" end="0"/>
                                            </p:txEl>
                                          </p:spTgt>
                                        </p:tgtEl>
                                        <p:attrNameLst>
                                          <p:attrName>ppt_y</p:attrName>
                                        </p:attrNameLst>
                                      </p:cBhvr>
                                      <p:tavLst>
                                        <p:tav tm="0">
                                          <p:val>
                                            <p:strVal val="#ppt_y-.03"/>
                                          </p:val>
                                        </p:tav>
                                        <p:tav tm="100000">
                                          <p:val>
                                            <p:strVal val="#ppt_y"/>
                                          </p:val>
                                        </p:tav>
                                      </p:tavLst>
                                    </p:anim>
                                  </p:childTnLst>
                                </p:cTn>
                              </p:par>
                              <p:par>
                                <p:cTn id="29" presetID="10" presetClass="entr" presetSubtype="0" fill="hold" grpId="0" nodeType="withEffect" nodePh="1">
                                  <p:stCondLst>
                                    <p:cond delay="0"/>
                                  </p:stCondLst>
                                  <p:endCondLst>
                                    <p:cond evt="begin" delay="0">
                                      <p:tn val="29"/>
                                    </p:cond>
                                  </p:end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build="p">
        <p:tmplLst>
          <p:tmpl lvl="1">
            <p:tnLst>
              <p:par>
                <p:cTn presetID="37" presetClass="entr" presetSubtype="0" fill="hold" nodeType="withEffect">
                  <p:stCondLst>
                    <p:cond delay="300"/>
                  </p:stCondLst>
                  <p:childTnLst>
                    <p:set>
                      <p:cBhvr>
                        <p:cTn dur="1" fill="hold">
                          <p:stCondLst>
                            <p:cond delay="0"/>
                          </p:stCondLst>
                        </p:cTn>
                        <p:tgtEl>
                          <p:spTgt spid="20"/>
                        </p:tgtEl>
                        <p:attrNameLst>
                          <p:attrName>style.visibility</p:attrName>
                        </p:attrNameLst>
                      </p:cBhvr>
                      <p:to>
                        <p:strVal val="visible"/>
                      </p:to>
                    </p:set>
                    <p:animEffect transition="in" filter="fade">
                      <p:cBhvr>
                        <p:cTn dur="600"/>
                        <p:tgtEl>
                          <p:spTgt spid="20"/>
                        </p:tgtEl>
                      </p:cBhvr>
                    </p:animEffect>
                    <p:anim calcmode="lin" valueType="num">
                      <p:cBhvr>
                        <p:cTn dur="600" fill="hold"/>
                        <p:tgtEl>
                          <p:spTgt spid="20"/>
                        </p:tgtEl>
                        <p:attrNameLst>
                          <p:attrName>ppt_x</p:attrName>
                        </p:attrNameLst>
                      </p:cBhvr>
                      <p:tavLst>
                        <p:tav tm="0">
                          <p:val>
                            <p:strVal val="#ppt_x"/>
                          </p:val>
                        </p:tav>
                        <p:tav tm="100000">
                          <p:val>
                            <p:strVal val="#ppt_x"/>
                          </p:val>
                        </p:tav>
                      </p:tavLst>
                    </p:anim>
                    <p:anim calcmode="lin" valueType="num">
                      <p:cBhvr>
                        <p:cTn dur="540" decel="100000" fill="hold"/>
                        <p:tgtEl>
                          <p:spTgt spid="2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0"/>
                        </p:tgtEl>
                        <p:attrNameLst>
                          <p:attrName>ppt_y</p:attrName>
                        </p:attrNameLst>
                      </p:cBhvr>
                      <p:tavLst>
                        <p:tav tm="0">
                          <p:val>
                            <p:strVal val="#ppt_y-.03"/>
                          </p:val>
                        </p:tav>
                        <p:tav tm="100000">
                          <p:val>
                            <p:strVal val="#ppt_y"/>
                          </p:val>
                        </p:tav>
                      </p:tavLst>
                    </p:anim>
                  </p:childTnLst>
                </p:cTn>
              </p:par>
            </p:tnLst>
          </p:tmpl>
        </p:tmplLst>
      </p:bldP>
      <p:bldP spid="21" grpId="0" build="p">
        <p:tmplLst>
          <p:tmpl lvl="1">
            <p:tnLst>
              <p:par>
                <p:cTn presetID="37" presetClass="entr" presetSubtype="0" fill="hold" nodeType="withEffect" nodePh="1">
                  <p:stCondLst>
                    <p:cond delay="300"/>
                  </p:stCondLst>
                  <p:childTnLst>
                    <p:set>
                      <p:cBhvr>
                        <p:cTn dur="1" fill="hold">
                          <p:stCondLst>
                            <p:cond delay="0"/>
                          </p:stCondLst>
                        </p:cTn>
                        <p:tgtEl>
                          <p:spTgt spid="21"/>
                        </p:tgtEl>
                        <p:attrNameLst>
                          <p:attrName>style.visibility</p:attrName>
                        </p:attrNameLst>
                      </p:cBhvr>
                      <p:to>
                        <p:strVal val="visible"/>
                      </p:to>
                    </p:set>
                    <p:animEffect transition="in" filter="fade">
                      <p:cBhvr>
                        <p:cTn dur="600"/>
                        <p:tgtEl>
                          <p:spTgt spid="21"/>
                        </p:tgtEl>
                      </p:cBhvr>
                    </p:animEffect>
                    <p:anim calcmode="lin" valueType="num">
                      <p:cBhvr>
                        <p:cTn dur="600" fill="hold"/>
                        <p:tgtEl>
                          <p:spTgt spid="21"/>
                        </p:tgtEl>
                        <p:attrNameLst>
                          <p:attrName>ppt_x</p:attrName>
                        </p:attrNameLst>
                      </p:cBhvr>
                      <p:tavLst>
                        <p:tav tm="0">
                          <p:val>
                            <p:strVal val="#ppt_x"/>
                          </p:val>
                        </p:tav>
                        <p:tav tm="100000">
                          <p:val>
                            <p:strVal val="#ppt_x"/>
                          </p:val>
                        </p:tav>
                      </p:tavLst>
                    </p:anim>
                    <p:anim calcmode="lin" valueType="num">
                      <p:cBhvr>
                        <p:cTn dur="540" decel="100000" fill="hold"/>
                        <p:tgtEl>
                          <p:spTgt spid="21"/>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1"/>
                        </p:tgtEl>
                        <p:attrNameLst>
                          <p:attrName>ppt_y</p:attrName>
                        </p:attrNameLst>
                      </p:cBhvr>
                      <p:tavLst>
                        <p:tav tm="0">
                          <p:val>
                            <p:strVal val="#ppt_y-.03"/>
                          </p:val>
                        </p:tav>
                        <p:tav tm="100000">
                          <p:val>
                            <p:strVal val="#ppt_y"/>
                          </p:val>
                        </p:tav>
                      </p:tavLst>
                    </p:anim>
                  </p:childTnLst>
                </p:cTn>
              </p:par>
            </p:tnLst>
          </p:tmpl>
        </p:tmplLst>
      </p:bldP>
      <p:bldP spid="22" grpId="0" build="p">
        <p:tmplLst>
          <p:tmpl lvl="1">
            <p:tnLst>
              <p:par>
                <p:cTn presetID="37" presetClass="entr" presetSubtype="0" fill="hold" nodeType="withEffect" nodePh="1">
                  <p:stCondLst>
                    <p:cond delay="300"/>
                  </p:stCondLst>
                  <p:childTnLst>
                    <p:set>
                      <p:cBhvr>
                        <p:cTn dur="1" fill="hold">
                          <p:stCondLst>
                            <p:cond delay="0"/>
                          </p:stCondLst>
                        </p:cTn>
                        <p:tgtEl>
                          <p:spTgt spid="22"/>
                        </p:tgtEl>
                        <p:attrNameLst>
                          <p:attrName>style.visibility</p:attrName>
                        </p:attrNameLst>
                      </p:cBhvr>
                      <p:to>
                        <p:strVal val="visible"/>
                      </p:to>
                    </p:set>
                    <p:animEffect transition="in" filter="fade">
                      <p:cBhvr>
                        <p:cTn dur="600"/>
                        <p:tgtEl>
                          <p:spTgt spid="22"/>
                        </p:tgtEl>
                      </p:cBhvr>
                    </p:animEffect>
                    <p:anim calcmode="lin" valueType="num">
                      <p:cBhvr>
                        <p:cTn dur="600" fill="hold"/>
                        <p:tgtEl>
                          <p:spTgt spid="22"/>
                        </p:tgtEl>
                        <p:attrNameLst>
                          <p:attrName>ppt_x</p:attrName>
                        </p:attrNameLst>
                      </p:cBhvr>
                      <p:tavLst>
                        <p:tav tm="0">
                          <p:val>
                            <p:strVal val="#ppt_x"/>
                          </p:val>
                        </p:tav>
                        <p:tav tm="100000">
                          <p:val>
                            <p:strVal val="#ppt_x"/>
                          </p:val>
                        </p:tav>
                      </p:tavLst>
                    </p:anim>
                    <p:anim calcmode="lin" valueType="num">
                      <p:cBhvr>
                        <p:cTn dur="540" decel="100000" fill="hold"/>
                        <p:tgtEl>
                          <p:spTgt spid="22"/>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2"/>
                        </p:tgtEl>
                        <p:attrNameLst>
                          <p:attrName>ppt_y</p:attrName>
                        </p:attrNameLst>
                      </p:cBhvr>
                      <p:tavLst>
                        <p:tav tm="0">
                          <p:val>
                            <p:strVal val="#ppt_y-.03"/>
                          </p:val>
                        </p:tav>
                        <p:tav tm="100000">
                          <p:val>
                            <p:strVal val="#ppt_y"/>
                          </p:val>
                        </p:tav>
                      </p:tavLst>
                    </p:anim>
                  </p:childTnLst>
                </p:cTn>
              </p:par>
            </p:tnLst>
          </p:tmpl>
        </p:tmplLst>
      </p:bldP>
      <p:bldP spid="8" grpId="0"/>
    </p:bld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Half image with text left">
    <p:spTree>
      <p:nvGrpSpPr>
        <p:cNvPr id="1" name=""/>
        <p:cNvGrpSpPr/>
        <p:nvPr/>
      </p:nvGrpSpPr>
      <p:grpSpPr>
        <a:xfrm>
          <a:off x="0" y="0"/>
          <a:ext cx="0" cy="0"/>
          <a:chOff x="0" y="0"/>
          <a:chExt cx="0" cy="0"/>
        </a:xfrm>
      </p:grpSpPr>
      <p:sp>
        <p:nvSpPr>
          <p:cNvPr id="19" name="Title 3"/>
          <p:cNvSpPr>
            <a:spLocks noGrp="1"/>
          </p:cNvSpPr>
          <p:nvPr>
            <p:ph type="title" hasCustomPrompt="1"/>
          </p:nvPr>
        </p:nvSpPr>
        <p:spPr>
          <a:xfrm>
            <a:off x="880534" y="1041400"/>
            <a:ext cx="2717800" cy="491067"/>
          </a:xfrm>
          <a:prstGeom prst="rect">
            <a:avLst/>
          </a:prstGeom>
        </p:spPr>
        <p:txBody>
          <a:bodyPr lIns="68580" tIns="34290" rIns="68580" bIns="34290">
            <a:noAutofit/>
          </a:bodyPr>
          <a:lstStyle>
            <a:lvl1pPr algn="l">
              <a:defRPr sz="3000" cap="all">
                <a:solidFill>
                  <a:schemeClr val="tx1">
                    <a:lumMod val="75000"/>
                    <a:lumOff val="25000"/>
                  </a:schemeClr>
                </a:solidFill>
                <a:latin typeface="Lemon/Milk"/>
                <a:cs typeface="Lemon/Milk"/>
              </a:defRPr>
            </a:lvl1pPr>
          </a:lstStyle>
          <a:p>
            <a:r>
              <a:rPr lang="en-US" dirty="0"/>
              <a:t>title</a:t>
            </a:r>
          </a:p>
        </p:txBody>
      </p:sp>
      <p:sp>
        <p:nvSpPr>
          <p:cNvPr id="20" name="Text Placeholder 5"/>
          <p:cNvSpPr>
            <a:spLocks noGrp="1"/>
          </p:cNvSpPr>
          <p:nvPr>
            <p:ph type="body" sz="quarter" idx="10" hasCustomPrompt="1"/>
          </p:nvPr>
        </p:nvSpPr>
        <p:spPr>
          <a:xfrm>
            <a:off x="880533" y="2969878"/>
            <a:ext cx="2717800" cy="213595"/>
          </a:xfrm>
          <a:prstGeom prst="rect">
            <a:avLst/>
          </a:prstGeom>
        </p:spPr>
        <p:txBody>
          <a:bodyPr lIns="68580" tIns="34290" rIns="68580" bIns="34290">
            <a:noAutofit/>
          </a:bodyPr>
          <a:lstStyle>
            <a:lvl1pPr marL="0" indent="0" algn="l">
              <a:buNone/>
              <a:defRPr sz="900" cap="all">
                <a:solidFill>
                  <a:schemeClr val="tx1">
                    <a:lumMod val="75000"/>
                    <a:lumOff val="25000"/>
                  </a:schemeClr>
                </a:solidFill>
                <a:latin typeface="Lato Black"/>
                <a:cs typeface="Lato Black"/>
              </a:defRPr>
            </a:lvl1pPr>
          </a:lstStyle>
          <a:p>
            <a:pPr lvl="0"/>
            <a:r>
              <a:rPr lang="en-US" dirty="0" err="1"/>
              <a:t>Subitle</a:t>
            </a:r>
            <a:r>
              <a:rPr lang="en-US" dirty="0"/>
              <a:t> Example here</a:t>
            </a:r>
          </a:p>
        </p:txBody>
      </p:sp>
      <p:sp>
        <p:nvSpPr>
          <p:cNvPr id="21" name="Text Placeholder 5"/>
          <p:cNvSpPr>
            <a:spLocks noGrp="1"/>
          </p:cNvSpPr>
          <p:nvPr>
            <p:ph type="body" sz="quarter" idx="14" hasCustomPrompt="1"/>
          </p:nvPr>
        </p:nvSpPr>
        <p:spPr>
          <a:xfrm>
            <a:off x="880533" y="3274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
        <p:nvSpPr>
          <p:cNvPr id="22" name="Text Placeholder 5"/>
          <p:cNvSpPr>
            <a:spLocks noGrp="1"/>
          </p:cNvSpPr>
          <p:nvPr>
            <p:ph type="body" sz="quarter" idx="15" hasCustomPrompt="1"/>
          </p:nvPr>
        </p:nvSpPr>
        <p:spPr>
          <a:xfrm>
            <a:off x="880533" y="1623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
        <p:nvSpPr>
          <p:cNvPr id="8" name="Picture Placeholder 2"/>
          <p:cNvSpPr>
            <a:spLocks noGrp="1"/>
          </p:cNvSpPr>
          <p:nvPr>
            <p:ph type="pic" sz="quarter" idx="11"/>
          </p:nvPr>
        </p:nvSpPr>
        <p:spPr>
          <a:xfrm>
            <a:off x="4563534" y="0"/>
            <a:ext cx="4580466"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Tree>
    <p:extLst>
      <p:ext uri="{BB962C8B-B14F-4D97-AF65-F5344CB8AC3E}">
        <p14:creationId xmlns:p14="http://schemas.microsoft.com/office/powerpoint/2010/main" val="236413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600"/>
                                        <p:tgtEl>
                                          <p:spTgt spid="19"/>
                                        </p:tgtEl>
                                      </p:cBhvr>
                                    </p:animEffect>
                                    <p:anim calcmode="lin" valueType="num">
                                      <p:cBhvr>
                                        <p:cTn id="8" dur="600" fill="hold"/>
                                        <p:tgtEl>
                                          <p:spTgt spid="19"/>
                                        </p:tgtEl>
                                        <p:attrNameLst>
                                          <p:attrName>ppt_x</p:attrName>
                                        </p:attrNameLst>
                                      </p:cBhvr>
                                      <p:tavLst>
                                        <p:tav tm="0">
                                          <p:val>
                                            <p:strVal val="#ppt_x"/>
                                          </p:val>
                                        </p:tav>
                                        <p:tav tm="100000">
                                          <p:val>
                                            <p:strVal val="#ppt_x"/>
                                          </p:val>
                                        </p:tav>
                                      </p:tavLst>
                                    </p:anim>
                                    <p:anim calcmode="lin" valueType="num">
                                      <p:cBhvr>
                                        <p:cTn id="9" dur="540" decel="100000" fill="hold"/>
                                        <p:tgtEl>
                                          <p:spTgt spid="19"/>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1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20">
                                            <p:txEl>
                                              <p:pRg st="0" end="0"/>
                                            </p:txEl>
                                          </p:spTgt>
                                        </p:tgtEl>
                                        <p:attrNameLst>
                                          <p:attrName>style.visibility</p:attrName>
                                        </p:attrNameLst>
                                      </p:cBhvr>
                                      <p:to>
                                        <p:strVal val="visible"/>
                                      </p:to>
                                    </p:set>
                                    <p:animEffect transition="in" filter="fade">
                                      <p:cBhvr>
                                        <p:cTn id="13" dur="600"/>
                                        <p:tgtEl>
                                          <p:spTgt spid="20">
                                            <p:txEl>
                                              <p:pRg st="0" end="0"/>
                                            </p:txEl>
                                          </p:spTgt>
                                        </p:tgtEl>
                                      </p:cBhvr>
                                    </p:animEffect>
                                    <p:anim calcmode="lin" valueType="num">
                                      <p:cBhvr>
                                        <p:cTn id="14" dur="6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20">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20">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21">
                                            <p:txEl>
                                              <p:pRg st="0" end="0"/>
                                            </p:txEl>
                                          </p:spTgt>
                                        </p:tgtEl>
                                        <p:attrNameLst>
                                          <p:attrName>style.visibility</p:attrName>
                                        </p:attrNameLst>
                                      </p:cBhvr>
                                      <p:to>
                                        <p:strVal val="visible"/>
                                      </p:to>
                                    </p:set>
                                    <p:animEffect transition="in" filter="fade">
                                      <p:cBhvr>
                                        <p:cTn id="19" dur="600"/>
                                        <p:tgtEl>
                                          <p:spTgt spid="21">
                                            <p:txEl>
                                              <p:pRg st="0" end="0"/>
                                            </p:txEl>
                                          </p:spTgt>
                                        </p:tgtEl>
                                      </p:cBhvr>
                                    </p:animEffect>
                                    <p:anim calcmode="lin" valueType="num">
                                      <p:cBhvr>
                                        <p:cTn id="20" dur="6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21">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21">
                                            <p:txEl>
                                              <p:pRg st="0" end="0"/>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300"/>
                                  </p:stCondLst>
                                  <p:childTnLst>
                                    <p:set>
                                      <p:cBhvr>
                                        <p:cTn id="24" dur="1" fill="hold">
                                          <p:stCondLst>
                                            <p:cond delay="0"/>
                                          </p:stCondLst>
                                        </p:cTn>
                                        <p:tgtEl>
                                          <p:spTgt spid="22">
                                            <p:txEl>
                                              <p:pRg st="0" end="0"/>
                                            </p:txEl>
                                          </p:spTgt>
                                        </p:tgtEl>
                                        <p:attrNameLst>
                                          <p:attrName>style.visibility</p:attrName>
                                        </p:attrNameLst>
                                      </p:cBhvr>
                                      <p:to>
                                        <p:strVal val="visible"/>
                                      </p:to>
                                    </p:set>
                                    <p:animEffect transition="in" filter="fade">
                                      <p:cBhvr>
                                        <p:cTn id="25" dur="600"/>
                                        <p:tgtEl>
                                          <p:spTgt spid="22">
                                            <p:txEl>
                                              <p:pRg st="0" end="0"/>
                                            </p:txEl>
                                          </p:spTgt>
                                        </p:tgtEl>
                                      </p:cBhvr>
                                    </p:animEffect>
                                    <p:anim calcmode="lin" valueType="num">
                                      <p:cBhvr>
                                        <p:cTn id="26" dur="6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27" dur="540" decel="100000" fill="hold"/>
                                        <p:tgtEl>
                                          <p:spTgt spid="22">
                                            <p:txEl>
                                              <p:pRg st="0" end="0"/>
                                            </p:txEl>
                                          </p:spTgt>
                                        </p:tgtEl>
                                        <p:attrNameLst>
                                          <p:attrName>ppt_y</p:attrName>
                                        </p:attrNameLst>
                                      </p:cBhvr>
                                      <p:tavLst>
                                        <p:tav tm="0">
                                          <p:val>
                                            <p:strVal val="#ppt_y+1"/>
                                          </p:val>
                                        </p:tav>
                                        <p:tav tm="100000">
                                          <p:val>
                                            <p:strVal val="#ppt_y-.03"/>
                                          </p:val>
                                        </p:tav>
                                      </p:tavLst>
                                    </p:anim>
                                    <p:anim calcmode="lin" valueType="num">
                                      <p:cBhvr>
                                        <p:cTn id="28" dur="60" accel="100000" fill="hold">
                                          <p:stCondLst>
                                            <p:cond delay="540"/>
                                          </p:stCondLst>
                                        </p:cTn>
                                        <p:tgtEl>
                                          <p:spTgt spid="22">
                                            <p:txEl>
                                              <p:pRg st="0" end="0"/>
                                            </p:txEl>
                                          </p:spTgt>
                                        </p:tgtEl>
                                        <p:attrNameLst>
                                          <p:attrName>ppt_y</p:attrName>
                                        </p:attrNameLst>
                                      </p:cBhvr>
                                      <p:tavLst>
                                        <p:tav tm="0">
                                          <p:val>
                                            <p:strVal val="#ppt_y-.03"/>
                                          </p:val>
                                        </p:tav>
                                        <p:tav tm="100000">
                                          <p:val>
                                            <p:strVal val="#ppt_y"/>
                                          </p:val>
                                        </p:tav>
                                      </p:tavLst>
                                    </p:anim>
                                  </p:childTnLst>
                                </p:cTn>
                              </p:par>
                              <p:par>
                                <p:cTn id="29" presetID="10" presetClass="entr" presetSubtype="0" fill="hold" grpId="0" nodeType="withEffect" nodePh="1">
                                  <p:stCondLst>
                                    <p:cond delay="0"/>
                                  </p:stCondLst>
                                  <p:endCondLst>
                                    <p:cond evt="begin" delay="0">
                                      <p:tn val="29"/>
                                    </p:cond>
                                  </p:end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build="p">
        <p:tmplLst>
          <p:tmpl lvl="1">
            <p:tnLst>
              <p:par>
                <p:cTn presetID="37" presetClass="entr" presetSubtype="0" fill="hold" nodeType="withEffect">
                  <p:stCondLst>
                    <p:cond delay="300"/>
                  </p:stCondLst>
                  <p:childTnLst>
                    <p:set>
                      <p:cBhvr>
                        <p:cTn dur="1" fill="hold">
                          <p:stCondLst>
                            <p:cond delay="0"/>
                          </p:stCondLst>
                        </p:cTn>
                        <p:tgtEl>
                          <p:spTgt spid="20"/>
                        </p:tgtEl>
                        <p:attrNameLst>
                          <p:attrName>style.visibility</p:attrName>
                        </p:attrNameLst>
                      </p:cBhvr>
                      <p:to>
                        <p:strVal val="visible"/>
                      </p:to>
                    </p:set>
                    <p:animEffect transition="in" filter="fade">
                      <p:cBhvr>
                        <p:cTn dur="600"/>
                        <p:tgtEl>
                          <p:spTgt spid="20"/>
                        </p:tgtEl>
                      </p:cBhvr>
                    </p:animEffect>
                    <p:anim calcmode="lin" valueType="num">
                      <p:cBhvr>
                        <p:cTn dur="600" fill="hold"/>
                        <p:tgtEl>
                          <p:spTgt spid="20"/>
                        </p:tgtEl>
                        <p:attrNameLst>
                          <p:attrName>ppt_x</p:attrName>
                        </p:attrNameLst>
                      </p:cBhvr>
                      <p:tavLst>
                        <p:tav tm="0">
                          <p:val>
                            <p:strVal val="#ppt_x"/>
                          </p:val>
                        </p:tav>
                        <p:tav tm="100000">
                          <p:val>
                            <p:strVal val="#ppt_x"/>
                          </p:val>
                        </p:tav>
                      </p:tavLst>
                    </p:anim>
                    <p:anim calcmode="lin" valueType="num">
                      <p:cBhvr>
                        <p:cTn dur="540" decel="100000" fill="hold"/>
                        <p:tgtEl>
                          <p:spTgt spid="2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0"/>
                        </p:tgtEl>
                        <p:attrNameLst>
                          <p:attrName>ppt_y</p:attrName>
                        </p:attrNameLst>
                      </p:cBhvr>
                      <p:tavLst>
                        <p:tav tm="0">
                          <p:val>
                            <p:strVal val="#ppt_y-.03"/>
                          </p:val>
                        </p:tav>
                        <p:tav tm="100000">
                          <p:val>
                            <p:strVal val="#ppt_y"/>
                          </p:val>
                        </p:tav>
                      </p:tavLst>
                    </p:anim>
                  </p:childTnLst>
                </p:cTn>
              </p:par>
            </p:tnLst>
          </p:tmpl>
        </p:tmplLst>
      </p:bldP>
      <p:bldP spid="21" grpId="0" build="p">
        <p:tmplLst>
          <p:tmpl lvl="1">
            <p:tnLst>
              <p:par>
                <p:cTn presetID="37" presetClass="entr" presetSubtype="0" fill="hold" nodeType="withEffect" nodePh="1">
                  <p:stCondLst>
                    <p:cond delay="300"/>
                  </p:stCondLst>
                  <p:childTnLst>
                    <p:set>
                      <p:cBhvr>
                        <p:cTn dur="1" fill="hold">
                          <p:stCondLst>
                            <p:cond delay="0"/>
                          </p:stCondLst>
                        </p:cTn>
                        <p:tgtEl>
                          <p:spTgt spid="21"/>
                        </p:tgtEl>
                        <p:attrNameLst>
                          <p:attrName>style.visibility</p:attrName>
                        </p:attrNameLst>
                      </p:cBhvr>
                      <p:to>
                        <p:strVal val="visible"/>
                      </p:to>
                    </p:set>
                    <p:animEffect transition="in" filter="fade">
                      <p:cBhvr>
                        <p:cTn dur="600"/>
                        <p:tgtEl>
                          <p:spTgt spid="21"/>
                        </p:tgtEl>
                      </p:cBhvr>
                    </p:animEffect>
                    <p:anim calcmode="lin" valueType="num">
                      <p:cBhvr>
                        <p:cTn dur="600" fill="hold"/>
                        <p:tgtEl>
                          <p:spTgt spid="21"/>
                        </p:tgtEl>
                        <p:attrNameLst>
                          <p:attrName>ppt_x</p:attrName>
                        </p:attrNameLst>
                      </p:cBhvr>
                      <p:tavLst>
                        <p:tav tm="0">
                          <p:val>
                            <p:strVal val="#ppt_x"/>
                          </p:val>
                        </p:tav>
                        <p:tav tm="100000">
                          <p:val>
                            <p:strVal val="#ppt_x"/>
                          </p:val>
                        </p:tav>
                      </p:tavLst>
                    </p:anim>
                    <p:anim calcmode="lin" valueType="num">
                      <p:cBhvr>
                        <p:cTn dur="540" decel="100000" fill="hold"/>
                        <p:tgtEl>
                          <p:spTgt spid="21"/>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1"/>
                        </p:tgtEl>
                        <p:attrNameLst>
                          <p:attrName>ppt_y</p:attrName>
                        </p:attrNameLst>
                      </p:cBhvr>
                      <p:tavLst>
                        <p:tav tm="0">
                          <p:val>
                            <p:strVal val="#ppt_y-.03"/>
                          </p:val>
                        </p:tav>
                        <p:tav tm="100000">
                          <p:val>
                            <p:strVal val="#ppt_y"/>
                          </p:val>
                        </p:tav>
                      </p:tavLst>
                    </p:anim>
                  </p:childTnLst>
                </p:cTn>
              </p:par>
            </p:tnLst>
          </p:tmpl>
        </p:tmplLst>
      </p:bldP>
      <p:bldP spid="22" grpId="0" build="p">
        <p:tmplLst>
          <p:tmpl lvl="1">
            <p:tnLst>
              <p:par>
                <p:cTn presetID="37" presetClass="entr" presetSubtype="0" fill="hold" nodeType="withEffect" nodePh="1">
                  <p:stCondLst>
                    <p:cond delay="300"/>
                  </p:stCondLst>
                  <p:childTnLst>
                    <p:set>
                      <p:cBhvr>
                        <p:cTn dur="1" fill="hold">
                          <p:stCondLst>
                            <p:cond delay="0"/>
                          </p:stCondLst>
                        </p:cTn>
                        <p:tgtEl>
                          <p:spTgt spid="22"/>
                        </p:tgtEl>
                        <p:attrNameLst>
                          <p:attrName>style.visibility</p:attrName>
                        </p:attrNameLst>
                      </p:cBhvr>
                      <p:to>
                        <p:strVal val="visible"/>
                      </p:to>
                    </p:set>
                    <p:animEffect transition="in" filter="fade">
                      <p:cBhvr>
                        <p:cTn dur="600"/>
                        <p:tgtEl>
                          <p:spTgt spid="22"/>
                        </p:tgtEl>
                      </p:cBhvr>
                    </p:animEffect>
                    <p:anim calcmode="lin" valueType="num">
                      <p:cBhvr>
                        <p:cTn dur="600" fill="hold"/>
                        <p:tgtEl>
                          <p:spTgt spid="22"/>
                        </p:tgtEl>
                        <p:attrNameLst>
                          <p:attrName>ppt_x</p:attrName>
                        </p:attrNameLst>
                      </p:cBhvr>
                      <p:tavLst>
                        <p:tav tm="0">
                          <p:val>
                            <p:strVal val="#ppt_x"/>
                          </p:val>
                        </p:tav>
                        <p:tav tm="100000">
                          <p:val>
                            <p:strVal val="#ppt_x"/>
                          </p:val>
                        </p:tav>
                      </p:tavLst>
                    </p:anim>
                    <p:anim calcmode="lin" valueType="num">
                      <p:cBhvr>
                        <p:cTn dur="540" decel="100000" fill="hold"/>
                        <p:tgtEl>
                          <p:spTgt spid="22"/>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2"/>
                        </p:tgtEl>
                        <p:attrNameLst>
                          <p:attrName>ppt_y</p:attrName>
                        </p:attrNameLst>
                      </p:cBhvr>
                      <p:tavLst>
                        <p:tav tm="0">
                          <p:val>
                            <p:strVal val="#ppt_y-.03"/>
                          </p:val>
                        </p:tav>
                        <p:tav tm="100000">
                          <p:val>
                            <p:strVal val="#ppt_y"/>
                          </p:val>
                        </p:tav>
                      </p:tavLst>
                    </p:anim>
                  </p:childTnLst>
                </p:cTn>
              </p:par>
            </p:tnLst>
          </p:tmpl>
        </p:tmplLst>
      </p:bldP>
      <p:bldP spid="8"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Wave image + left text 2">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1649184" y="0"/>
            <a:ext cx="7494816" cy="5208599"/>
          </a:xfrm>
          <a:custGeom>
            <a:avLst/>
            <a:gdLst/>
            <a:ahLst/>
            <a:cxnLst/>
            <a:rect l="l" t="t" r="r" b="b"/>
            <a:pathLst>
              <a:path w="7494816" h="5208599">
                <a:moveTo>
                  <a:pt x="2076744" y="1780058"/>
                </a:moveTo>
                <a:cubicBezTo>
                  <a:pt x="2126472" y="1835346"/>
                  <a:pt x="2184907" y="1881763"/>
                  <a:pt x="2249549" y="1917647"/>
                </a:cubicBezTo>
                <a:cubicBezTo>
                  <a:pt x="2312936" y="1952828"/>
                  <a:pt x="2381541" y="1977457"/>
                  <a:pt x="2451387" y="1998235"/>
                </a:cubicBezTo>
                <a:cubicBezTo>
                  <a:pt x="2511179" y="2016000"/>
                  <a:pt x="2571864" y="2030928"/>
                  <a:pt x="2629991" y="2053619"/>
                </a:cubicBezTo>
                <a:cubicBezTo>
                  <a:pt x="2726080" y="2091147"/>
                  <a:pt x="2813424" y="2148992"/>
                  <a:pt x="2880732" y="2227176"/>
                </a:cubicBezTo>
                <a:cubicBezTo>
                  <a:pt x="2943448" y="2299997"/>
                  <a:pt x="2985831" y="2386219"/>
                  <a:pt x="3014643" y="2475843"/>
                </a:cubicBezTo>
                <a:cubicBezTo>
                  <a:pt x="3043000" y="2564039"/>
                  <a:pt x="3058642" y="2656742"/>
                  <a:pt x="3060252" y="2751178"/>
                </a:cubicBezTo>
                <a:cubicBezTo>
                  <a:pt x="2996832" y="2671421"/>
                  <a:pt x="2913200" y="2610103"/>
                  <a:pt x="2818044" y="2573619"/>
                </a:cubicBezTo>
                <a:cubicBezTo>
                  <a:pt x="2744595" y="2545463"/>
                  <a:pt x="2666264" y="2532970"/>
                  <a:pt x="2591568" y="2508424"/>
                </a:cubicBezTo>
                <a:cubicBezTo>
                  <a:pt x="2448114" y="2461248"/>
                  <a:pt x="2322383" y="2371538"/>
                  <a:pt x="2230824" y="2251439"/>
                </a:cubicBezTo>
                <a:cubicBezTo>
                  <a:pt x="2127741" y="2116216"/>
                  <a:pt x="2073410" y="1950060"/>
                  <a:pt x="2076744" y="1780058"/>
                </a:cubicBezTo>
                <a:close/>
                <a:moveTo>
                  <a:pt x="0" y="0"/>
                </a:moveTo>
                <a:lnTo>
                  <a:pt x="7494816" y="0"/>
                </a:lnTo>
                <a:lnTo>
                  <a:pt x="7494816" y="5143500"/>
                </a:lnTo>
                <a:lnTo>
                  <a:pt x="4750086" y="5143500"/>
                </a:lnTo>
                <a:lnTo>
                  <a:pt x="4740729" y="5112464"/>
                </a:lnTo>
                <a:lnTo>
                  <a:pt x="4736394" y="5208599"/>
                </a:lnTo>
                <a:cubicBezTo>
                  <a:pt x="4605461" y="5005483"/>
                  <a:pt x="4422500" y="4841137"/>
                  <a:pt x="4206509" y="4732689"/>
                </a:cubicBezTo>
                <a:cubicBezTo>
                  <a:pt x="4039788" y="4648991"/>
                  <a:pt x="3857868" y="4601112"/>
                  <a:pt x="3687359" y="4525642"/>
                </a:cubicBezTo>
                <a:cubicBezTo>
                  <a:pt x="3359902" y="4380619"/>
                  <a:pt x="3084259" y="4139381"/>
                  <a:pt x="2896394" y="3834453"/>
                </a:cubicBezTo>
                <a:cubicBezTo>
                  <a:pt x="2684890" y="3491128"/>
                  <a:pt x="2595698" y="3086255"/>
                  <a:pt x="2643493" y="2685850"/>
                </a:cubicBezTo>
                <a:cubicBezTo>
                  <a:pt x="2747862" y="2828003"/>
                  <a:pt x="2874860" y="2951267"/>
                  <a:pt x="3018983" y="3051134"/>
                </a:cubicBezTo>
                <a:cubicBezTo>
                  <a:pt x="3160306" y="3149046"/>
                  <a:pt x="3316423" y="3223280"/>
                  <a:pt x="3476372" y="3288718"/>
                </a:cubicBezTo>
                <a:cubicBezTo>
                  <a:pt x="3613303" y="3344686"/>
                  <a:pt x="3753009" y="3394167"/>
                  <a:pt x="3884853" y="3461369"/>
                </a:cubicBezTo>
                <a:cubicBezTo>
                  <a:pt x="3939340" y="3489151"/>
                  <a:pt x="3992238" y="3519803"/>
                  <a:pt x="4043133" y="3553281"/>
                </a:cubicBezTo>
                <a:lnTo>
                  <a:pt x="4045274" y="3554875"/>
                </a:lnTo>
                <a:lnTo>
                  <a:pt x="3909149" y="3328454"/>
                </a:lnTo>
                <a:cubicBezTo>
                  <a:pt x="3390306" y="2526346"/>
                  <a:pt x="2717451" y="1829067"/>
                  <a:pt x="1947681" y="1252345"/>
                </a:cubicBezTo>
                <a:cubicBezTo>
                  <a:pt x="1482004" y="903565"/>
                  <a:pt x="984570" y="602315"/>
                  <a:pt x="487691" y="299860"/>
                </a:cubicBezTo>
                <a:close/>
              </a:path>
            </a:pathLst>
          </a:cu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7" name="Title 3"/>
          <p:cNvSpPr>
            <a:spLocks noGrp="1"/>
          </p:cNvSpPr>
          <p:nvPr>
            <p:ph type="title" hasCustomPrompt="1"/>
          </p:nvPr>
        </p:nvSpPr>
        <p:spPr>
          <a:xfrm>
            <a:off x="685801" y="1133055"/>
            <a:ext cx="2717800" cy="1415430"/>
          </a:xfrm>
          <a:prstGeom prst="rect">
            <a:avLst/>
          </a:prstGeom>
        </p:spPr>
        <p:txBody>
          <a:bodyPr lIns="68580" tIns="34290" rIns="68580" bIns="34290">
            <a:no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
        <p:nvSpPr>
          <p:cNvPr id="8" name="Text Placeholder 5"/>
          <p:cNvSpPr>
            <a:spLocks noGrp="1"/>
          </p:cNvSpPr>
          <p:nvPr>
            <p:ph type="body" sz="quarter" idx="10" hasCustomPrompt="1"/>
          </p:nvPr>
        </p:nvSpPr>
        <p:spPr>
          <a:xfrm>
            <a:off x="685800" y="2656611"/>
            <a:ext cx="2717800" cy="213595"/>
          </a:xfrm>
          <a:prstGeom prst="rect">
            <a:avLst/>
          </a:prstGeom>
        </p:spPr>
        <p:txBody>
          <a:bodyPr lIns="68580" tIns="34290" rIns="68580" bIns="34290">
            <a:noAutofit/>
          </a:bodyPr>
          <a:lstStyle>
            <a:lvl1pPr marL="0" indent="0" algn="l">
              <a:buNone/>
              <a:defRPr sz="1200" cap="all">
                <a:solidFill>
                  <a:schemeClr val="tx1">
                    <a:lumMod val="50000"/>
                    <a:lumOff val="50000"/>
                  </a:schemeClr>
                </a:solidFill>
                <a:latin typeface="Lato Light"/>
                <a:cs typeface="Lato Light"/>
              </a:defRPr>
            </a:lvl1pPr>
          </a:lstStyle>
          <a:p>
            <a:pPr lvl="0"/>
            <a:r>
              <a:rPr lang="en-US" dirty="0" err="1"/>
              <a:t>Subitle</a:t>
            </a:r>
            <a:r>
              <a:rPr lang="en-US" dirty="0"/>
              <a:t> Example here</a:t>
            </a:r>
          </a:p>
        </p:txBody>
      </p:sp>
      <p:sp>
        <p:nvSpPr>
          <p:cNvPr id="9" name="Text Placeholder 5"/>
          <p:cNvSpPr>
            <a:spLocks noGrp="1"/>
          </p:cNvSpPr>
          <p:nvPr>
            <p:ph type="body" sz="quarter" idx="12" hasCustomPrompt="1"/>
          </p:nvPr>
        </p:nvSpPr>
        <p:spPr>
          <a:xfrm>
            <a:off x="685800" y="2952942"/>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cxnSp>
        <p:nvCxnSpPr>
          <p:cNvPr id="6" name="Straight Connector 5"/>
          <p:cNvCxnSpPr/>
          <p:nvPr userDrawn="1"/>
        </p:nvCxnSpPr>
        <p:spPr>
          <a:xfrm>
            <a:off x="685800" y="2607716"/>
            <a:ext cx="2717800"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600"/>
                                        <p:tgtEl>
                                          <p:spTgt spid="7"/>
                                        </p:tgtEl>
                                      </p:cBhvr>
                                    </p:animEffect>
                                    <p:anim calcmode="lin" valueType="num">
                                      <p:cBhvr>
                                        <p:cTn id="8" dur="600" fill="hold"/>
                                        <p:tgtEl>
                                          <p:spTgt spid="7"/>
                                        </p:tgtEl>
                                        <p:attrNameLst>
                                          <p:attrName>ppt_x</p:attrName>
                                        </p:attrNameLst>
                                      </p:cBhvr>
                                      <p:tavLst>
                                        <p:tav tm="0">
                                          <p:val>
                                            <p:strVal val="#ppt_x"/>
                                          </p:val>
                                        </p:tav>
                                        <p:tav tm="100000">
                                          <p:val>
                                            <p:strVal val="#ppt_x"/>
                                          </p:val>
                                        </p:tav>
                                      </p:tavLst>
                                    </p:anim>
                                    <p:anim calcmode="lin" valueType="num">
                                      <p:cBhvr>
                                        <p:cTn id="9" dur="540" decel="100000" fill="hold"/>
                                        <p:tgtEl>
                                          <p:spTgt spid="7"/>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600"/>
                                        <p:tgtEl>
                                          <p:spTgt spid="8">
                                            <p:txEl>
                                              <p:pRg st="0" end="0"/>
                                            </p:txEl>
                                          </p:spTgt>
                                        </p:tgtEl>
                                      </p:cBhvr>
                                    </p:animEffect>
                                    <p:anim calcmode="lin" valueType="num">
                                      <p:cBhvr>
                                        <p:cTn id="14" dur="6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8">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8">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600"/>
                                        <p:tgtEl>
                                          <p:spTgt spid="9">
                                            <p:txEl>
                                              <p:pRg st="0" end="0"/>
                                            </p:txEl>
                                          </p:spTgt>
                                        </p:tgtEl>
                                      </p:cBhvr>
                                    </p:animEffect>
                                    <p:anim calcmode="lin" valueType="num">
                                      <p:cBhvr>
                                        <p:cTn id="20" dur="6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9">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9">
                                            <p:txEl>
                                              <p:pRg st="0" end="0"/>
                                            </p:txEl>
                                          </p:spTgt>
                                        </p:tgtEl>
                                        <p:attrNameLst>
                                          <p:attrName>ppt_y</p:attrName>
                                        </p:attrNameLst>
                                      </p:cBhvr>
                                      <p:tavLst>
                                        <p:tav tm="0">
                                          <p:val>
                                            <p:strVal val="#ppt_y-.03"/>
                                          </p:val>
                                        </p:tav>
                                        <p:tav tm="100000">
                                          <p:val>
                                            <p:strVal val="#ppt_y"/>
                                          </p:val>
                                        </p:tav>
                                      </p:tavLst>
                                    </p:anim>
                                  </p:childTnLst>
                                </p:cTn>
                              </p:par>
                              <p:par>
                                <p:cTn id="23" presetID="10" presetClass="entr" presetSubtype="0" fill="hold" grpId="0" nodeType="withEffect" nodePh="1">
                                  <p:stCondLst>
                                    <p:cond delay="0"/>
                                  </p:stCondLst>
                                  <p:endCondLst>
                                    <p:cond evt="begin" delay="0">
                                      <p:tn val="23"/>
                                    </p:cond>
                                  </p:end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build="p">
        <p:tmplLst>
          <p:tmpl lvl="1">
            <p:tnLst>
              <p:par>
                <p:cTn presetID="37" presetClass="entr" presetSubtype="0"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600"/>
                        <p:tgtEl>
                          <p:spTgt spid="8"/>
                        </p:tgtEl>
                      </p:cBhvr>
                    </p:animEffect>
                    <p:anim calcmode="lin" valueType="num">
                      <p:cBhvr>
                        <p:cTn dur="600" fill="hold"/>
                        <p:tgtEl>
                          <p:spTgt spid="8"/>
                        </p:tgtEl>
                        <p:attrNameLst>
                          <p:attrName>ppt_x</p:attrName>
                        </p:attrNameLst>
                      </p:cBhvr>
                      <p:tavLst>
                        <p:tav tm="0">
                          <p:val>
                            <p:strVal val="#ppt_x"/>
                          </p:val>
                        </p:tav>
                        <p:tav tm="100000">
                          <p:val>
                            <p:strVal val="#ppt_x"/>
                          </p:val>
                        </p:tav>
                      </p:tavLst>
                    </p:anim>
                    <p:anim calcmode="lin" valueType="num">
                      <p:cBhvr>
                        <p:cTn dur="540" decel="100000" fill="hold"/>
                        <p:tgtEl>
                          <p:spTgt spid="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8"/>
                        </p:tgtEl>
                        <p:attrNameLst>
                          <p:attrName>ppt_y</p:attrName>
                        </p:attrNameLst>
                      </p:cBhvr>
                      <p:tavLst>
                        <p:tav tm="0">
                          <p:val>
                            <p:strVal val="#ppt_y-.03"/>
                          </p:val>
                        </p:tav>
                        <p:tav tm="100000">
                          <p:val>
                            <p:strVal val="#ppt_y"/>
                          </p:val>
                        </p:tav>
                      </p:tavLst>
                    </p:anim>
                  </p:childTnLst>
                </p:cTn>
              </p:par>
            </p:tnLst>
          </p:tmpl>
        </p:tmplLst>
      </p:bldP>
      <p:bldP spid="9" grpId="0" build="p">
        <p:tmplLst>
          <p:tmpl lvl="1">
            <p:tnLst>
              <p:par>
                <p:cTn presetID="37" presetClass="entr" presetSubtype="0" fill="hold" nodeType="withEffect" nodePh="1">
                  <p:stCondLst>
                    <p:cond delay="300"/>
                  </p:stCondLst>
                  <p:childTnLst>
                    <p:set>
                      <p:cBhvr>
                        <p:cTn dur="1" fill="hold">
                          <p:stCondLst>
                            <p:cond delay="0"/>
                          </p:stCondLst>
                        </p:cTn>
                        <p:tgtEl>
                          <p:spTgt spid="9"/>
                        </p:tgtEl>
                        <p:attrNameLst>
                          <p:attrName>style.visibility</p:attrName>
                        </p:attrNameLst>
                      </p:cBhvr>
                      <p:to>
                        <p:strVal val="visible"/>
                      </p:to>
                    </p:set>
                    <p:animEffect transition="in" filter="fade">
                      <p:cBhvr>
                        <p:cTn dur="600"/>
                        <p:tgtEl>
                          <p:spTgt spid="9"/>
                        </p:tgtEl>
                      </p:cBhvr>
                    </p:animEffect>
                    <p:anim calcmode="lin" valueType="num">
                      <p:cBhvr>
                        <p:cTn dur="600" fill="hold"/>
                        <p:tgtEl>
                          <p:spTgt spid="9"/>
                        </p:tgtEl>
                        <p:attrNameLst>
                          <p:attrName>ppt_x</p:attrName>
                        </p:attrNameLst>
                      </p:cBhvr>
                      <p:tavLst>
                        <p:tav tm="0">
                          <p:val>
                            <p:strVal val="#ppt_x"/>
                          </p:val>
                        </p:tav>
                        <p:tav tm="100000">
                          <p:val>
                            <p:strVal val="#ppt_x"/>
                          </p:val>
                        </p:tav>
                      </p:tavLst>
                    </p:anim>
                    <p:anim calcmode="lin" valueType="num">
                      <p:cBhvr>
                        <p:cTn dur="540" decel="100000" fill="hold"/>
                        <p:tgtEl>
                          <p:spTgt spid="9"/>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9"/>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Half frame with text right 2">
    <p:spTree>
      <p:nvGrpSpPr>
        <p:cNvPr id="1" name=""/>
        <p:cNvGrpSpPr/>
        <p:nvPr/>
      </p:nvGrpSpPr>
      <p:grpSpPr>
        <a:xfrm>
          <a:off x="0" y="0"/>
          <a:ext cx="0" cy="0"/>
          <a:chOff x="0" y="0"/>
          <a:chExt cx="0" cy="0"/>
        </a:xfrm>
      </p:grpSpPr>
      <p:sp>
        <p:nvSpPr>
          <p:cNvPr id="6" name="Rectangle 5"/>
          <p:cNvSpPr/>
          <p:nvPr userDrawn="1"/>
        </p:nvSpPr>
        <p:spPr>
          <a:xfrm>
            <a:off x="0" y="0"/>
            <a:ext cx="4605867" cy="516043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Tree>
    <p:extLst>
      <p:ext uri="{BB962C8B-B14F-4D97-AF65-F5344CB8AC3E}">
        <p14:creationId xmlns:p14="http://schemas.microsoft.com/office/powerpoint/2010/main" val="276359355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Half frame with text left">
    <p:spTree>
      <p:nvGrpSpPr>
        <p:cNvPr id="1" name=""/>
        <p:cNvGrpSpPr/>
        <p:nvPr/>
      </p:nvGrpSpPr>
      <p:grpSpPr>
        <a:xfrm>
          <a:off x="0" y="0"/>
          <a:ext cx="0" cy="0"/>
          <a:chOff x="0" y="0"/>
          <a:chExt cx="0" cy="0"/>
        </a:xfrm>
      </p:grpSpPr>
      <p:sp>
        <p:nvSpPr>
          <p:cNvPr id="6" name="Rectangle 5"/>
          <p:cNvSpPr/>
          <p:nvPr userDrawn="1"/>
        </p:nvSpPr>
        <p:spPr>
          <a:xfrm>
            <a:off x="4538133" y="0"/>
            <a:ext cx="4605867" cy="516043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Tree>
    <p:extLst>
      <p:ext uri="{BB962C8B-B14F-4D97-AF65-F5344CB8AC3E}">
        <p14:creationId xmlns:p14="http://schemas.microsoft.com/office/powerpoint/2010/main" val="124096568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Profile team 1">
    <p:spTree>
      <p:nvGrpSpPr>
        <p:cNvPr id="1" name=""/>
        <p:cNvGrpSpPr/>
        <p:nvPr/>
      </p:nvGrpSpPr>
      <p:grpSpPr>
        <a:xfrm>
          <a:off x="0" y="0"/>
          <a:ext cx="0" cy="0"/>
          <a:chOff x="0" y="0"/>
          <a:chExt cx="0" cy="0"/>
        </a:xfrm>
      </p:grpSpPr>
      <p:sp>
        <p:nvSpPr>
          <p:cNvPr id="6" name="Rectangle 5"/>
          <p:cNvSpPr/>
          <p:nvPr userDrawn="1"/>
        </p:nvSpPr>
        <p:spPr>
          <a:xfrm>
            <a:off x="0" y="0"/>
            <a:ext cx="2304000" cy="51604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23" name="Picture Placeholder 2"/>
          <p:cNvSpPr>
            <a:spLocks noGrp="1"/>
          </p:cNvSpPr>
          <p:nvPr>
            <p:ph type="pic" sz="quarter" idx="11"/>
          </p:nvPr>
        </p:nvSpPr>
        <p:spPr>
          <a:xfrm>
            <a:off x="2285999" y="1"/>
            <a:ext cx="2287067" cy="5160434"/>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1" name="Rectangle 10"/>
          <p:cNvSpPr/>
          <p:nvPr userDrawn="1"/>
        </p:nvSpPr>
        <p:spPr>
          <a:xfrm>
            <a:off x="4553998" y="0"/>
            <a:ext cx="2304000" cy="516043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2" name="Picture Placeholder 2"/>
          <p:cNvSpPr>
            <a:spLocks noGrp="1"/>
          </p:cNvSpPr>
          <p:nvPr>
            <p:ph type="pic" sz="quarter" idx="12"/>
          </p:nvPr>
        </p:nvSpPr>
        <p:spPr>
          <a:xfrm>
            <a:off x="6849531" y="1"/>
            <a:ext cx="2340000" cy="5160434"/>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5" name="Title 3"/>
          <p:cNvSpPr>
            <a:spLocks noGrp="1"/>
          </p:cNvSpPr>
          <p:nvPr>
            <p:ph type="title" hasCustomPrompt="1"/>
          </p:nvPr>
        </p:nvSpPr>
        <p:spPr>
          <a:xfrm>
            <a:off x="211668" y="1625599"/>
            <a:ext cx="1879600" cy="601125"/>
          </a:xfrm>
          <a:prstGeom prst="rect">
            <a:avLst/>
          </a:prstGeom>
        </p:spPr>
        <p:txBody>
          <a:bodyPr lIns="68580" tIns="34290" rIns="68580" bIns="34290">
            <a:noAutofit/>
          </a:bodyPr>
          <a:lstStyle>
            <a:lvl1pPr algn="l">
              <a:defRPr sz="2000" cap="all" baseline="0">
                <a:solidFill>
                  <a:schemeClr val="bg1"/>
                </a:solidFill>
                <a:latin typeface="Lemon/Milk"/>
                <a:cs typeface="Lemon/Milk"/>
              </a:defRPr>
            </a:lvl1pPr>
          </a:lstStyle>
          <a:p>
            <a:r>
              <a:rPr lang="en-US" dirty="0"/>
              <a:t>NAME EXAMPLE</a:t>
            </a:r>
          </a:p>
        </p:txBody>
      </p:sp>
      <p:cxnSp>
        <p:nvCxnSpPr>
          <p:cNvPr id="26" name="Straight Connector 25"/>
          <p:cNvCxnSpPr/>
          <p:nvPr userDrawn="1"/>
        </p:nvCxnSpPr>
        <p:spPr>
          <a:xfrm>
            <a:off x="203201" y="2218240"/>
            <a:ext cx="1888067"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27" name="Text Placeholder 5"/>
          <p:cNvSpPr>
            <a:spLocks noGrp="1"/>
          </p:cNvSpPr>
          <p:nvPr>
            <p:ph type="body" sz="quarter" idx="10" hasCustomPrompt="1"/>
          </p:nvPr>
        </p:nvSpPr>
        <p:spPr>
          <a:xfrm>
            <a:off x="203201" y="2292541"/>
            <a:ext cx="1888067" cy="213595"/>
          </a:xfrm>
          <a:prstGeom prst="rect">
            <a:avLst/>
          </a:prstGeom>
        </p:spPr>
        <p:txBody>
          <a:bodyPr lIns="68580" tIns="34290" rIns="68580" bIns="34290">
            <a:noAutofit/>
          </a:bodyPr>
          <a:lstStyle>
            <a:lvl1pPr marL="0" indent="0" algn="l">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28" name="Text Placeholder 5"/>
          <p:cNvSpPr>
            <a:spLocks noGrp="1"/>
          </p:cNvSpPr>
          <p:nvPr>
            <p:ph type="body" sz="quarter" idx="14" hasCustomPrompt="1"/>
          </p:nvPr>
        </p:nvSpPr>
        <p:spPr>
          <a:xfrm>
            <a:off x="203201" y="2597340"/>
            <a:ext cx="1888067" cy="831658"/>
          </a:xfrm>
          <a:prstGeom prst="rect">
            <a:avLst/>
          </a:prstGeom>
        </p:spPr>
        <p:txBody>
          <a:bodyPr lIns="68580" tIns="34290" rIns="68580" bIns="34290">
            <a:noAutofit/>
          </a:bodyPr>
          <a:lstStyle>
            <a:lvl1pPr marL="0" indent="0" algn="l">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a:t>
            </a:r>
          </a:p>
        </p:txBody>
      </p:sp>
      <p:sp>
        <p:nvSpPr>
          <p:cNvPr id="3" name="Text Placeholder 2"/>
          <p:cNvSpPr>
            <a:spLocks noGrp="1"/>
          </p:cNvSpPr>
          <p:nvPr>
            <p:ph type="body" sz="quarter" idx="15" hasCustomPrompt="1"/>
          </p:nvPr>
        </p:nvSpPr>
        <p:spPr>
          <a:xfrm>
            <a:off x="321208"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13" name="Text Placeholder 2"/>
          <p:cNvSpPr>
            <a:spLocks noGrp="1"/>
          </p:cNvSpPr>
          <p:nvPr>
            <p:ph type="body" sz="quarter" idx="16" hasCustomPrompt="1"/>
          </p:nvPr>
        </p:nvSpPr>
        <p:spPr>
          <a:xfrm>
            <a:off x="769942"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14" name="Text Placeholder 2"/>
          <p:cNvSpPr>
            <a:spLocks noGrp="1"/>
          </p:cNvSpPr>
          <p:nvPr>
            <p:ph type="body" sz="quarter" idx="17" hasCustomPrompt="1"/>
          </p:nvPr>
        </p:nvSpPr>
        <p:spPr>
          <a:xfrm>
            <a:off x="1210208"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16" name="Text Placeholder 2"/>
          <p:cNvSpPr>
            <a:spLocks noGrp="1"/>
          </p:cNvSpPr>
          <p:nvPr>
            <p:ph type="body" sz="quarter" idx="18" hasCustomPrompt="1"/>
          </p:nvPr>
        </p:nvSpPr>
        <p:spPr>
          <a:xfrm>
            <a:off x="1658942"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cxnSp>
        <p:nvCxnSpPr>
          <p:cNvPr id="18" name="Straight Connector 17"/>
          <p:cNvCxnSpPr/>
          <p:nvPr userDrawn="1"/>
        </p:nvCxnSpPr>
        <p:spPr>
          <a:xfrm>
            <a:off x="4749801" y="2218240"/>
            <a:ext cx="1888067"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19" name="Text Placeholder 5"/>
          <p:cNvSpPr>
            <a:spLocks noGrp="1"/>
          </p:cNvSpPr>
          <p:nvPr>
            <p:ph type="body" sz="quarter" idx="19" hasCustomPrompt="1"/>
          </p:nvPr>
        </p:nvSpPr>
        <p:spPr>
          <a:xfrm>
            <a:off x="4749801" y="2292541"/>
            <a:ext cx="1888067" cy="213595"/>
          </a:xfrm>
          <a:prstGeom prst="rect">
            <a:avLst/>
          </a:prstGeom>
        </p:spPr>
        <p:txBody>
          <a:bodyPr lIns="68580" tIns="34290" rIns="68580" bIns="34290">
            <a:noAutofit/>
          </a:bodyPr>
          <a:lstStyle>
            <a:lvl1pPr marL="0" indent="0" algn="l">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20" name="Text Placeholder 5"/>
          <p:cNvSpPr>
            <a:spLocks noGrp="1"/>
          </p:cNvSpPr>
          <p:nvPr>
            <p:ph type="body" sz="quarter" idx="20" hasCustomPrompt="1"/>
          </p:nvPr>
        </p:nvSpPr>
        <p:spPr>
          <a:xfrm>
            <a:off x="4749801" y="2597340"/>
            <a:ext cx="1888067" cy="831658"/>
          </a:xfrm>
          <a:prstGeom prst="rect">
            <a:avLst/>
          </a:prstGeom>
        </p:spPr>
        <p:txBody>
          <a:bodyPr lIns="68580" tIns="34290" rIns="68580" bIns="34290">
            <a:noAutofit/>
          </a:bodyPr>
          <a:lstStyle>
            <a:lvl1pPr marL="0" indent="0" algn="l">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a:t>
            </a:r>
          </a:p>
        </p:txBody>
      </p:sp>
      <p:sp>
        <p:nvSpPr>
          <p:cNvPr id="21" name="Text Placeholder 2"/>
          <p:cNvSpPr>
            <a:spLocks noGrp="1"/>
          </p:cNvSpPr>
          <p:nvPr>
            <p:ph type="body" sz="quarter" idx="21" hasCustomPrompt="1"/>
          </p:nvPr>
        </p:nvSpPr>
        <p:spPr>
          <a:xfrm>
            <a:off x="4867808"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22" name="Text Placeholder 2"/>
          <p:cNvSpPr>
            <a:spLocks noGrp="1"/>
          </p:cNvSpPr>
          <p:nvPr>
            <p:ph type="body" sz="quarter" idx="22" hasCustomPrompt="1"/>
          </p:nvPr>
        </p:nvSpPr>
        <p:spPr>
          <a:xfrm>
            <a:off x="5316542"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24" name="Text Placeholder 2"/>
          <p:cNvSpPr>
            <a:spLocks noGrp="1"/>
          </p:cNvSpPr>
          <p:nvPr>
            <p:ph type="body" sz="quarter" idx="23" hasCustomPrompt="1"/>
          </p:nvPr>
        </p:nvSpPr>
        <p:spPr>
          <a:xfrm>
            <a:off x="5756808"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25" name="Text Placeholder 2"/>
          <p:cNvSpPr>
            <a:spLocks noGrp="1"/>
          </p:cNvSpPr>
          <p:nvPr>
            <p:ph type="body" sz="quarter" idx="24" hasCustomPrompt="1"/>
          </p:nvPr>
        </p:nvSpPr>
        <p:spPr>
          <a:xfrm>
            <a:off x="6205542"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4" name="Text Placeholder 3"/>
          <p:cNvSpPr>
            <a:spLocks noGrp="1"/>
          </p:cNvSpPr>
          <p:nvPr>
            <p:ph type="body" sz="quarter" idx="25" hasCustomPrompt="1"/>
          </p:nvPr>
        </p:nvSpPr>
        <p:spPr>
          <a:xfrm>
            <a:off x="4758797" y="1642532"/>
            <a:ext cx="1879070" cy="575733"/>
          </a:xfrm>
          <a:prstGeom prst="rect">
            <a:avLst/>
          </a:prstGeom>
        </p:spPr>
        <p:txBody>
          <a:bodyPr vert="horz"/>
          <a:lstStyle>
            <a:lvl1pPr marL="0" indent="0">
              <a:buNone/>
              <a:defRPr>
                <a:solidFill>
                  <a:schemeClr val="bg1"/>
                </a:solidFill>
                <a:latin typeface="Lemon/Milk"/>
                <a:cs typeface="Lemon/Milk"/>
              </a:defRPr>
            </a:lvl1pPr>
            <a:lvl2pPr marL="342900" indent="0">
              <a:buNone/>
              <a:defRPr>
                <a:solidFill>
                  <a:schemeClr val="bg1"/>
                </a:solidFill>
                <a:latin typeface="Lemon/Milk"/>
                <a:cs typeface="Lemon/Milk"/>
              </a:defRPr>
            </a:lvl2pPr>
            <a:lvl3pPr marL="685800" indent="0">
              <a:buNone/>
              <a:defRPr>
                <a:solidFill>
                  <a:schemeClr val="bg1"/>
                </a:solidFill>
                <a:latin typeface="Lemon/Milk"/>
                <a:cs typeface="Lemon/Milk"/>
              </a:defRPr>
            </a:lvl3pPr>
            <a:lvl4pPr marL="1028700" indent="0">
              <a:buNone/>
              <a:defRPr>
                <a:solidFill>
                  <a:schemeClr val="bg1"/>
                </a:solidFill>
                <a:latin typeface="Lemon/Milk"/>
                <a:cs typeface="Lemon/Milk"/>
              </a:defRPr>
            </a:lvl4pPr>
            <a:lvl5pPr marL="1371600" indent="0">
              <a:buNone/>
              <a:defRPr>
                <a:solidFill>
                  <a:schemeClr val="bg1"/>
                </a:solidFill>
                <a:latin typeface="Lemon/Milk"/>
                <a:cs typeface="Lemon/Milk"/>
              </a:defRPr>
            </a:lvl5pPr>
          </a:lstStyle>
          <a:p>
            <a:pPr lvl="0"/>
            <a:r>
              <a:rPr lang="es-ES_tradnl" dirty="0"/>
              <a:t>NAME EXAMPLE</a:t>
            </a:r>
            <a:endParaRPr lang="en-US" dirty="0"/>
          </a:p>
        </p:txBody>
      </p:sp>
    </p:spTree>
    <p:extLst>
      <p:ext uri="{BB962C8B-B14F-4D97-AF65-F5344CB8AC3E}">
        <p14:creationId xmlns:p14="http://schemas.microsoft.com/office/powerpoint/2010/main" val="217499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37"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600"/>
                                        <p:tgtEl>
                                          <p:spTgt spid="15"/>
                                        </p:tgtEl>
                                      </p:cBhvr>
                                    </p:animEffect>
                                    <p:anim calcmode="lin" valueType="num">
                                      <p:cBhvr>
                                        <p:cTn id="14" dur="600" fill="hold"/>
                                        <p:tgtEl>
                                          <p:spTgt spid="15"/>
                                        </p:tgtEl>
                                        <p:attrNameLst>
                                          <p:attrName>ppt_x</p:attrName>
                                        </p:attrNameLst>
                                      </p:cBhvr>
                                      <p:tavLst>
                                        <p:tav tm="0">
                                          <p:val>
                                            <p:strVal val="#ppt_x"/>
                                          </p:val>
                                        </p:tav>
                                        <p:tav tm="100000">
                                          <p:val>
                                            <p:strVal val="#ppt_x"/>
                                          </p:val>
                                        </p:tav>
                                      </p:tavLst>
                                    </p:anim>
                                    <p:anim calcmode="lin" valueType="num">
                                      <p:cBhvr>
                                        <p:cTn id="15" dur="540" decel="100000" fill="hold"/>
                                        <p:tgtEl>
                                          <p:spTgt spid="15"/>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27">
                                            <p:txEl>
                                              <p:pRg st="0" end="0"/>
                                            </p:txEl>
                                          </p:spTgt>
                                        </p:tgtEl>
                                        <p:attrNameLst>
                                          <p:attrName>style.visibility</p:attrName>
                                        </p:attrNameLst>
                                      </p:cBhvr>
                                      <p:to>
                                        <p:strVal val="visible"/>
                                      </p:to>
                                    </p:set>
                                    <p:animEffect transition="in" filter="fade">
                                      <p:cBhvr>
                                        <p:cTn id="19" dur="600"/>
                                        <p:tgtEl>
                                          <p:spTgt spid="27">
                                            <p:txEl>
                                              <p:pRg st="0" end="0"/>
                                            </p:txEl>
                                          </p:spTgt>
                                        </p:tgtEl>
                                      </p:cBhvr>
                                    </p:animEffect>
                                    <p:anim calcmode="lin" valueType="num">
                                      <p:cBhvr>
                                        <p:cTn id="20" dur="6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27">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27">
                                            <p:txEl>
                                              <p:pRg st="0" end="0"/>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300"/>
                                  </p:stCondLst>
                                  <p:childTnLst>
                                    <p:set>
                                      <p:cBhvr>
                                        <p:cTn id="24" dur="1" fill="hold">
                                          <p:stCondLst>
                                            <p:cond delay="0"/>
                                          </p:stCondLst>
                                        </p:cTn>
                                        <p:tgtEl>
                                          <p:spTgt spid="28">
                                            <p:txEl>
                                              <p:pRg st="0" end="0"/>
                                            </p:txEl>
                                          </p:spTgt>
                                        </p:tgtEl>
                                        <p:attrNameLst>
                                          <p:attrName>style.visibility</p:attrName>
                                        </p:attrNameLst>
                                      </p:cBhvr>
                                      <p:to>
                                        <p:strVal val="visible"/>
                                      </p:to>
                                    </p:set>
                                    <p:animEffect transition="in" filter="fade">
                                      <p:cBhvr>
                                        <p:cTn id="25" dur="600"/>
                                        <p:tgtEl>
                                          <p:spTgt spid="28">
                                            <p:txEl>
                                              <p:pRg st="0" end="0"/>
                                            </p:txEl>
                                          </p:spTgt>
                                        </p:tgtEl>
                                      </p:cBhvr>
                                    </p:animEffect>
                                    <p:anim calcmode="lin" valueType="num">
                                      <p:cBhvr>
                                        <p:cTn id="26" dur="6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27" dur="540" decel="100000" fill="hold"/>
                                        <p:tgtEl>
                                          <p:spTgt spid="28">
                                            <p:txEl>
                                              <p:pRg st="0" end="0"/>
                                            </p:txEl>
                                          </p:spTgt>
                                        </p:tgtEl>
                                        <p:attrNameLst>
                                          <p:attrName>ppt_y</p:attrName>
                                        </p:attrNameLst>
                                      </p:cBhvr>
                                      <p:tavLst>
                                        <p:tav tm="0">
                                          <p:val>
                                            <p:strVal val="#ppt_y+1"/>
                                          </p:val>
                                        </p:tav>
                                        <p:tav tm="100000">
                                          <p:val>
                                            <p:strVal val="#ppt_y-.03"/>
                                          </p:val>
                                        </p:tav>
                                      </p:tavLst>
                                    </p:anim>
                                    <p:anim calcmode="lin" valueType="num">
                                      <p:cBhvr>
                                        <p:cTn id="28" dur="60" accel="100000" fill="hold">
                                          <p:stCondLst>
                                            <p:cond delay="540"/>
                                          </p:stCondLst>
                                        </p:cTn>
                                        <p:tgtEl>
                                          <p:spTgt spid="28">
                                            <p:txEl>
                                              <p:pRg st="0" end="0"/>
                                            </p:txEl>
                                          </p:spTgt>
                                        </p:tgtEl>
                                        <p:attrNameLst>
                                          <p:attrName>ppt_y</p:attrName>
                                        </p:attrNameLst>
                                      </p:cBhvr>
                                      <p:tavLst>
                                        <p:tav tm="0">
                                          <p:val>
                                            <p:strVal val="#ppt_y-.03"/>
                                          </p:val>
                                        </p:tav>
                                        <p:tav tm="100000">
                                          <p:val>
                                            <p:strVal val="#ppt_y"/>
                                          </p:val>
                                        </p:tav>
                                      </p:tavLst>
                                    </p:anim>
                                  </p:childTnLst>
                                </p:cTn>
                              </p:par>
                              <p:par>
                                <p:cTn id="29" presetID="22" presetClass="entr" presetSubtype="4" fill="hold" nodeType="withEffect">
                                  <p:stCondLst>
                                    <p:cond delay="30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par>
                                <p:cTn id="32" presetID="53" presetClass="entr" presetSubtype="16" fill="hold" grpId="0" nodeType="withEffect">
                                  <p:stCondLst>
                                    <p:cond delay="300"/>
                                  </p:stCondLst>
                                  <p:childTnLst>
                                    <p:set>
                                      <p:cBhvr>
                                        <p:cTn id="33" dur="1" fill="hold">
                                          <p:stCondLst>
                                            <p:cond delay="0"/>
                                          </p:stCondLst>
                                        </p:cTn>
                                        <p:tgtEl>
                                          <p:spTgt spid="3">
                                            <p:txEl>
                                              <p:pRg st="0" end="0"/>
                                            </p:txEl>
                                          </p:spTgt>
                                        </p:tgtEl>
                                        <p:attrNameLst>
                                          <p:attrName>style.visibility</p:attrName>
                                        </p:attrNameLst>
                                      </p:cBhvr>
                                      <p:to>
                                        <p:strVal val="visible"/>
                                      </p:to>
                                    </p:set>
                                    <p:anim calcmode="lin" valueType="num">
                                      <p:cBhvr>
                                        <p:cTn id="34" dur="400" fill="hold"/>
                                        <p:tgtEl>
                                          <p:spTgt spid="3">
                                            <p:txEl>
                                              <p:pRg st="0" end="0"/>
                                            </p:txEl>
                                          </p:spTgt>
                                        </p:tgtEl>
                                        <p:attrNameLst>
                                          <p:attrName>ppt_w</p:attrName>
                                        </p:attrNameLst>
                                      </p:cBhvr>
                                      <p:tavLst>
                                        <p:tav tm="0">
                                          <p:val>
                                            <p:fltVal val="0"/>
                                          </p:val>
                                        </p:tav>
                                        <p:tav tm="100000">
                                          <p:val>
                                            <p:strVal val="#ppt_w"/>
                                          </p:val>
                                        </p:tav>
                                      </p:tavLst>
                                    </p:anim>
                                    <p:anim calcmode="lin" valueType="num">
                                      <p:cBhvr>
                                        <p:cTn id="35" dur="4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36" dur="400"/>
                                        <p:tgtEl>
                                          <p:spTgt spid="3">
                                            <p:txEl>
                                              <p:pRg st="0" end="0"/>
                                            </p:txEl>
                                          </p:spTgt>
                                        </p:tgtEl>
                                      </p:cBhvr>
                                    </p:animEffect>
                                  </p:childTnLst>
                                </p:cTn>
                              </p:par>
                              <p:par>
                                <p:cTn id="37" presetID="53" presetClass="entr" presetSubtype="16" fill="hold" grpId="0" nodeType="withEffect">
                                  <p:stCondLst>
                                    <p:cond delay="300"/>
                                  </p:stCondLst>
                                  <p:childTnLst>
                                    <p:set>
                                      <p:cBhvr>
                                        <p:cTn id="38" dur="1" fill="hold">
                                          <p:stCondLst>
                                            <p:cond delay="0"/>
                                          </p:stCondLst>
                                        </p:cTn>
                                        <p:tgtEl>
                                          <p:spTgt spid="13">
                                            <p:txEl>
                                              <p:pRg st="0" end="0"/>
                                            </p:txEl>
                                          </p:spTgt>
                                        </p:tgtEl>
                                        <p:attrNameLst>
                                          <p:attrName>style.visibility</p:attrName>
                                        </p:attrNameLst>
                                      </p:cBhvr>
                                      <p:to>
                                        <p:strVal val="visible"/>
                                      </p:to>
                                    </p:set>
                                    <p:anim calcmode="lin" valueType="num">
                                      <p:cBhvr>
                                        <p:cTn id="39" dur="4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40" dur="4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41" dur="400"/>
                                        <p:tgtEl>
                                          <p:spTgt spid="13">
                                            <p:txEl>
                                              <p:pRg st="0" end="0"/>
                                            </p:txEl>
                                          </p:spTgt>
                                        </p:tgtEl>
                                      </p:cBhvr>
                                    </p:animEffect>
                                  </p:childTnLst>
                                </p:cTn>
                              </p:par>
                              <p:par>
                                <p:cTn id="42" presetID="53" presetClass="entr" presetSubtype="16" fill="hold" grpId="0" nodeType="withEffect">
                                  <p:stCondLst>
                                    <p:cond delay="300"/>
                                  </p:stCondLst>
                                  <p:childTnLst>
                                    <p:set>
                                      <p:cBhvr>
                                        <p:cTn id="43" dur="1" fill="hold">
                                          <p:stCondLst>
                                            <p:cond delay="0"/>
                                          </p:stCondLst>
                                        </p:cTn>
                                        <p:tgtEl>
                                          <p:spTgt spid="14">
                                            <p:txEl>
                                              <p:pRg st="0" end="0"/>
                                            </p:txEl>
                                          </p:spTgt>
                                        </p:tgtEl>
                                        <p:attrNameLst>
                                          <p:attrName>style.visibility</p:attrName>
                                        </p:attrNameLst>
                                      </p:cBhvr>
                                      <p:to>
                                        <p:strVal val="visible"/>
                                      </p:to>
                                    </p:set>
                                    <p:anim calcmode="lin" valueType="num">
                                      <p:cBhvr>
                                        <p:cTn id="44" dur="4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45" dur="4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46" dur="400"/>
                                        <p:tgtEl>
                                          <p:spTgt spid="14">
                                            <p:txEl>
                                              <p:pRg st="0" end="0"/>
                                            </p:txEl>
                                          </p:spTgt>
                                        </p:tgtEl>
                                      </p:cBhvr>
                                    </p:animEffect>
                                  </p:childTnLst>
                                </p:cTn>
                              </p:par>
                              <p:par>
                                <p:cTn id="47" presetID="53" presetClass="entr" presetSubtype="16" fill="hold" grpId="0" nodeType="withEffect">
                                  <p:stCondLst>
                                    <p:cond delay="300"/>
                                  </p:stCondLst>
                                  <p:childTnLst>
                                    <p:set>
                                      <p:cBhvr>
                                        <p:cTn id="48" dur="1" fill="hold">
                                          <p:stCondLst>
                                            <p:cond delay="0"/>
                                          </p:stCondLst>
                                        </p:cTn>
                                        <p:tgtEl>
                                          <p:spTgt spid="16">
                                            <p:txEl>
                                              <p:pRg st="0" end="0"/>
                                            </p:txEl>
                                          </p:spTgt>
                                        </p:tgtEl>
                                        <p:attrNameLst>
                                          <p:attrName>style.visibility</p:attrName>
                                        </p:attrNameLst>
                                      </p:cBhvr>
                                      <p:to>
                                        <p:strVal val="visible"/>
                                      </p:to>
                                    </p:set>
                                    <p:anim calcmode="lin" valueType="num">
                                      <p:cBhvr>
                                        <p:cTn id="49" dur="4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50" dur="4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51" dur="400"/>
                                        <p:tgtEl>
                                          <p:spTgt spid="16">
                                            <p:txEl>
                                              <p:pRg st="0" end="0"/>
                                            </p:txEl>
                                          </p:spTgt>
                                        </p:tgtEl>
                                      </p:cBhvr>
                                    </p:animEffect>
                                  </p:childTnLst>
                                </p:cTn>
                              </p:par>
                              <p:par>
                                <p:cTn id="52" presetID="37" presetClass="entr" presetSubtype="0" fill="hold" grpId="0" nodeType="withEffect">
                                  <p:stCondLst>
                                    <p:cond delay="300"/>
                                  </p:stCondLst>
                                  <p:childTnLst>
                                    <p:set>
                                      <p:cBhvr>
                                        <p:cTn id="53" dur="1" fill="hold">
                                          <p:stCondLst>
                                            <p:cond delay="0"/>
                                          </p:stCondLst>
                                        </p:cTn>
                                        <p:tgtEl>
                                          <p:spTgt spid="19">
                                            <p:txEl>
                                              <p:pRg st="0" end="0"/>
                                            </p:txEl>
                                          </p:spTgt>
                                        </p:tgtEl>
                                        <p:attrNameLst>
                                          <p:attrName>style.visibility</p:attrName>
                                        </p:attrNameLst>
                                      </p:cBhvr>
                                      <p:to>
                                        <p:strVal val="visible"/>
                                      </p:to>
                                    </p:set>
                                    <p:animEffect transition="in" filter="fade">
                                      <p:cBhvr>
                                        <p:cTn id="54" dur="600"/>
                                        <p:tgtEl>
                                          <p:spTgt spid="19">
                                            <p:txEl>
                                              <p:pRg st="0" end="0"/>
                                            </p:txEl>
                                          </p:spTgt>
                                        </p:tgtEl>
                                      </p:cBhvr>
                                    </p:animEffect>
                                    <p:anim calcmode="lin" valueType="num">
                                      <p:cBhvr>
                                        <p:cTn id="55" dur="6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56" dur="540" decel="100000" fill="hold"/>
                                        <p:tgtEl>
                                          <p:spTgt spid="19">
                                            <p:txEl>
                                              <p:pRg st="0" end="0"/>
                                            </p:txEl>
                                          </p:spTgt>
                                        </p:tgtEl>
                                        <p:attrNameLst>
                                          <p:attrName>ppt_y</p:attrName>
                                        </p:attrNameLst>
                                      </p:cBhvr>
                                      <p:tavLst>
                                        <p:tav tm="0">
                                          <p:val>
                                            <p:strVal val="#ppt_y+1"/>
                                          </p:val>
                                        </p:tav>
                                        <p:tav tm="100000">
                                          <p:val>
                                            <p:strVal val="#ppt_y-.03"/>
                                          </p:val>
                                        </p:tav>
                                      </p:tavLst>
                                    </p:anim>
                                    <p:anim calcmode="lin" valueType="num">
                                      <p:cBhvr>
                                        <p:cTn id="57" dur="60" accel="100000" fill="hold">
                                          <p:stCondLst>
                                            <p:cond delay="540"/>
                                          </p:stCondLst>
                                        </p:cTn>
                                        <p:tgtEl>
                                          <p:spTgt spid="19">
                                            <p:txEl>
                                              <p:pRg st="0" end="0"/>
                                            </p:txEl>
                                          </p:spTgt>
                                        </p:tgtEl>
                                        <p:attrNameLst>
                                          <p:attrName>ppt_y</p:attrName>
                                        </p:attrNameLst>
                                      </p:cBhvr>
                                      <p:tavLst>
                                        <p:tav tm="0">
                                          <p:val>
                                            <p:strVal val="#ppt_y-.03"/>
                                          </p:val>
                                        </p:tav>
                                        <p:tav tm="100000">
                                          <p:val>
                                            <p:strVal val="#ppt_y"/>
                                          </p:val>
                                        </p:tav>
                                      </p:tavLst>
                                    </p:anim>
                                  </p:childTnLst>
                                </p:cTn>
                              </p:par>
                              <p:par>
                                <p:cTn id="58" presetID="37" presetClass="entr" presetSubtype="0" fill="hold" grpId="0" nodeType="withEffect">
                                  <p:stCondLst>
                                    <p:cond delay="300"/>
                                  </p:stCondLst>
                                  <p:childTnLst>
                                    <p:set>
                                      <p:cBhvr>
                                        <p:cTn id="59" dur="1" fill="hold">
                                          <p:stCondLst>
                                            <p:cond delay="0"/>
                                          </p:stCondLst>
                                        </p:cTn>
                                        <p:tgtEl>
                                          <p:spTgt spid="20">
                                            <p:txEl>
                                              <p:pRg st="0" end="0"/>
                                            </p:txEl>
                                          </p:spTgt>
                                        </p:tgtEl>
                                        <p:attrNameLst>
                                          <p:attrName>style.visibility</p:attrName>
                                        </p:attrNameLst>
                                      </p:cBhvr>
                                      <p:to>
                                        <p:strVal val="visible"/>
                                      </p:to>
                                    </p:set>
                                    <p:animEffect transition="in" filter="fade">
                                      <p:cBhvr>
                                        <p:cTn id="60" dur="600"/>
                                        <p:tgtEl>
                                          <p:spTgt spid="20">
                                            <p:txEl>
                                              <p:pRg st="0" end="0"/>
                                            </p:txEl>
                                          </p:spTgt>
                                        </p:tgtEl>
                                      </p:cBhvr>
                                    </p:animEffect>
                                    <p:anim calcmode="lin" valueType="num">
                                      <p:cBhvr>
                                        <p:cTn id="61" dur="6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62" dur="540" decel="100000" fill="hold"/>
                                        <p:tgtEl>
                                          <p:spTgt spid="20">
                                            <p:txEl>
                                              <p:pRg st="0" end="0"/>
                                            </p:txEl>
                                          </p:spTgt>
                                        </p:tgtEl>
                                        <p:attrNameLst>
                                          <p:attrName>ppt_y</p:attrName>
                                        </p:attrNameLst>
                                      </p:cBhvr>
                                      <p:tavLst>
                                        <p:tav tm="0">
                                          <p:val>
                                            <p:strVal val="#ppt_y+1"/>
                                          </p:val>
                                        </p:tav>
                                        <p:tav tm="100000">
                                          <p:val>
                                            <p:strVal val="#ppt_y-.03"/>
                                          </p:val>
                                        </p:tav>
                                      </p:tavLst>
                                    </p:anim>
                                    <p:anim calcmode="lin" valueType="num">
                                      <p:cBhvr>
                                        <p:cTn id="63" dur="60" accel="100000" fill="hold">
                                          <p:stCondLst>
                                            <p:cond delay="540"/>
                                          </p:stCondLst>
                                        </p:cTn>
                                        <p:tgtEl>
                                          <p:spTgt spid="20">
                                            <p:txEl>
                                              <p:pRg st="0" end="0"/>
                                            </p:txEl>
                                          </p:spTgt>
                                        </p:tgtEl>
                                        <p:attrNameLst>
                                          <p:attrName>ppt_y</p:attrName>
                                        </p:attrNameLst>
                                      </p:cBhvr>
                                      <p:tavLst>
                                        <p:tav tm="0">
                                          <p:val>
                                            <p:strVal val="#ppt_y-.03"/>
                                          </p:val>
                                        </p:tav>
                                        <p:tav tm="100000">
                                          <p:val>
                                            <p:strVal val="#ppt_y"/>
                                          </p:val>
                                        </p:tav>
                                      </p:tavLst>
                                    </p:anim>
                                  </p:childTnLst>
                                </p:cTn>
                              </p:par>
                              <p:par>
                                <p:cTn id="64" presetID="22" presetClass="entr" presetSubtype="4" fill="hold" nodeType="withEffect">
                                  <p:stCondLst>
                                    <p:cond delay="300"/>
                                  </p:stCondLst>
                                  <p:childTnLst>
                                    <p:set>
                                      <p:cBhvr>
                                        <p:cTn id="65" dur="1" fill="hold">
                                          <p:stCondLst>
                                            <p:cond delay="0"/>
                                          </p:stCondLst>
                                        </p:cTn>
                                        <p:tgtEl>
                                          <p:spTgt spid="18"/>
                                        </p:tgtEl>
                                        <p:attrNameLst>
                                          <p:attrName>style.visibility</p:attrName>
                                        </p:attrNameLst>
                                      </p:cBhvr>
                                      <p:to>
                                        <p:strVal val="visible"/>
                                      </p:to>
                                    </p:set>
                                    <p:animEffect transition="in" filter="wipe(down)">
                                      <p:cBhvr>
                                        <p:cTn id="66" dur="500"/>
                                        <p:tgtEl>
                                          <p:spTgt spid="18"/>
                                        </p:tgtEl>
                                      </p:cBhvr>
                                    </p:animEffect>
                                  </p:childTnLst>
                                </p:cTn>
                              </p:par>
                              <p:par>
                                <p:cTn id="67" presetID="53" presetClass="entr" presetSubtype="16" fill="hold" grpId="0" nodeType="withEffect">
                                  <p:stCondLst>
                                    <p:cond delay="300"/>
                                  </p:stCondLst>
                                  <p:childTnLst>
                                    <p:set>
                                      <p:cBhvr>
                                        <p:cTn id="68" dur="1" fill="hold">
                                          <p:stCondLst>
                                            <p:cond delay="0"/>
                                          </p:stCondLst>
                                        </p:cTn>
                                        <p:tgtEl>
                                          <p:spTgt spid="21">
                                            <p:txEl>
                                              <p:pRg st="0" end="0"/>
                                            </p:txEl>
                                          </p:spTgt>
                                        </p:tgtEl>
                                        <p:attrNameLst>
                                          <p:attrName>style.visibility</p:attrName>
                                        </p:attrNameLst>
                                      </p:cBhvr>
                                      <p:to>
                                        <p:strVal val="visible"/>
                                      </p:to>
                                    </p:set>
                                    <p:anim calcmode="lin" valueType="num">
                                      <p:cBhvr>
                                        <p:cTn id="69" dur="4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70" dur="4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71" dur="400"/>
                                        <p:tgtEl>
                                          <p:spTgt spid="21">
                                            <p:txEl>
                                              <p:pRg st="0" end="0"/>
                                            </p:txEl>
                                          </p:spTgt>
                                        </p:tgtEl>
                                      </p:cBhvr>
                                    </p:animEffect>
                                  </p:childTnLst>
                                </p:cTn>
                              </p:par>
                              <p:par>
                                <p:cTn id="72" presetID="53" presetClass="entr" presetSubtype="16" fill="hold" grpId="0" nodeType="withEffect">
                                  <p:stCondLst>
                                    <p:cond delay="300"/>
                                  </p:stCondLst>
                                  <p:childTnLst>
                                    <p:set>
                                      <p:cBhvr>
                                        <p:cTn id="73" dur="1" fill="hold">
                                          <p:stCondLst>
                                            <p:cond delay="0"/>
                                          </p:stCondLst>
                                        </p:cTn>
                                        <p:tgtEl>
                                          <p:spTgt spid="22">
                                            <p:txEl>
                                              <p:pRg st="0" end="0"/>
                                            </p:txEl>
                                          </p:spTgt>
                                        </p:tgtEl>
                                        <p:attrNameLst>
                                          <p:attrName>style.visibility</p:attrName>
                                        </p:attrNameLst>
                                      </p:cBhvr>
                                      <p:to>
                                        <p:strVal val="visible"/>
                                      </p:to>
                                    </p:set>
                                    <p:anim calcmode="lin" valueType="num">
                                      <p:cBhvr>
                                        <p:cTn id="74" dur="4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75" dur="4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76" dur="400"/>
                                        <p:tgtEl>
                                          <p:spTgt spid="22">
                                            <p:txEl>
                                              <p:pRg st="0" end="0"/>
                                            </p:txEl>
                                          </p:spTgt>
                                        </p:tgtEl>
                                      </p:cBhvr>
                                    </p:animEffect>
                                  </p:childTnLst>
                                </p:cTn>
                              </p:par>
                              <p:par>
                                <p:cTn id="77" presetID="53" presetClass="entr" presetSubtype="16" fill="hold" grpId="0" nodeType="withEffect">
                                  <p:stCondLst>
                                    <p:cond delay="300"/>
                                  </p:stCondLst>
                                  <p:childTnLst>
                                    <p:set>
                                      <p:cBhvr>
                                        <p:cTn id="78" dur="1" fill="hold">
                                          <p:stCondLst>
                                            <p:cond delay="0"/>
                                          </p:stCondLst>
                                        </p:cTn>
                                        <p:tgtEl>
                                          <p:spTgt spid="24">
                                            <p:txEl>
                                              <p:pRg st="0" end="0"/>
                                            </p:txEl>
                                          </p:spTgt>
                                        </p:tgtEl>
                                        <p:attrNameLst>
                                          <p:attrName>style.visibility</p:attrName>
                                        </p:attrNameLst>
                                      </p:cBhvr>
                                      <p:to>
                                        <p:strVal val="visible"/>
                                      </p:to>
                                    </p:set>
                                    <p:anim calcmode="lin" valueType="num">
                                      <p:cBhvr>
                                        <p:cTn id="79" dur="4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80" dur="4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81" dur="400"/>
                                        <p:tgtEl>
                                          <p:spTgt spid="24">
                                            <p:txEl>
                                              <p:pRg st="0" end="0"/>
                                            </p:txEl>
                                          </p:spTgt>
                                        </p:tgtEl>
                                      </p:cBhvr>
                                    </p:animEffect>
                                  </p:childTnLst>
                                </p:cTn>
                              </p:par>
                              <p:par>
                                <p:cTn id="82" presetID="53" presetClass="entr" presetSubtype="16" fill="hold" grpId="0" nodeType="withEffect">
                                  <p:stCondLst>
                                    <p:cond delay="300"/>
                                  </p:stCondLst>
                                  <p:childTnLst>
                                    <p:set>
                                      <p:cBhvr>
                                        <p:cTn id="83" dur="1" fill="hold">
                                          <p:stCondLst>
                                            <p:cond delay="0"/>
                                          </p:stCondLst>
                                        </p:cTn>
                                        <p:tgtEl>
                                          <p:spTgt spid="25">
                                            <p:txEl>
                                              <p:pRg st="0" end="0"/>
                                            </p:txEl>
                                          </p:spTgt>
                                        </p:tgtEl>
                                        <p:attrNameLst>
                                          <p:attrName>style.visibility</p:attrName>
                                        </p:attrNameLst>
                                      </p:cBhvr>
                                      <p:to>
                                        <p:strVal val="visible"/>
                                      </p:to>
                                    </p:set>
                                    <p:anim calcmode="lin" valueType="num">
                                      <p:cBhvr>
                                        <p:cTn id="84" dur="4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85" dur="4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86" dur="400"/>
                                        <p:tgtEl>
                                          <p:spTgt spid="25">
                                            <p:txEl>
                                              <p:pRg st="0" end="0"/>
                                            </p:txEl>
                                          </p:spTgt>
                                        </p:tgtEl>
                                      </p:cBhvr>
                                    </p:animEffect>
                                  </p:childTnLst>
                                </p:cTn>
                              </p:par>
                              <p:par>
                                <p:cTn id="87" presetID="37" presetClass="entr" presetSubtype="0" fill="hold" grpId="0" nodeType="withEffect">
                                  <p:stCondLst>
                                    <p:cond delay="300"/>
                                  </p:stCondLst>
                                  <p:childTnLst>
                                    <p:set>
                                      <p:cBhvr>
                                        <p:cTn id="88" dur="1" fill="hold">
                                          <p:stCondLst>
                                            <p:cond delay="0"/>
                                          </p:stCondLst>
                                        </p:cTn>
                                        <p:tgtEl>
                                          <p:spTgt spid="4">
                                            <p:txEl>
                                              <p:pRg st="0" end="0"/>
                                            </p:txEl>
                                          </p:spTgt>
                                        </p:tgtEl>
                                        <p:attrNameLst>
                                          <p:attrName>style.visibility</p:attrName>
                                        </p:attrNameLst>
                                      </p:cBhvr>
                                      <p:to>
                                        <p:strVal val="visible"/>
                                      </p:to>
                                    </p:set>
                                    <p:animEffect transition="in" filter="fade">
                                      <p:cBhvr>
                                        <p:cTn id="89" dur="600"/>
                                        <p:tgtEl>
                                          <p:spTgt spid="4">
                                            <p:txEl>
                                              <p:pRg st="0" end="0"/>
                                            </p:txEl>
                                          </p:spTgt>
                                        </p:tgtEl>
                                      </p:cBhvr>
                                    </p:animEffect>
                                    <p:anim calcmode="lin" valueType="num">
                                      <p:cBhvr>
                                        <p:cTn id="90" dur="6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1" dur="54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92" dur="60" accel="100000" fill="hold">
                                          <p:stCondLst>
                                            <p:cond delay="540"/>
                                          </p:stCondLst>
                                        </p:cTn>
                                        <p:tgtEl>
                                          <p:spTgt spid="4">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P spid="15" grpId="0"/>
      <p:bldP spid="27" grpId="0" build="p">
        <p:tmplLst>
          <p:tmpl lvl="1">
            <p:tnLst>
              <p:par>
                <p:cTn presetID="37" presetClass="entr" presetSubtype="0" fill="hold" nodeType="withEffect">
                  <p:stCondLst>
                    <p:cond delay="300"/>
                  </p:stCondLst>
                  <p:childTnLst>
                    <p:set>
                      <p:cBhvr>
                        <p:cTn dur="1" fill="hold">
                          <p:stCondLst>
                            <p:cond delay="0"/>
                          </p:stCondLst>
                        </p:cTn>
                        <p:tgtEl>
                          <p:spTgt spid="27"/>
                        </p:tgtEl>
                        <p:attrNameLst>
                          <p:attrName>style.visibility</p:attrName>
                        </p:attrNameLst>
                      </p:cBhvr>
                      <p:to>
                        <p:strVal val="visible"/>
                      </p:to>
                    </p:set>
                    <p:animEffect transition="in" filter="fade">
                      <p:cBhvr>
                        <p:cTn dur="600"/>
                        <p:tgtEl>
                          <p:spTgt spid="27"/>
                        </p:tgtEl>
                      </p:cBhvr>
                    </p:animEffect>
                    <p:anim calcmode="lin" valueType="num">
                      <p:cBhvr>
                        <p:cTn dur="600" fill="hold"/>
                        <p:tgtEl>
                          <p:spTgt spid="27"/>
                        </p:tgtEl>
                        <p:attrNameLst>
                          <p:attrName>ppt_x</p:attrName>
                        </p:attrNameLst>
                      </p:cBhvr>
                      <p:tavLst>
                        <p:tav tm="0">
                          <p:val>
                            <p:strVal val="#ppt_x"/>
                          </p:val>
                        </p:tav>
                        <p:tav tm="100000">
                          <p:val>
                            <p:strVal val="#ppt_x"/>
                          </p:val>
                        </p:tav>
                      </p:tavLst>
                    </p:anim>
                    <p:anim calcmode="lin" valueType="num">
                      <p:cBhvr>
                        <p:cTn dur="540" decel="100000" fill="hold"/>
                        <p:tgtEl>
                          <p:spTgt spid="27"/>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7"/>
                        </p:tgtEl>
                        <p:attrNameLst>
                          <p:attrName>ppt_y</p:attrName>
                        </p:attrNameLst>
                      </p:cBhvr>
                      <p:tavLst>
                        <p:tav tm="0">
                          <p:val>
                            <p:strVal val="#ppt_y-.03"/>
                          </p:val>
                        </p:tav>
                        <p:tav tm="100000">
                          <p:val>
                            <p:strVal val="#ppt_y"/>
                          </p:val>
                        </p:tav>
                      </p:tavLst>
                    </p:anim>
                  </p:childTnLst>
                </p:cTn>
              </p:par>
            </p:tnLst>
          </p:tmpl>
        </p:tmplLst>
      </p:bldP>
      <p:bldP spid="28" grpId="0" build="p">
        <p:tmplLst>
          <p:tmpl lvl="1">
            <p:tnLst>
              <p:par>
                <p:cTn presetID="37" presetClass="entr" presetSubtype="0" fill="hold" nodeType="withEffect" nodePh="1">
                  <p:stCondLst>
                    <p:cond delay="300"/>
                  </p:stCondLst>
                  <p:childTnLst>
                    <p:set>
                      <p:cBhvr>
                        <p:cTn dur="1" fill="hold">
                          <p:stCondLst>
                            <p:cond delay="0"/>
                          </p:stCondLst>
                        </p:cTn>
                        <p:tgtEl>
                          <p:spTgt spid="28"/>
                        </p:tgtEl>
                        <p:attrNameLst>
                          <p:attrName>style.visibility</p:attrName>
                        </p:attrNameLst>
                      </p:cBhvr>
                      <p:to>
                        <p:strVal val="visible"/>
                      </p:to>
                    </p:set>
                    <p:animEffect transition="in" filter="fade">
                      <p:cBhvr>
                        <p:cTn dur="600"/>
                        <p:tgtEl>
                          <p:spTgt spid="28"/>
                        </p:tgtEl>
                      </p:cBhvr>
                    </p:animEffect>
                    <p:anim calcmode="lin" valueType="num">
                      <p:cBhvr>
                        <p:cTn dur="600" fill="hold"/>
                        <p:tgtEl>
                          <p:spTgt spid="28"/>
                        </p:tgtEl>
                        <p:attrNameLst>
                          <p:attrName>ppt_x</p:attrName>
                        </p:attrNameLst>
                      </p:cBhvr>
                      <p:tavLst>
                        <p:tav tm="0">
                          <p:val>
                            <p:strVal val="#ppt_x"/>
                          </p:val>
                        </p:tav>
                        <p:tav tm="100000">
                          <p:val>
                            <p:strVal val="#ppt_x"/>
                          </p:val>
                        </p:tav>
                      </p:tavLst>
                    </p:anim>
                    <p:anim calcmode="lin" valueType="num">
                      <p:cBhvr>
                        <p:cTn dur="540" decel="100000" fill="hold"/>
                        <p:tgtEl>
                          <p:spTgt spid="2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8"/>
                        </p:tgtEl>
                        <p:attrNameLst>
                          <p:attrName>ppt_y</p:attrName>
                        </p:attrNameLst>
                      </p:cBhvr>
                      <p:tavLst>
                        <p:tav tm="0">
                          <p:val>
                            <p:strVal val="#ppt_y-.03"/>
                          </p:val>
                        </p:tav>
                        <p:tav tm="100000">
                          <p:val>
                            <p:strVal val="#ppt_y"/>
                          </p:val>
                        </p:tav>
                      </p:tavLst>
                    </p:anim>
                  </p:childTnLst>
                </p:cTn>
              </p:par>
            </p:tnLst>
          </p:tmpl>
        </p:tmplLst>
      </p:bldP>
      <p:bldP spid="3" grpId="0" build="p">
        <p:tmplLst>
          <p:tmpl lvl="1">
            <p:tnLst>
              <p:par>
                <p:cTn presetID="53" presetClass="entr" presetSubtype="16"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 calcmode="lin" valueType="num">
                      <p:cBhvr>
                        <p:cTn dur="400" fill="hold"/>
                        <p:tgtEl>
                          <p:spTgt spid="3"/>
                        </p:tgtEl>
                        <p:attrNameLst>
                          <p:attrName>ppt_w</p:attrName>
                        </p:attrNameLst>
                      </p:cBhvr>
                      <p:tavLst>
                        <p:tav tm="0">
                          <p:val>
                            <p:fltVal val="0"/>
                          </p:val>
                        </p:tav>
                        <p:tav tm="100000">
                          <p:val>
                            <p:strVal val="#ppt_w"/>
                          </p:val>
                        </p:tav>
                      </p:tavLst>
                    </p:anim>
                    <p:anim calcmode="lin" valueType="num">
                      <p:cBhvr>
                        <p:cTn dur="400" fill="hold"/>
                        <p:tgtEl>
                          <p:spTgt spid="3"/>
                        </p:tgtEl>
                        <p:attrNameLst>
                          <p:attrName>ppt_h</p:attrName>
                        </p:attrNameLst>
                      </p:cBhvr>
                      <p:tavLst>
                        <p:tav tm="0">
                          <p:val>
                            <p:fltVal val="0"/>
                          </p:val>
                        </p:tav>
                        <p:tav tm="100000">
                          <p:val>
                            <p:strVal val="#ppt_h"/>
                          </p:val>
                        </p:tav>
                      </p:tavLst>
                    </p:anim>
                    <p:animEffect transition="in" filter="fade">
                      <p:cBhvr>
                        <p:cTn dur="400"/>
                        <p:tgtEl>
                          <p:spTgt spid="3"/>
                        </p:tgtEl>
                      </p:cBhvr>
                    </p:animEffect>
                  </p:childTnLst>
                </p:cTn>
              </p:par>
            </p:tnLst>
          </p:tmpl>
        </p:tmplLst>
      </p:bldP>
      <p:bldP spid="13" grpId="0" build="p">
        <p:tmplLst>
          <p:tmpl lvl="1">
            <p:tnLst>
              <p:par>
                <p:cTn presetID="53" presetClass="entr" presetSubtype="16"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p:cTn dur="400" fill="hold"/>
                        <p:tgtEl>
                          <p:spTgt spid="13"/>
                        </p:tgtEl>
                        <p:attrNameLst>
                          <p:attrName>ppt_w</p:attrName>
                        </p:attrNameLst>
                      </p:cBhvr>
                      <p:tavLst>
                        <p:tav tm="0">
                          <p:val>
                            <p:fltVal val="0"/>
                          </p:val>
                        </p:tav>
                        <p:tav tm="100000">
                          <p:val>
                            <p:strVal val="#ppt_w"/>
                          </p:val>
                        </p:tav>
                      </p:tavLst>
                    </p:anim>
                    <p:anim calcmode="lin" valueType="num">
                      <p:cBhvr>
                        <p:cTn dur="400" fill="hold"/>
                        <p:tgtEl>
                          <p:spTgt spid="13"/>
                        </p:tgtEl>
                        <p:attrNameLst>
                          <p:attrName>ppt_h</p:attrName>
                        </p:attrNameLst>
                      </p:cBhvr>
                      <p:tavLst>
                        <p:tav tm="0">
                          <p:val>
                            <p:fltVal val="0"/>
                          </p:val>
                        </p:tav>
                        <p:tav tm="100000">
                          <p:val>
                            <p:strVal val="#ppt_h"/>
                          </p:val>
                        </p:tav>
                      </p:tavLst>
                    </p:anim>
                    <p:animEffect transition="in" filter="fade">
                      <p:cBhvr>
                        <p:cTn dur="400"/>
                        <p:tgtEl>
                          <p:spTgt spid="13"/>
                        </p:tgtEl>
                      </p:cBhvr>
                    </p:animEffect>
                  </p:childTnLst>
                </p:cTn>
              </p:par>
            </p:tnLst>
          </p:tmpl>
        </p:tmplLst>
      </p:bldP>
      <p:bldP spid="14" grpId="0" build="p">
        <p:tmplLst>
          <p:tmpl lvl="1">
            <p:tnLst>
              <p:par>
                <p:cTn presetID="53" presetClass="entr" presetSubtype="16" fill="hold" nodeType="withEffect">
                  <p:stCondLst>
                    <p:cond delay="300"/>
                  </p:stCondLst>
                  <p:childTnLst>
                    <p:set>
                      <p:cBhvr>
                        <p:cTn dur="1" fill="hold">
                          <p:stCondLst>
                            <p:cond delay="0"/>
                          </p:stCondLst>
                        </p:cTn>
                        <p:tgtEl>
                          <p:spTgt spid="14"/>
                        </p:tgtEl>
                        <p:attrNameLst>
                          <p:attrName>style.visibility</p:attrName>
                        </p:attrNameLst>
                      </p:cBhvr>
                      <p:to>
                        <p:strVal val="visible"/>
                      </p:to>
                    </p:set>
                    <p:anim calcmode="lin" valueType="num">
                      <p:cBhvr>
                        <p:cTn dur="400" fill="hold"/>
                        <p:tgtEl>
                          <p:spTgt spid="14"/>
                        </p:tgtEl>
                        <p:attrNameLst>
                          <p:attrName>ppt_w</p:attrName>
                        </p:attrNameLst>
                      </p:cBhvr>
                      <p:tavLst>
                        <p:tav tm="0">
                          <p:val>
                            <p:fltVal val="0"/>
                          </p:val>
                        </p:tav>
                        <p:tav tm="100000">
                          <p:val>
                            <p:strVal val="#ppt_w"/>
                          </p:val>
                        </p:tav>
                      </p:tavLst>
                    </p:anim>
                    <p:anim calcmode="lin" valueType="num">
                      <p:cBhvr>
                        <p:cTn dur="400" fill="hold"/>
                        <p:tgtEl>
                          <p:spTgt spid="14"/>
                        </p:tgtEl>
                        <p:attrNameLst>
                          <p:attrName>ppt_h</p:attrName>
                        </p:attrNameLst>
                      </p:cBhvr>
                      <p:tavLst>
                        <p:tav tm="0">
                          <p:val>
                            <p:fltVal val="0"/>
                          </p:val>
                        </p:tav>
                        <p:tav tm="100000">
                          <p:val>
                            <p:strVal val="#ppt_h"/>
                          </p:val>
                        </p:tav>
                      </p:tavLst>
                    </p:anim>
                    <p:animEffect transition="in" filter="fade">
                      <p:cBhvr>
                        <p:cTn dur="400"/>
                        <p:tgtEl>
                          <p:spTgt spid="14"/>
                        </p:tgtEl>
                      </p:cBhvr>
                    </p:animEffect>
                  </p:childTnLst>
                </p:cTn>
              </p:par>
            </p:tnLst>
          </p:tmpl>
        </p:tmplLst>
      </p:bldP>
      <p:bldP spid="16" grpId="0" build="p">
        <p:tmplLst>
          <p:tmpl lvl="1">
            <p:tnLst>
              <p:par>
                <p:cTn presetID="53" presetClass="entr" presetSubtype="16" fill="hold" nodeType="withEffect">
                  <p:stCondLst>
                    <p:cond delay="300"/>
                  </p:stCondLst>
                  <p:childTnLst>
                    <p:set>
                      <p:cBhvr>
                        <p:cTn dur="1" fill="hold">
                          <p:stCondLst>
                            <p:cond delay="0"/>
                          </p:stCondLst>
                        </p:cTn>
                        <p:tgtEl>
                          <p:spTgt spid="16"/>
                        </p:tgtEl>
                        <p:attrNameLst>
                          <p:attrName>style.visibility</p:attrName>
                        </p:attrNameLst>
                      </p:cBhvr>
                      <p:to>
                        <p:strVal val="visible"/>
                      </p:to>
                    </p:set>
                    <p:anim calcmode="lin" valueType="num">
                      <p:cBhvr>
                        <p:cTn dur="400" fill="hold"/>
                        <p:tgtEl>
                          <p:spTgt spid="16"/>
                        </p:tgtEl>
                        <p:attrNameLst>
                          <p:attrName>ppt_w</p:attrName>
                        </p:attrNameLst>
                      </p:cBhvr>
                      <p:tavLst>
                        <p:tav tm="0">
                          <p:val>
                            <p:fltVal val="0"/>
                          </p:val>
                        </p:tav>
                        <p:tav tm="100000">
                          <p:val>
                            <p:strVal val="#ppt_w"/>
                          </p:val>
                        </p:tav>
                      </p:tavLst>
                    </p:anim>
                    <p:anim calcmode="lin" valueType="num">
                      <p:cBhvr>
                        <p:cTn dur="400" fill="hold"/>
                        <p:tgtEl>
                          <p:spTgt spid="16"/>
                        </p:tgtEl>
                        <p:attrNameLst>
                          <p:attrName>ppt_h</p:attrName>
                        </p:attrNameLst>
                      </p:cBhvr>
                      <p:tavLst>
                        <p:tav tm="0">
                          <p:val>
                            <p:fltVal val="0"/>
                          </p:val>
                        </p:tav>
                        <p:tav tm="100000">
                          <p:val>
                            <p:strVal val="#ppt_h"/>
                          </p:val>
                        </p:tav>
                      </p:tavLst>
                    </p:anim>
                    <p:animEffect transition="in" filter="fade">
                      <p:cBhvr>
                        <p:cTn dur="400"/>
                        <p:tgtEl>
                          <p:spTgt spid="16"/>
                        </p:tgtEl>
                      </p:cBhvr>
                    </p:animEffect>
                  </p:childTnLst>
                </p:cTn>
              </p:par>
            </p:tnLst>
          </p:tmpl>
        </p:tmplLst>
      </p:bldP>
      <p:bldP spid="19" grpId="0" build="p">
        <p:tmplLst>
          <p:tmpl lvl="1">
            <p:tnLst>
              <p:par>
                <p:cTn presetID="37" presetClass="entr" presetSubtype="0" fill="hold" nodeType="withEffect">
                  <p:stCondLst>
                    <p:cond delay="300"/>
                  </p:stCondLst>
                  <p:childTnLst>
                    <p:set>
                      <p:cBhvr>
                        <p:cTn dur="1" fill="hold">
                          <p:stCondLst>
                            <p:cond delay="0"/>
                          </p:stCondLst>
                        </p:cTn>
                        <p:tgtEl>
                          <p:spTgt spid="19"/>
                        </p:tgtEl>
                        <p:attrNameLst>
                          <p:attrName>style.visibility</p:attrName>
                        </p:attrNameLst>
                      </p:cBhvr>
                      <p:to>
                        <p:strVal val="visible"/>
                      </p:to>
                    </p:set>
                    <p:animEffect transition="in" filter="fade">
                      <p:cBhvr>
                        <p:cTn dur="600"/>
                        <p:tgtEl>
                          <p:spTgt spid="19"/>
                        </p:tgtEl>
                      </p:cBhvr>
                    </p:animEffect>
                    <p:anim calcmode="lin" valueType="num">
                      <p:cBhvr>
                        <p:cTn dur="600" fill="hold"/>
                        <p:tgtEl>
                          <p:spTgt spid="19"/>
                        </p:tgtEl>
                        <p:attrNameLst>
                          <p:attrName>ppt_x</p:attrName>
                        </p:attrNameLst>
                      </p:cBhvr>
                      <p:tavLst>
                        <p:tav tm="0">
                          <p:val>
                            <p:strVal val="#ppt_x"/>
                          </p:val>
                        </p:tav>
                        <p:tav tm="100000">
                          <p:val>
                            <p:strVal val="#ppt_x"/>
                          </p:val>
                        </p:tav>
                      </p:tavLst>
                    </p:anim>
                    <p:anim calcmode="lin" valueType="num">
                      <p:cBhvr>
                        <p:cTn dur="540" decel="100000" fill="hold"/>
                        <p:tgtEl>
                          <p:spTgt spid="19"/>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9"/>
                        </p:tgtEl>
                        <p:attrNameLst>
                          <p:attrName>ppt_y</p:attrName>
                        </p:attrNameLst>
                      </p:cBhvr>
                      <p:tavLst>
                        <p:tav tm="0">
                          <p:val>
                            <p:strVal val="#ppt_y-.03"/>
                          </p:val>
                        </p:tav>
                        <p:tav tm="100000">
                          <p:val>
                            <p:strVal val="#ppt_y"/>
                          </p:val>
                        </p:tav>
                      </p:tavLst>
                    </p:anim>
                  </p:childTnLst>
                </p:cTn>
              </p:par>
            </p:tnLst>
          </p:tmpl>
        </p:tmplLst>
      </p:bldP>
      <p:bldP spid="20" grpId="0" build="p">
        <p:tmplLst>
          <p:tmpl lvl="1">
            <p:tnLst>
              <p:par>
                <p:cTn presetID="37" presetClass="entr" presetSubtype="0" fill="hold" nodeType="withEffect" nodePh="1">
                  <p:stCondLst>
                    <p:cond delay="300"/>
                  </p:stCondLst>
                  <p:childTnLst>
                    <p:set>
                      <p:cBhvr>
                        <p:cTn dur="1" fill="hold">
                          <p:stCondLst>
                            <p:cond delay="0"/>
                          </p:stCondLst>
                        </p:cTn>
                        <p:tgtEl>
                          <p:spTgt spid="20"/>
                        </p:tgtEl>
                        <p:attrNameLst>
                          <p:attrName>style.visibility</p:attrName>
                        </p:attrNameLst>
                      </p:cBhvr>
                      <p:to>
                        <p:strVal val="visible"/>
                      </p:to>
                    </p:set>
                    <p:animEffect transition="in" filter="fade">
                      <p:cBhvr>
                        <p:cTn dur="600"/>
                        <p:tgtEl>
                          <p:spTgt spid="20"/>
                        </p:tgtEl>
                      </p:cBhvr>
                    </p:animEffect>
                    <p:anim calcmode="lin" valueType="num">
                      <p:cBhvr>
                        <p:cTn dur="600" fill="hold"/>
                        <p:tgtEl>
                          <p:spTgt spid="20"/>
                        </p:tgtEl>
                        <p:attrNameLst>
                          <p:attrName>ppt_x</p:attrName>
                        </p:attrNameLst>
                      </p:cBhvr>
                      <p:tavLst>
                        <p:tav tm="0">
                          <p:val>
                            <p:strVal val="#ppt_x"/>
                          </p:val>
                        </p:tav>
                        <p:tav tm="100000">
                          <p:val>
                            <p:strVal val="#ppt_x"/>
                          </p:val>
                        </p:tav>
                      </p:tavLst>
                    </p:anim>
                    <p:anim calcmode="lin" valueType="num">
                      <p:cBhvr>
                        <p:cTn dur="540" decel="100000" fill="hold"/>
                        <p:tgtEl>
                          <p:spTgt spid="2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0"/>
                        </p:tgtEl>
                        <p:attrNameLst>
                          <p:attrName>ppt_y</p:attrName>
                        </p:attrNameLst>
                      </p:cBhvr>
                      <p:tavLst>
                        <p:tav tm="0">
                          <p:val>
                            <p:strVal val="#ppt_y-.03"/>
                          </p:val>
                        </p:tav>
                        <p:tav tm="100000">
                          <p:val>
                            <p:strVal val="#ppt_y"/>
                          </p:val>
                        </p:tav>
                      </p:tavLst>
                    </p:anim>
                  </p:childTnLst>
                </p:cTn>
              </p:par>
            </p:tnLst>
          </p:tmpl>
        </p:tmplLst>
      </p:bldP>
      <p:bldP spid="21" grpId="0" build="p">
        <p:tmplLst>
          <p:tmpl lvl="1">
            <p:tnLst>
              <p:par>
                <p:cTn presetID="53" presetClass="entr" presetSubtype="16" fill="hold" nodeType="withEffect">
                  <p:stCondLst>
                    <p:cond delay="300"/>
                  </p:stCondLst>
                  <p:childTnLst>
                    <p:set>
                      <p:cBhvr>
                        <p:cTn dur="1" fill="hold">
                          <p:stCondLst>
                            <p:cond delay="0"/>
                          </p:stCondLst>
                        </p:cTn>
                        <p:tgtEl>
                          <p:spTgt spid="21"/>
                        </p:tgtEl>
                        <p:attrNameLst>
                          <p:attrName>style.visibility</p:attrName>
                        </p:attrNameLst>
                      </p:cBhvr>
                      <p:to>
                        <p:strVal val="visible"/>
                      </p:to>
                    </p:set>
                    <p:anim calcmode="lin" valueType="num">
                      <p:cBhvr>
                        <p:cTn dur="400" fill="hold"/>
                        <p:tgtEl>
                          <p:spTgt spid="21"/>
                        </p:tgtEl>
                        <p:attrNameLst>
                          <p:attrName>ppt_w</p:attrName>
                        </p:attrNameLst>
                      </p:cBhvr>
                      <p:tavLst>
                        <p:tav tm="0">
                          <p:val>
                            <p:fltVal val="0"/>
                          </p:val>
                        </p:tav>
                        <p:tav tm="100000">
                          <p:val>
                            <p:strVal val="#ppt_w"/>
                          </p:val>
                        </p:tav>
                      </p:tavLst>
                    </p:anim>
                    <p:anim calcmode="lin" valueType="num">
                      <p:cBhvr>
                        <p:cTn dur="400" fill="hold"/>
                        <p:tgtEl>
                          <p:spTgt spid="21"/>
                        </p:tgtEl>
                        <p:attrNameLst>
                          <p:attrName>ppt_h</p:attrName>
                        </p:attrNameLst>
                      </p:cBhvr>
                      <p:tavLst>
                        <p:tav tm="0">
                          <p:val>
                            <p:fltVal val="0"/>
                          </p:val>
                        </p:tav>
                        <p:tav tm="100000">
                          <p:val>
                            <p:strVal val="#ppt_h"/>
                          </p:val>
                        </p:tav>
                      </p:tavLst>
                    </p:anim>
                    <p:animEffect transition="in" filter="fade">
                      <p:cBhvr>
                        <p:cTn dur="400"/>
                        <p:tgtEl>
                          <p:spTgt spid="21"/>
                        </p:tgtEl>
                      </p:cBhvr>
                    </p:animEffect>
                  </p:childTnLst>
                </p:cTn>
              </p:par>
            </p:tnLst>
          </p:tmpl>
        </p:tmplLst>
      </p:bldP>
      <p:bldP spid="22" grpId="0" build="p">
        <p:tmplLst>
          <p:tmpl lvl="1">
            <p:tnLst>
              <p:par>
                <p:cTn presetID="53" presetClass="entr" presetSubtype="16" fill="hold" nodeType="withEffect">
                  <p:stCondLst>
                    <p:cond delay="300"/>
                  </p:stCondLst>
                  <p:childTnLst>
                    <p:set>
                      <p:cBhvr>
                        <p:cTn dur="1" fill="hold">
                          <p:stCondLst>
                            <p:cond delay="0"/>
                          </p:stCondLst>
                        </p:cTn>
                        <p:tgtEl>
                          <p:spTgt spid="22"/>
                        </p:tgtEl>
                        <p:attrNameLst>
                          <p:attrName>style.visibility</p:attrName>
                        </p:attrNameLst>
                      </p:cBhvr>
                      <p:to>
                        <p:strVal val="visible"/>
                      </p:to>
                    </p:set>
                    <p:anim calcmode="lin" valueType="num">
                      <p:cBhvr>
                        <p:cTn dur="400" fill="hold"/>
                        <p:tgtEl>
                          <p:spTgt spid="22"/>
                        </p:tgtEl>
                        <p:attrNameLst>
                          <p:attrName>ppt_w</p:attrName>
                        </p:attrNameLst>
                      </p:cBhvr>
                      <p:tavLst>
                        <p:tav tm="0">
                          <p:val>
                            <p:fltVal val="0"/>
                          </p:val>
                        </p:tav>
                        <p:tav tm="100000">
                          <p:val>
                            <p:strVal val="#ppt_w"/>
                          </p:val>
                        </p:tav>
                      </p:tavLst>
                    </p:anim>
                    <p:anim calcmode="lin" valueType="num">
                      <p:cBhvr>
                        <p:cTn dur="400" fill="hold"/>
                        <p:tgtEl>
                          <p:spTgt spid="22"/>
                        </p:tgtEl>
                        <p:attrNameLst>
                          <p:attrName>ppt_h</p:attrName>
                        </p:attrNameLst>
                      </p:cBhvr>
                      <p:tavLst>
                        <p:tav tm="0">
                          <p:val>
                            <p:fltVal val="0"/>
                          </p:val>
                        </p:tav>
                        <p:tav tm="100000">
                          <p:val>
                            <p:strVal val="#ppt_h"/>
                          </p:val>
                        </p:tav>
                      </p:tavLst>
                    </p:anim>
                    <p:animEffect transition="in" filter="fade">
                      <p:cBhvr>
                        <p:cTn dur="400"/>
                        <p:tgtEl>
                          <p:spTgt spid="22"/>
                        </p:tgtEl>
                      </p:cBhvr>
                    </p:animEffect>
                  </p:childTnLst>
                </p:cTn>
              </p:par>
            </p:tnLst>
          </p:tmpl>
        </p:tmplLst>
      </p:bldP>
      <p:bldP spid="24" grpId="0" build="p">
        <p:tmplLst>
          <p:tmpl lvl="1">
            <p:tnLst>
              <p:par>
                <p:cTn presetID="53" presetClass="entr" presetSubtype="16" fill="hold" nodeType="withEffect">
                  <p:stCondLst>
                    <p:cond delay="300"/>
                  </p:stCondLst>
                  <p:childTnLst>
                    <p:set>
                      <p:cBhvr>
                        <p:cTn dur="1" fill="hold">
                          <p:stCondLst>
                            <p:cond delay="0"/>
                          </p:stCondLst>
                        </p:cTn>
                        <p:tgtEl>
                          <p:spTgt spid="24"/>
                        </p:tgtEl>
                        <p:attrNameLst>
                          <p:attrName>style.visibility</p:attrName>
                        </p:attrNameLst>
                      </p:cBhvr>
                      <p:to>
                        <p:strVal val="visible"/>
                      </p:to>
                    </p:set>
                    <p:anim calcmode="lin" valueType="num">
                      <p:cBhvr>
                        <p:cTn dur="400" fill="hold"/>
                        <p:tgtEl>
                          <p:spTgt spid="24"/>
                        </p:tgtEl>
                        <p:attrNameLst>
                          <p:attrName>ppt_w</p:attrName>
                        </p:attrNameLst>
                      </p:cBhvr>
                      <p:tavLst>
                        <p:tav tm="0">
                          <p:val>
                            <p:fltVal val="0"/>
                          </p:val>
                        </p:tav>
                        <p:tav tm="100000">
                          <p:val>
                            <p:strVal val="#ppt_w"/>
                          </p:val>
                        </p:tav>
                      </p:tavLst>
                    </p:anim>
                    <p:anim calcmode="lin" valueType="num">
                      <p:cBhvr>
                        <p:cTn dur="400" fill="hold"/>
                        <p:tgtEl>
                          <p:spTgt spid="24"/>
                        </p:tgtEl>
                        <p:attrNameLst>
                          <p:attrName>ppt_h</p:attrName>
                        </p:attrNameLst>
                      </p:cBhvr>
                      <p:tavLst>
                        <p:tav tm="0">
                          <p:val>
                            <p:fltVal val="0"/>
                          </p:val>
                        </p:tav>
                        <p:tav tm="100000">
                          <p:val>
                            <p:strVal val="#ppt_h"/>
                          </p:val>
                        </p:tav>
                      </p:tavLst>
                    </p:anim>
                    <p:animEffect transition="in" filter="fade">
                      <p:cBhvr>
                        <p:cTn dur="400"/>
                        <p:tgtEl>
                          <p:spTgt spid="24"/>
                        </p:tgtEl>
                      </p:cBhvr>
                    </p:animEffect>
                  </p:childTnLst>
                </p:cTn>
              </p:par>
            </p:tnLst>
          </p:tmpl>
        </p:tmplLst>
      </p:bldP>
      <p:bldP spid="25" grpId="0" build="p">
        <p:tmplLst>
          <p:tmpl lvl="1">
            <p:tnLst>
              <p:par>
                <p:cTn presetID="53" presetClass="entr" presetSubtype="16" fill="hold" nodeType="withEffect">
                  <p:stCondLst>
                    <p:cond delay="300"/>
                  </p:stCondLst>
                  <p:childTnLst>
                    <p:set>
                      <p:cBhvr>
                        <p:cTn dur="1" fill="hold">
                          <p:stCondLst>
                            <p:cond delay="0"/>
                          </p:stCondLst>
                        </p:cTn>
                        <p:tgtEl>
                          <p:spTgt spid="25"/>
                        </p:tgtEl>
                        <p:attrNameLst>
                          <p:attrName>style.visibility</p:attrName>
                        </p:attrNameLst>
                      </p:cBhvr>
                      <p:to>
                        <p:strVal val="visible"/>
                      </p:to>
                    </p:set>
                    <p:anim calcmode="lin" valueType="num">
                      <p:cBhvr>
                        <p:cTn dur="400" fill="hold"/>
                        <p:tgtEl>
                          <p:spTgt spid="25"/>
                        </p:tgtEl>
                        <p:attrNameLst>
                          <p:attrName>ppt_w</p:attrName>
                        </p:attrNameLst>
                      </p:cBhvr>
                      <p:tavLst>
                        <p:tav tm="0">
                          <p:val>
                            <p:fltVal val="0"/>
                          </p:val>
                        </p:tav>
                        <p:tav tm="100000">
                          <p:val>
                            <p:strVal val="#ppt_w"/>
                          </p:val>
                        </p:tav>
                      </p:tavLst>
                    </p:anim>
                    <p:anim calcmode="lin" valueType="num">
                      <p:cBhvr>
                        <p:cTn dur="400" fill="hold"/>
                        <p:tgtEl>
                          <p:spTgt spid="25"/>
                        </p:tgtEl>
                        <p:attrNameLst>
                          <p:attrName>ppt_h</p:attrName>
                        </p:attrNameLst>
                      </p:cBhvr>
                      <p:tavLst>
                        <p:tav tm="0">
                          <p:val>
                            <p:fltVal val="0"/>
                          </p:val>
                        </p:tav>
                        <p:tav tm="100000">
                          <p:val>
                            <p:strVal val="#ppt_h"/>
                          </p:val>
                        </p:tav>
                      </p:tavLst>
                    </p:anim>
                    <p:animEffect transition="in" filter="fade">
                      <p:cBhvr>
                        <p:cTn dur="400"/>
                        <p:tgtEl>
                          <p:spTgt spid="25"/>
                        </p:tgtEl>
                      </p:cBhvr>
                    </p:animEffect>
                  </p:childTnLst>
                </p:cTn>
              </p:par>
            </p:tnLst>
          </p:tmpl>
        </p:tmplLst>
      </p:bldP>
      <p:bldP spid="4" grpId="0" build="p">
        <p:tmplLst>
          <p:tmpl lvl="1">
            <p:tnLst>
              <p:par>
                <p:cTn presetID="37" presetClass="entr" presetSubtype="0" fill="hold" nodeType="withEffect">
                  <p:stCondLst>
                    <p:cond delay="300"/>
                  </p:stCondLst>
                  <p:childTnLst>
                    <p:set>
                      <p:cBhvr>
                        <p:cTn dur="1" fill="hold">
                          <p:stCondLst>
                            <p:cond delay="0"/>
                          </p:stCondLst>
                        </p:cTn>
                        <p:tgtEl>
                          <p:spTgt spid="4"/>
                        </p:tgtEl>
                        <p:attrNameLst>
                          <p:attrName>style.visibility</p:attrName>
                        </p:attrNameLst>
                      </p:cBhvr>
                      <p:to>
                        <p:strVal val="visible"/>
                      </p:to>
                    </p:set>
                    <p:animEffect transition="in" filter="fade">
                      <p:cBhvr>
                        <p:cTn dur="600"/>
                        <p:tgtEl>
                          <p:spTgt spid="4"/>
                        </p:tgtEl>
                      </p:cBhvr>
                    </p:animEffect>
                    <p:anim calcmode="lin" valueType="num">
                      <p:cBhvr>
                        <p:cTn dur="600" fill="hold"/>
                        <p:tgtEl>
                          <p:spTgt spid="4"/>
                        </p:tgtEl>
                        <p:attrNameLst>
                          <p:attrName>ppt_x</p:attrName>
                        </p:attrNameLst>
                      </p:cBhvr>
                      <p:tavLst>
                        <p:tav tm="0">
                          <p:val>
                            <p:strVal val="#ppt_x"/>
                          </p:val>
                        </p:tav>
                        <p:tav tm="100000">
                          <p:val>
                            <p:strVal val="#ppt_x"/>
                          </p:val>
                        </p:tav>
                      </p:tavLst>
                    </p:anim>
                    <p:anim calcmode="lin" valueType="num">
                      <p:cBhvr>
                        <p:cTn dur="540" decel="100000" fill="hold"/>
                        <p:tgtEl>
                          <p:spTgt spid="4"/>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Profile team 2">
    <p:spTree>
      <p:nvGrpSpPr>
        <p:cNvPr id="1" name=""/>
        <p:cNvGrpSpPr/>
        <p:nvPr/>
      </p:nvGrpSpPr>
      <p:grpSpPr>
        <a:xfrm>
          <a:off x="0" y="0"/>
          <a:ext cx="0" cy="0"/>
          <a:chOff x="0" y="0"/>
          <a:chExt cx="0" cy="0"/>
        </a:xfrm>
      </p:grpSpPr>
      <p:sp>
        <p:nvSpPr>
          <p:cNvPr id="6" name="Rectangle 5"/>
          <p:cNvSpPr/>
          <p:nvPr userDrawn="1"/>
        </p:nvSpPr>
        <p:spPr>
          <a:xfrm>
            <a:off x="2252133" y="0"/>
            <a:ext cx="2304000" cy="51604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23" name="Picture Placeholder 2"/>
          <p:cNvSpPr>
            <a:spLocks noGrp="1"/>
          </p:cNvSpPr>
          <p:nvPr>
            <p:ph type="pic" sz="quarter" idx="11"/>
          </p:nvPr>
        </p:nvSpPr>
        <p:spPr>
          <a:xfrm>
            <a:off x="-25401" y="-1"/>
            <a:ext cx="2287067" cy="5160435"/>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1" name="Rectangle 10"/>
          <p:cNvSpPr/>
          <p:nvPr userDrawn="1"/>
        </p:nvSpPr>
        <p:spPr>
          <a:xfrm>
            <a:off x="4553998" y="0"/>
            <a:ext cx="2304000" cy="516043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2" name="Picture Placeholder 2"/>
          <p:cNvSpPr>
            <a:spLocks noGrp="1"/>
          </p:cNvSpPr>
          <p:nvPr>
            <p:ph type="pic" sz="quarter" idx="12"/>
          </p:nvPr>
        </p:nvSpPr>
        <p:spPr>
          <a:xfrm>
            <a:off x="6849531" y="1"/>
            <a:ext cx="2340000" cy="5160434"/>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5" name="Title 3"/>
          <p:cNvSpPr>
            <a:spLocks noGrp="1"/>
          </p:cNvSpPr>
          <p:nvPr>
            <p:ph type="title" hasCustomPrompt="1"/>
          </p:nvPr>
        </p:nvSpPr>
        <p:spPr>
          <a:xfrm>
            <a:off x="2463801" y="1625599"/>
            <a:ext cx="1879600" cy="601125"/>
          </a:xfrm>
          <a:prstGeom prst="rect">
            <a:avLst/>
          </a:prstGeom>
        </p:spPr>
        <p:txBody>
          <a:bodyPr lIns="68580" tIns="34290" rIns="68580" bIns="34290">
            <a:noAutofit/>
          </a:bodyPr>
          <a:lstStyle>
            <a:lvl1pPr algn="l">
              <a:defRPr sz="2000" cap="all" baseline="0">
                <a:solidFill>
                  <a:schemeClr val="bg1"/>
                </a:solidFill>
                <a:latin typeface="Lemon/Milk"/>
                <a:cs typeface="Lemon/Milk"/>
              </a:defRPr>
            </a:lvl1pPr>
          </a:lstStyle>
          <a:p>
            <a:r>
              <a:rPr lang="en-US" dirty="0"/>
              <a:t>NAME EXAMPLE</a:t>
            </a:r>
          </a:p>
        </p:txBody>
      </p:sp>
      <p:cxnSp>
        <p:nvCxnSpPr>
          <p:cNvPr id="26" name="Straight Connector 25"/>
          <p:cNvCxnSpPr/>
          <p:nvPr userDrawn="1"/>
        </p:nvCxnSpPr>
        <p:spPr>
          <a:xfrm>
            <a:off x="2455334" y="2218240"/>
            <a:ext cx="1888067"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27" name="Text Placeholder 5"/>
          <p:cNvSpPr>
            <a:spLocks noGrp="1"/>
          </p:cNvSpPr>
          <p:nvPr>
            <p:ph type="body" sz="quarter" idx="10" hasCustomPrompt="1"/>
          </p:nvPr>
        </p:nvSpPr>
        <p:spPr>
          <a:xfrm>
            <a:off x="2455334" y="2292541"/>
            <a:ext cx="1888067" cy="213595"/>
          </a:xfrm>
          <a:prstGeom prst="rect">
            <a:avLst/>
          </a:prstGeom>
        </p:spPr>
        <p:txBody>
          <a:bodyPr lIns="68580" tIns="34290" rIns="68580" bIns="34290">
            <a:noAutofit/>
          </a:bodyPr>
          <a:lstStyle>
            <a:lvl1pPr marL="0" indent="0" algn="l">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28" name="Text Placeholder 5"/>
          <p:cNvSpPr>
            <a:spLocks noGrp="1"/>
          </p:cNvSpPr>
          <p:nvPr>
            <p:ph type="body" sz="quarter" idx="14" hasCustomPrompt="1"/>
          </p:nvPr>
        </p:nvSpPr>
        <p:spPr>
          <a:xfrm>
            <a:off x="2455334" y="2597340"/>
            <a:ext cx="1888067" cy="831658"/>
          </a:xfrm>
          <a:prstGeom prst="rect">
            <a:avLst/>
          </a:prstGeom>
        </p:spPr>
        <p:txBody>
          <a:bodyPr lIns="68580" tIns="34290" rIns="68580" bIns="34290">
            <a:noAutofit/>
          </a:bodyPr>
          <a:lstStyle>
            <a:lvl1pPr marL="0" indent="0" algn="l">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a:t>
            </a:r>
          </a:p>
        </p:txBody>
      </p:sp>
      <p:sp>
        <p:nvSpPr>
          <p:cNvPr id="3" name="Text Placeholder 2"/>
          <p:cNvSpPr>
            <a:spLocks noGrp="1"/>
          </p:cNvSpPr>
          <p:nvPr>
            <p:ph type="body" sz="quarter" idx="15" hasCustomPrompt="1"/>
          </p:nvPr>
        </p:nvSpPr>
        <p:spPr>
          <a:xfrm>
            <a:off x="2573341"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13" name="Text Placeholder 2"/>
          <p:cNvSpPr>
            <a:spLocks noGrp="1"/>
          </p:cNvSpPr>
          <p:nvPr>
            <p:ph type="body" sz="quarter" idx="16" hasCustomPrompt="1"/>
          </p:nvPr>
        </p:nvSpPr>
        <p:spPr>
          <a:xfrm>
            <a:off x="3022075"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14" name="Text Placeholder 2"/>
          <p:cNvSpPr>
            <a:spLocks noGrp="1"/>
          </p:cNvSpPr>
          <p:nvPr>
            <p:ph type="body" sz="quarter" idx="17" hasCustomPrompt="1"/>
          </p:nvPr>
        </p:nvSpPr>
        <p:spPr>
          <a:xfrm>
            <a:off x="3462341"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16" name="Text Placeholder 2"/>
          <p:cNvSpPr>
            <a:spLocks noGrp="1"/>
          </p:cNvSpPr>
          <p:nvPr>
            <p:ph type="body" sz="quarter" idx="18" hasCustomPrompt="1"/>
          </p:nvPr>
        </p:nvSpPr>
        <p:spPr>
          <a:xfrm>
            <a:off x="3911075"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cxnSp>
        <p:nvCxnSpPr>
          <p:cNvPr id="18" name="Straight Connector 17"/>
          <p:cNvCxnSpPr/>
          <p:nvPr userDrawn="1"/>
        </p:nvCxnSpPr>
        <p:spPr>
          <a:xfrm>
            <a:off x="4749801" y="2218240"/>
            <a:ext cx="1888067"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19" name="Text Placeholder 5"/>
          <p:cNvSpPr>
            <a:spLocks noGrp="1"/>
          </p:cNvSpPr>
          <p:nvPr>
            <p:ph type="body" sz="quarter" idx="19" hasCustomPrompt="1"/>
          </p:nvPr>
        </p:nvSpPr>
        <p:spPr>
          <a:xfrm>
            <a:off x="4749801" y="2292541"/>
            <a:ext cx="1888067" cy="213595"/>
          </a:xfrm>
          <a:prstGeom prst="rect">
            <a:avLst/>
          </a:prstGeom>
        </p:spPr>
        <p:txBody>
          <a:bodyPr lIns="68580" tIns="34290" rIns="68580" bIns="34290">
            <a:noAutofit/>
          </a:bodyPr>
          <a:lstStyle>
            <a:lvl1pPr marL="0" indent="0" algn="l">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20" name="Text Placeholder 5"/>
          <p:cNvSpPr>
            <a:spLocks noGrp="1"/>
          </p:cNvSpPr>
          <p:nvPr>
            <p:ph type="body" sz="quarter" idx="20" hasCustomPrompt="1"/>
          </p:nvPr>
        </p:nvSpPr>
        <p:spPr>
          <a:xfrm>
            <a:off x="4749801" y="2597340"/>
            <a:ext cx="1888067" cy="831658"/>
          </a:xfrm>
          <a:prstGeom prst="rect">
            <a:avLst/>
          </a:prstGeom>
        </p:spPr>
        <p:txBody>
          <a:bodyPr lIns="68580" tIns="34290" rIns="68580" bIns="34290">
            <a:noAutofit/>
          </a:bodyPr>
          <a:lstStyle>
            <a:lvl1pPr marL="0" indent="0" algn="l">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a:t>
            </a:r>
          </a:p>
        </p:txBody>
      </p:sp>
      <p:sp>
        <p:nvSpPr>
          <p:cNvPr id="21" name="Text Placeholder 2"/>
          <p:cNvSpPr>
            <a:spLocks noGrp="1"/>
          </p:cNvSpPr>
          <p:nvPr>
            <p:ph type="body" sz="quarter" idx="21" hasCustomPrompt="1"/>
          </p:nvPr>
        </p:nvSpPr>
        <p:spPr>
          <a:xfrm>
            <a:off x="4867808"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22" name="Text Placeholder 2"/>
          <p:cNvSpPr>
            <a:spLocks noGrp="1"/>
          </p:cNvSpPr>
          <p:nvPr>
            <p:ph type="body" sz="quarter" idx="22" hasCustomPrompt="1"/>
          </p:nvPr>
        </p:nvSpPr>
        <p:spPr>
          <a:xfrm>
            <a:off x="5316542"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24" name="Text Placeholder 2"/>
          <p:cNvSpPr>
            <a:spLocks noGrp="1"/>
          </p:cNvSpPr>
          <p:nvPr>
            <p:ph type="body" sz="quarter" idx="23" hasCustomPrompt="1"/>
          </p:nvPr>
        </p:nvSpPr>
        <p:spPr>
          <a:xfrm>
            <a:off x="5756808"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25" name="Text Placeholder 2"/>
          <p:cNvSpPr>
            <a:spLocks noGrp="1"/>
          </p:cNvSpPr>
          <p:nvPr>
            <p:ph type="body" sz="quarter" idx="24" hasCustomPrompt="1"/>
          </p:nvPr>
        </p:nvSpPr>
        <p:spPr>
          <a:xfrm>
            <a:off x="6205542"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4" name="Text Placeholder 3"/>
          <p:cNvSpPr>
            <a:spLocks noGrp="1"/>
          </p:cNvSpPr>
          <p:nvPr>
            <p:ph type="body" sz="quarter" idx="25" hasCustomPrompt="1"/>
          </p:nvPr>
        </p:nvSpPr>
        <p:spPr>
          <a:xfrm>
            <a:off x="4758797" y="1642532"/>
            <a:ext cx="1879070" cy="575733"/>
          </a:xfrm>
          <a:prstGeom prst="rect">
            <a:avLst/>
          </a:prstGeom>
        </p:spPr>
        <p:txBody>
          <a:bodyPr vert="horz"/>
          <a:lstStyle>
            <a:lvl1pPr marL="0" indent="0">
              <a:buNone/>
              <a:defRPr>
                <a:solidFill>
                  <a:schemeClr val="bg1"/>
                </a:solidFill>
                <a:latin typeface="Lemon/Milk"/>
                <a:cs typeface="Lemon/Milk"/>
              </a:defRPr>
            </a:lvl1pPr>
            <a:lvl2pPr marL="342900" indent="0">
              <a:buNone/>
              <a:defRPr>
                <a:solidFill>
                  <a:schemeClr val="bg1"/>
                </a:solidFill>
                <a:latin typeface="Lemon/Milk"/>
                <a:cs typeface="Lemon/Milk"/>
              </a:defRPr>
            </a:lvl2pPr>
            <a:lvl3pPr marL="685800" indent="0">
              <a:buNone/>
              <a:defRPr>
                <a:solidFill>
                  <a:schemeClr val="bg1"/>
                </a:solidFill>
                <a:latin typeface="Lemon/Milk"/>
                <a:cs typeface="Lemon/Milk"/>
              </a:defRPr>
            </a:lvl3pPr>
            <a:lvl4pPr marL="1028700" indent="0">
              <a:buNone/>
              <a:defRPr>
                <a:solidFill>
                  <a:schemeClr val="bg1"/>
                </a:solidFill>
                <a:latin typeface="Lemon/Milk"/>
                <a:cs typeface="Lemon/Milk"/>
              </a:defRPr>
            </a:lvl4pPr>
            <a:lvl5pPr marL="1371600" indent="0">
              <a:buNone/>
              <a:defRPr>
                <a:solidFill>
                  <a:schemeClr val="bg1"/>
                </a:solidFill>
                <a:latin typeface="Lemon/Milk"/>
                <a:cs typeface="Lemon/Milk"/>
              </a:defRPr>
            </a:lvl5pPr>
          </a:lstStyle>
          <a:p>
            <a:pPr lvl="0"/>
            <a:r>
              <a:rPr lang="es-ES_tradnl" dirty="0"/>
              <a:t>NAME EXAMPLE</a:t>
            </a:r>
            <a:endParaRPr lang="en-US" dirty="0"/>
          </a:p>
        </p:txBody>
      </p:sp>
    </p:spTree>
    <p:extLst>
      <p:ext uri="{BB962C8B-B14F-4D97-AF65-F5344CB8AC3E}">
        <p14:creationId xmlns:p14="http://schemas.microsoft.com/office/powerpoint/2010/main" val="73952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37"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600"/>
                                        <p:tgtEl>
                                          <p:spTgt spid="15"/>
                                        </p:tgtEl>
                                      </p:cBhvr>
                                    </p:animEffect>
                                    <p:anim calcmode="lin" valueType="num">
                                      <p:cBhvr>
                                        <p:cTn id="14" dur="600" fill="hold"/>
                                        <p:tgtEl>
                                          <p:spTgt spid="15"/>
                                        </p:tgtEl>
                                        <p:attrNameLst>
                                          <p:attrName>ppt_x</p:attrName>
                                        </p:attrNameLst>
                                      </p:cBhvr>
                                      <p:tavLst>
                                        <p:tav tm="0">
                                          <p:val>
                                            <p:strVal val="#ppt_x"/>
                                          </p:val>
                                        </p:tav>
                                        <p:tav tm="100000">
                                          <p:val>
                                            <p:strVal val="#ppt_x"/>
                                          </p:val>
                                        </p:tav>
                                      </p:tavLst>
                                    </p:anim>
                                    <p:anim calcmode="lin" valueType="num">
                                      <p:cBhvr>
                                        <p:cTn id="15" dur="540" decel="100000" fill="hold"/>
                                        <p:tgtEl>
                                          <p:spTgt spid="15"/>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27">
                                            <p:txEl>
                                              <p:pRg st="0" end="0"/>
                                            </p:txEl>
                                          </p:spTgt>
                                        </p:tgtEl>
                                        <p:attrNameLst>
                                          <p:attrName>style.visibility</p:attrName>
                                        </p:attrNameLst>
                                      </p:cBhvr>
                                      <p:to>
                                        <p:strVal val="visible"/>
                                      </p:to>
                                    </p:set>
                                    <p:animEffect transition="in" filter="fade">
                                      <p:cBhvr>
                                        <p:cTn id="19" dur="600"/>
                                        <p:tgtEl>
                                          <p:spTgt spid="27">
                                            <p:txEl>
                                              <p:pRg st="0" end="0"/>
                                            </p:txEl>
                                          </p:spTgt>
                                        </p:tgtEl>
                                      </p:cBhvr>
                                    </p:animEffect>
                                    <p:anim calcmode="lin" valueType="num">
                                      <p:cBhvr>
                                        <p:cTn id="20" dur="6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27">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27">
                                            <p:txEl>
                                              <p:pRg st="0" end="0"/>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300"/>
                                  </p:stCondLst>
                                  <p:childTnLst>
                                    <p:set>
                                      <p:cBhvr>
                                        <p:cTn id="24" dur="1" fill="hold">
                                          <p:stCondLst>
                                            <p:cond delay="0"/>
                                          </p:stCondLst>
                                        </p:cTn>
                                        <p:tgtEl>
                                          <p:spTgt spid="28">
                                            <p:txEl>
                                              <p:pRg st="0" end="0"/>
                                            </p:txEl>
                                          </p:spTgt>
                                        </p:tgtEl>
                                        <p:attrNameLst>
                                          <p:attrName>style.visibility</p:attrName>
                                        </p:attrNameLst>
                                      </p:cBhvr>
                                      <p:to>
                                        <p:strVal val="visible"/>
                                      </p:to>
                                    </p:set>
                                    <p:animEffect transition="in" filter="fade">
                                      <p:cBhvr>
                                        <p:cTn id="25" dur="600"/>
                                        <p:tgtEl>
                                          <p:spTgt spid="28">
                                            <p:txEl>
                                              <p:pRg st="0" end="0"/>
                                            </p:txEl>
                                          </p:spTgt>
                                        </p:tgtEl>
                                      </p:cBhvr>
                                    </p:animEffect>
                                    <p:anim calcmode="lin" valueType="num">
                                      <p:cBhvr>
                                        <p:cTn id="26" dur="6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27" dur="540" decel="100000" fill="hold"/>
                                        <p:tgtEl>
                                          <p:spTgt spid="28">
                                            <p:txEl>
                                              <p:pRg st="0" end="0"/>
                                            </p:txEl>
                                          </p:spTgt>
                                        </p:tgtEl>
                                        <p:attrNameLst>
                                          <p:attrName>ppt_y</p:attrName>
                                        </p:attrNameLst>
                                      </p:cBhvr>
                                      <p:tavLst>
                                        <p:tav tm="0">
                                          <p:val>
                                            <p:strVal val="#ppt_y+1"/>
                                          </p:val>
                                        </p:tav>
                                        <p:tav tm="100000">
                                          <p:val>
                                            <p:strVal val="#ppt_y-.03"/>
                                          </p:val>
                                        </p:tav>
                                      </p:tavLst>
                                    </p:anim>
                                    <p:anim calcmode="lin" valueType="num">
                                      <p:cBhvr>
                                        <p:cTn id="28" dur="60" accel="100000" fill="hold">
                                          <p:stCondLst>
                                            <p:cond delay="540"/>
                                          </p:stCondLst>
                                        </p:cTn>
                                        <p:tgtEl>
                                          <p:spTgt spid="28">
                                            <p:txEl>
                                              <p:pRg st="0" end="0"/>
                                            </p:txEl>
                                          </p:spTgt>
                                        </p:tgtEl>
                                        <p:attrNameLst>
                                          <p:attrName>ppt_y</p:attrName>
                                        </p:attrNameLst>
                                      </p:cBhvr>
                                      <p:tavLst>
                                        <p:tav tm="0">
                                          <p:val>
                                            <p:strVal val="#ppt_y-.03"/>
                                          </p:val>
                                        </p:tav>
                                        <p:tav tm="100000">
                                          <p:val>
                                            <p:strVal val="#ppt_y"/>
                                          </p:val>
                                        </p:tav>
                                      </p:tavLst>
                                    </p:anim>
                                  </p:childTnLst>
                                </p:cTn>
                              </p:par>
                              <p:par>
                                <p:cTn id="29" presetID="22" presetClass="entr" presetSubtype="4" fill="hold" nodeType="withEffect">
                                  <p:stCondLst>
                                    <p:cond delay="30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par>
                                <p:cTn id="32" presetID="53" presetClass="entr" presetSubtype="16" fill="hold" grpId="0" nodeType="withEffect">
                                  <p:stCondLst>
                                    <p:cond delay="300"/>
                                  </p:stCondLst>
                                  <p:childTnLst>
                                    <p:set>
                                      <p:cBhvr>
                                        <p:cTn id="33" dur="1" fill="hold">
                                          <p:stCondLst>
                                            <p:cond delay="0"/>
                                          </p:stCondLst>
                                        </p:cTn>
                                        <p:tgtEl>
                                          <p:spTgt spid="3">
                                            <p:txEl>
                                              <p:pRg st="0" end="0"/>
                                            </p:txEl>
                                          </p:spTgt>
                                        </p:tgtEl>
                                        <p:attrNameLst>
                                          <p:attrName>style.visibility</p:attrName>
                                        </p:attrNameLst>
                                      </p:cBhvr>
                                      <p:to>
                                        <p:strVal val="visible"/>
                                      </p:to>
                                    </p:set>
                                    <p:anim calcmode="lin" valueType="num">
                                      <p:cBhvr>
                                        <p:cTn id="34" dur="400" fill="hold"/>
                                        <p:tgtEl>
                                          <p:spTgt spid="3">
                                            <p:txEl>
                                              <p:pRg st="0" end="0"/>
                                            </p:txEl>
                                          </p:spTgt>
                                        </p:tgtEl>
                                        <p:attrNameLst>
                                          <p:attrName>ppt_w</p:attrName>
                                        </p:attrNameLst>
                                      </p:cBhvr>
                                      <p:tavLst>
                                        <p:tav tm="0">
                                          <p:val>
                                            <p:fltVal val="0"/>
                                          </p:val>
                                        </p:tav>
                                        <p:tav tm="100000">
                                          <p:val>
                                            <p:strVal val="#ppt_w"/>
                                          </p:val>
                                        </p:tav>
                                      </p:tavLst>
                                    </p:anim>
                                    <p:anim calcmode="lin" valueType="num">
                                      <p:cBhvr>
                                        <p:cTn id="35" dur="4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36" dur="400"/>
                                        <p:tgtEl>
                                          <p:spTgt spid="3">
                                            <p:txEl>
                                              <p:pRg st="0" end="0"/>
                                            </p:txEl>
                                          </p:spTgt>
                                        </p:tgtEl>
                                      </p:cBhvr>
                                    </p:animEffect>
                                  </p:childTnLst>
                                </p:cTn>
                              </p:par>
                              <p:par>
                                <p:cTn id="37" presetID="53" presetClass="entr" presetSubtype="16" fill="hold" grpId="0" nodeType="withEffect">
                                  <p:stCondLst>
                                    <p:cond delay="300"/>
                                  </p:stCondLst>
                                  <p:childTnLst>
                                    <p:set>
                                      <p:cBhvr>
                                        <p:cTn id="38" dur="1" fill="hold">
                                          <p:stCondLst>
                                            <p:cond delay="0"/>
                                          </p:stCondLst>
                                        </p:cTn>
                                        <p:tgtEl>
                                          <p:spTgt spid="13">
                                            <p:txEl>
                                              <p:pRg st="0" end="0"/>
                                            </p:txEl>
                                          </p:spTgt>
                                        </p:tgtEl>
                                        <p:attrNameLst>
                                          <p:attrName>style.visibility</p:attrName>
                                        </p:attrNameLst>
                                      </p:cBhvr>
                                      <p:to>
                                        <p:strVal val="visible"/>
                                      </p:to>
                                    </p:set>
                                    <p:anim calcmode="lin" valueType="num">
                                      <p:cBhvr>
                                        <p:cTn id="39" dur="4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40" dur="4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41" dur="400"/>
                                        <p:tgtEl>
                                          <p:spTgt spid="13">
                                            <p:txEl>
                                              <p:pRg st="0" end="0"/>
                                            </p:txEl>
                                          </p:spTgt>
                                        </p:tgtEl>
                                      </p:cBhvr>
                                    </p:animEffect>
                                  </p:childTnLst>
                                </p:cTn>
                              </p:par>
                              <p:par>
                                <p:cTn id="42" presetID="53" presetClass="entr" presetSubtype="16" fill="hold" grpId="0" nodeType="withEffect">
                                  <p:stCondLst>
                                    <p:cond delay="300"/>
                                  </p:stCondLst>
                                  <p:childTnLst>
                                    <p:set>
                                      <p:cBhvr>
                                        <p:cTn id="43" dur="1" fill="hold">
                                          <p:stCondLst>
                                            <p:cond delay="0"/>
                                          </p:stCondLst>
                                        </p:cTn>
                                        <p:tgtEl>
                                          <p:spTgt spid="14">
                                            <p:txEl>
                                              <p:pRg st="0" end="0"/>
                                            </p:txEl>
                                          </p:spTgt>
                                        </p:tgtEl>
                                        <p:attrNameLst>
                                          <p:attrName>style.visibility</p:attrName>
                                        </p:attrNameLst>
                                      </p:cBhvr>
                                      <p:to>
                                        <p:strVal val="visible"/>
                                      </p:to>
                                    </p:set>
                                    <p:anim calcmode="lin" valueType="num">
                                      <p:cBhvr>
                                        <p:cTn id="44" dur="4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45" dur="4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46" dur="400"/>
                                        <p:tgtEl>
                                          <p:spTgt spid="14">
                                            <p:txEl>
                                              <p:pRg st="0" end="0"/>
                                            </p:txEl>
                                          </p:spTgt>
                                        </p:tgtEl>
                                      </p:cBhvr>
                                    </p:animEffect>
                                  </p:childTnLst>
                                </p:cTn>
                              </p:par>
                              <p:par>
                                <p:cTn id="47" presetID="53" presetClass="entr" presetSubtype="16" fill="hold" grpId="0" nodeType="withEffect">
                                  <p:stCondLst>
                                    <p:cond delay="300"/>
                                  </p:stCondLst>
                                  <p:childTnLst>
                                    <p:set>
                                      <p:cBhvr>
                                        <p:cTn id="48" dur="1" fill="hold">
                                          <p:stCondLst>
                                            <p:cond delay="0"/>
                                          </p:stCondLst>
                                        </p:cTn>
                                        <p:tgtEl>
                                          <p:spTgt spid="16">
                                            <p:txEl>
                                              <p:pRg st="0" end="0"/>
                                            </p:txEl>
                                          </p:spTgt>
                                        </p:tgtEl>
                                        <p:attrNameLst>
                                          <p:attrName>style.visibility</p:attrName>
                                        </p:attrNameLst>
                                      </p:cBhvr>
                                      <p:to>
                                        <p:strVal val="visible"/>
                                      </p:to>
                                    </p:set>
                                    <p:anim calcmode="lin" valueType="num">
                                      <p:cBhvr>
                                        <p:cTn id="49" dur="4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50" dur="4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51" dur="400"/>
                                        <p:tgtEl>
                                          <p:spTgt spid="16">
                                            <p:txEl>
                                              <p:pRg st="0" end="0"/>
                                            </p:txEl>
                                          </p:spTgt>
                                        </p:tgtEl>
                                      </p:cBhvr>
                                    </p:animEffect>
                                  </p:childTnLst>
                                </p:cTn>
                              </p:par>
                              <p:par>
                                <p:cTn id="52" presetID="37" presetClass="entr" presetSubtype="0" fill="hold" grpId="0" nodeType="withEffect">
                                  <p:stCondLst>
                                    <p:cond delay="300"/>
                                  </p:stCondLst>
                                  <p:childTnLst>
                                    <p:set>
                                      <p:cBhvr>
                                        <p:cTn id="53" dur="1" fill="hold">
                                          <p:stCondLst>
                                            <p:cond delay="0"/>
                                          </p:stCondLst>
                                        </p:cTn>
                                        <p:tgtEl>
                                          <p:spTgt spid="19">
                                            <p:txEl>
                                              <p:pRg st="0" end="0"/>
                                            </p:txEl>
                                          </p:spTgt>
                                        </p:tgtEl>
                                        <p:attrNameLst>
                                          <p:attrName>style.visibility</p:attrName>
                                        </p:attrNameLst>
                                      </p:cBhvr>
                                      <p:to>
                                        <p:strVal val="visible"/>
                                      </p:to>
                                    </p:set>
                                    <p:animEffect transition="in" filter="fade">
                                      <p:cBhvr>
                                        <p:cTn id="54" dur="600"/>
                                        <p:tgtEl>
                                          <p:spTgt spid="19">
                                            <p:txEl>
                                              <p:pRg st="0" end="0"/>
                                            </p:txEl>
                                          </p:spTgt>
                                        </p:tgtEl>
                                      </p:cBhvr>
                                    </p:animEffect>
                                    <p:anim calcmode="lin" valueType="num">
                                      <p:cBhvr>
                                        <p:cTn id="55" dur="6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56" dur="540" decel="100000" fill="hold"/>
                                        <p:tgtEl>
                                          <p:spTgt spid="19">
                                            <p:txEl>
                                              <p:pRg st="0" end="0"/>
                                            </p:txEl>
                                          </p:spTgt>
                                        </p:tgtEl>
                                        <p:attrNameLst>
                                          <p:attrName>ppt_y</p:attrName>
                                        </p:attrNameLst>
                                      </p:cBhvr>
                                      <p:tavLst>
                                        <p:tav tm="0">
                                          <p:val>
                                            <p:strVal val="#ppt_y+1"/>
                                          </p:val>
                                        </p:tav>
                                        <p:tav tm="100000">
                                          <p:val>
                                            <p:strVal val="#ppt_y-.03"/>
                                          </p:val>
                                        </p:tav>
                                      </p:tavLst>
                                    </p:anim>
                                    <p:anim calcmode="lin" valueType="num">
                                      <p:cBhvr>
                                        <p:cTn id="57" dur="60" accel="100000" fill="hold">
                                          <p:stCondLst>
                                            <p:cond delay="540"/>
                                          </p:stCondLst>
                                        </p:cTn>
                                        <p:tgtEl>
                                          <p:spTgt spid="19">
                                            <p:txEl>
                                              <p:pRg st="0" end="0"/>
                                            </p:txEl>
                                          </p:spTgt>
                                        </p:tgtEl>
                                        <p:attrNameLst>
                                          <p:attrName>ppt_y</p:attrName>
                                        </p:attrNameLst>
                                      </p:cBhvr>
                                      <p:tavLst>
                                        <p:tav tm="0">
                                          <p:val>
                                            <p:strVal val="#ppt_y-.03"/>
                                          </p:val>
                                        </p:tav>
                                        <p:tav tm="100000">
                                          <p:val>
                                            <p:strVal val="#ppt_y"/>
                                          </p:val>
                                        </p:tav>
                                      </p:tavLst>
                                    </p:anim>
                                  </p:childTnLst>
                                </p:cTn>
                              </p:par>
                              <p:par>
                                <p:cTn id="58" presetID="37" presetClass="entr" presetSubtype="0" fill="hold" grpId="0" nodeType="withEffect">
                                  <p:stCondLst>
                                    <p:cond delay="300"/>
                                  </p:stCondLst>
                                  <p:childTnLst>
                                    <p:set>
                                      <p:cBhvr>
                                        <p:cTn id="59" dur="1" fill="hold">
                                          <p:stCondLst>
                                            <p:cond delay="0"/>
                                          </p:stCondLst>
                                        </p:cTn>
                                        <p:tgtEl>
                                          <p:spTgt spid="20">
                                            <p:txEl>
                                              <p:pRg st="0" end="0"/>
                                            </p:txEl>
                                          </p:spTgt>
                                        </p:tgtEl>
                                        <p:attrNameLst>
                                          <p:attrName>style.visibility</p:attrName>
                                        </p:attrNameLst>
                                      </p:cBhvr>
                                      <p:to>
                                        <p:strVal val="visible"/>
                                      </p:to>
                                    </p:set>
                                    <p:animEffect transition="in" filter="fade">
                                      <p:cBhvr>
                                        <p:cTn id="60" dur="600"/>
                                        <p:tgtEl>
                                          <p:spTgt spid="20">
                                            <p:txEl>
                                              <p:pRg st="0" end="0"/>
                                            </p:txEl>
                                          </p:spTgt>
                                        </p:tgtEl>
                                      </p:cBhvr>
                                    </p:animEffect>
                                    <p:anim calcmode="lin" valueType="num">
                                      <p:cBhvr>
                                        <p:cTn id="61" dur="6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62" dur="540" decel="100000" fill="hold"/>
                                        <p:tgtEl>
                                          <p:spTgt spid="20">
                                            <p:txEl>
                                              <p:pRg st="0" end="0"/>
                                            </p:txEl>
                                          </p:spTgt>
                                        </p:tgtEl>
                                        <p:attrNameLst>
                                          <p:attrName>ppt_y</p:attrName>
                                        </p:attrNameLst>
                                      </p:cBhvr>
                                      <p:tavLst>
                                        <p:tav tm="0">
                                          <p:val>
                                            <p:strVal val="#ppt_y+1"/>
                                          </p:val>
                                        </p:tav>
                                        <p:tav tm="100000">
                                          <p:val>
                                            <p:strVal val="#ppt_y-.03"/>
                                          </p:val>
                                        </p:tav>
                                      </p:tavLst>
                                    </p:anim>
                                    <p:anim calcmode="lin" valueType="num">
                                      <p:cBhvr>
                                        <p:cTn id="63" dur="60" accel="100000" fill="hold">
                                          <p:stCondLst>
                                            <p:cond delay="540"/>
                                          </p:stCondLst>
                                        </p:cTn>
                                        <p:tgtEl>
                                          <p:spTgt spid="20">
                                            <p:txEl>
                                              <p:pRg st="0" end="0"/>
                                            </p:txEl>
                                          </p:spTgt>
                                        </p:tgtEl>
                                        <p:attrNameLst>
                                          <p:attrName>ppt_y</p:attrName>
                                        </p:attrNameLst>
                                      </p:cBhvr>
                                      <p:tavLst>
                                        <p:tav tm="0">
                                          <p:val>
                                            <p:strVal val="#ppt_y-.03"/>
                                          </p:val>
                                        </p:tav>
                                        <p:tav tm="100000">
                                          <p:val>
                                            <p:strVal val="#ppt_y"/>
                                          </p:val>
                                        </p:tav>
                                      </p:tavLst>
                                    </p:anim>
                                  </p:childTnLst>
                                </p:cTn>
                              </p:par>
                              <p:par>
                                <p:cTn id="64" presetID="22" presetClass="entr" presetSubtype="4" fill="hold" nodeType="withEffect">
                                  <p:stCondLst>
                                    <p:cond delay="300"/>
                                  </p:stCondLst>
                                  <p:childTnLst>
                                    <p:set>
                                      <p:cBhvr>
                                        <p:cTn id="65" dur="1" fill="hold">
                                          <p:stCondLst>
                                            <p:cond delay="0"/>
                                          </p:stCondLst>
                                        </p:cTn>
                                        <p:tgtEl>
                                          <p:spTgt spid="18"/>
                                        </p:tgtEl>
                                        <p:attrNameLst>
                                          <p:attrName>style.visibility</p:attrName>
                                        </p:attrNameLst>
                                      </p:cBhvr>
                                      <p:to>
                                        <p:strVal val="visible"/>
                                      </p:to>
                                    </p:set>
                                    <p:animEffect transition="in" filter="wipe(down)">
                                      <p:cBhvr>
                                        <p:cTn id="66" dur="500"/>
                                        <p:tgtEl>
                                          <p:spTgt spid="18"/>
                                        </p:tgtEl>
                                      </p:cBhvr>
                                    </p:animEffect>
                                  </p:childTnLst>
                                </p:cTn>
                              </p:par>
                              <p:par>
                                <p:cTn id="67" presetID="53" presetClass="entr" presetSubtype="16" fill="hold" grpId="0" nodeType="withEffect">
                                  <p:stCondLst>
                                    <p:cond delay="300"/>
                                  </p:stCondLst>
                                  <p:childTnLst>
                                    <p:set>
                                      <p:cBhvr>
                                        <p:cTn id="68" dur="1" fill="hold">
                                          <p:stCondLst>
                                            <p:cond delay="0"/>
                                          </p:stCondLst>
                                        </p:cTn>
                                        <p:tgtEl>
                                          <p:spTgt spid="21">
                                            <p:txEl>
                                              <p:pRg st="0" end="0"/>
                                            </p:txEl>
                                          </p:spTgt>
                                        </p:tgtEl>
                                        <p:attrNameLst>
                                          <p:attrName>style.visibility</p:attrName>
                                        </p:attrNameLst>
                                      </p:cBhvr>
                                      <p:to>
                                        <p:strVal val="visible"/>
                                      </p:to>
                                    </p:set>
                                    <p:anim calcmode="lin" valueType="num">
                                      <p:cBhvr>
                                        <p:cTn id="69" dur="4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70" dur="4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71" dur="400"/>
                                        <p:tgtEl>
                                          <p:spTgt spid="21">
                                            <p:txEl>
                                              <p:pRg st="0" end="0"/>
                                            </p:txEl>
                                          </p:spTgt>
                                        </p:tgtEl>
                                      </p:cBhvr>
                                    </p:animEffect>
                                  </p:childTnLst>
                                </p:cTn>
                              </p:par>
                              <p:par>
                                <p:cTn id="72" presetID="53" presetClass="entr" presetSubtype="16" fill="hold" grpId="0" nodeType="withEffect">
                                  <p:stCondLst>
                                    <p:cond delay="300"/>
                                  </p:stCondLst>
                                  <p:childTnLst>
                                    <p:set>
                                      <p:cBhvr>
                                        <p:cTn id="73" dur="1" fill="hold">
                                          <p:stCondLst>
                                            <p:cond delay="0"/>
                                          </p:stCondLst>
                                        </p:cTn>
                                        <p:tgtEl>
                                          <p:spTgt spid="22">
                                            <p:txEl>
                                              <p:pRg st="0" end="0"/>
                                            </p:txEl>
                                          </p:spTgt>
                                        </p:tgtEl>
                                        <p:attrNameLst>
                                          <p:attrName>style.visibility</p:attrName>
                                        </p:attrNameLst>
                                      </p:cBhvr>
                                      <p:to>
                                        <p:strVal val="visible"/>
                                      </p:to>
                                    </p:set>
                                    <p:anim calcmode="lin" valueType="num">
                                      <p:cBhvr>
                                        <p:cTn id="74" dur="4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75" dur="4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76" dur="400"/>
                                        <p:tgtEl>
                                          <p:spTgt spid="22">
                                            <p:txEl>
                                              <p:pRg st="0" end="0"/>
                                            </p:txEl>
                                          </p:spTgt>
                                        </p:tgtEl>
                                      </p:cBhvr>
                                    </p:animEffect>
                                  </p:childTnLst>
                                </p:cTn>
                              </p:par>
                              <p:par>
                                <p:cTn id="77" presetID="53" presetClass="entr" presetSubtype="16" fill="hold" grpId="0" nodeType="withEffect">
                                  <p:stCondLst>
                                    <p:cond delay="300"/>
                                  </p:stCondLst>
                                  <p:childTnLst>
                                    <p:set>
                                      <p:cBhvr>
                                        <p:cTn id="78" dur="1" fill="hold">
                                          <p:stCondLst>
                                            <p:cond delay="0"/>
                                          </p:stCondLst>
                                        </p:cTn>
                                        <p:tgtEl>
                                          <p:spTgt spid="24">
                                            <p:txEl>
                                              <p:pRg st="0" end="0"/>
                                            </p:txEl>
                                          </p:spTgt>
                                        </p:tgtEl>
                                        <p:attrNameLst>
                                          <p:attrName>style.visibility</p:attrName>
                                        </p:attrNameLst>
                                      </p:cBhvr>
                                      <p:to>
                                        <p:strVal val="visible"/>
                                      </p:to>
                                    </p:set>
                                    <p:anim calcmode="lin" valueType="num">
                                      <p:cBhvr>
                                        <p:cTn id="79" dur="4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80" dur="4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81" dur="400"/>
                                        <p:tgtEl>
                                          <p:spTgt spid="24">
                                            <p:txEl>
                                              <p:pRg st="0" end="0"/>
                                            </p:txEl>
                                          </p:spTgt>
                                        </p:tgtEl>
                                      </p:cBhvr>
                                    </p:animEffect>
                                  </p:childTnLst>
                                </p:cTn>
                              </p:par>
                              <p:par>
                                <p:cTn id="82" presetID="53" presetClass="entr" presetSubtype="16" fill="hold" grpId="0" nodeType="withEffect">
                                  <p:stCondLst>
                                    <p:cond delay="300"/>
                                  </p:stCondLst>
                                  <p:childTnLst>
                                    <p:set>
                                      <p:cBhvr>
                                        <p:cTn id="83" dur="1" fill="hold">
                                          <p:stCondLst>
                                            <p:cond delay="0"/>
                                          </p:stCondLst>
                                        </p:cTn>
                                        <p:tgtEl>
                                          <p:spTgt spid="25">
                                            <p:txEl>
                                              <p:pRg st="0" end="0"/>
                                            </p:txEl>
                                          </p:spTgt>
                                        </p:tgtEl>
                                        <p:attrNameLst>
                                          <p:attrName>style.visibility</p:attrName>
                                        </p:attrNameLst>
                                      </p:cBhvr>
                                      <p:to>
                                        <p:strVal val="visible"/>
                                      </p:to>
                                    </p:set>
                                    <p:anim calcmode="lin" valueType="num">
                                      <p:cBhvr>
                                        <p:cTn id="84" dur="4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85" dur="4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86" dur="400"/>
                                        <p:tgtEl>
                                          <p:spTgt spid="25">
                                            <p:txEl>
                                              <p:pRg st="0" end="0"/>
                                            </p:txEl>
                                          </p:spTgt>
                                        </p:tgtEl>
                                      </p:cBhvr>
                                    </p:animEffect>
                                  </p:childTnLst>
                                </p:cTn>
                              </p:par>
                              <p:par>
                                <p:cTn id="87" presetID="37" presetClass="entr" presetSubtype="0" fill="hold" grpId="0" nodeType="withEffect">
                                  <p:stCondLst>
                                    <p:cond delay="300"/>
                                  </p:stCondLst>
                                  <p:childTnLst>
                                    <p:set>
                                      <p:cBhvr>
                                        <p:cTn id="88" dur="1" fill="hold">
                                          <p:stCondLst>
                                            <p:cond delay="0"/>
                                          </p:stCondLst>
                                        </p:cTn>
                                        <p:tgtEl>
                                          <p:spTgt spid="4">
                                            <p:txEl>
                                              <p:pRg st="0" end="0"/>
                                            </p:txEl>
                                          </p:spTgt>
                                        </p:tgtEl>
                                        <p:attrNameLst>
                                          <p:attrName>style.visibility</p:attrName>
                                        </p:attrNameLst>
                                      </p:cBhvr>
                                      <p:to>
                                        <p:strVal val="visible"/>
                                      </p:to>
                                    </p:set>
                                    <p:animEffect transition="in" filter="fade">
                                      <p:cBhvr>
                                        <p:cTn id="89" dur="600"/>
                                        <p:tgtEl>
                                          <p:spTgt spid="4">
                                            <p:txEl>
                                              <p:pRg st="0" end="0"/>
                                            </p:txEl>
                                          </p:spTgt>
                                        </p:tgtEl>
                                      </p:cBhvr>
                                    </p:animEffect>
                                    <p:anim calcmode="lin" valueType="num">
                                      <p:cBhvr>
                                        <p:cTn id="90" dur="6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1" dur="54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92" dur="60" accel="100000" fill="hold">
                                          <p:stCondLst>
                                            <p:cond delay="540"/>
                                          </p:stCondLst>
                                        </p:cTn>
                                        <p:tgtEl>
                                          <p:spTgt spid="4">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P spid="15" grpId="0"/>
      <p:bldP spid="27" grpId="0" build="p">
        <p:tmplLst>
          <p:tmpl lvl="1">
            <p:tnLst>
              <p:par>
                <p:cTn presetID="37" presetClass="entr" presetSubtype="0" fill="hold" nodeType="withEffect">
                  <p:stCondLst>
                    <p:cond delay="300"/>
                  </p:stCondLst>
                  <p:childTnLst>
                    <p:set>
                      <p:cBhvr>
                        <p:cTn dur="1" fill="hold">
                          <p:stCondLst>
                            <p:cond delay="0"/>
                          </p:stCondLst>
                        </p:cTn>
                        <p:tgtEl>
                          <p:spTgt spid="27"/>
                        </p:tgtEl>
                        <p:attrNameLst>
                          <p:attrName>style.visibility</p:attrName>
                        </p:attrNameLst>
                      </p:cBhvr>
                      <p:to>
                        <p:strVal val="visible"/>
                      </p:to>
                    </p:set>
                    <p:animEffect transition="in" filter="fade">
                      <p:cBhvr>
                        <p:cTn dur="600"/>
                        <p:tgtEl>
                          <p:spTgt spid="27"/>
                        </p:tgtEl>
                      </p:cBhvr>
                    </p:animEffect>
                    <p:anim calcmode="lin" valueType="num">
                      <p:cBhvr>
                        <p:cTn dur="600" fill="hold"/>
                        <p:tgtEl>
                          <p:spTgt spid="27"/>
                        </p:tgtEl>
                        <p:attrNameLst>
                          <p:attrName>ppt_x</p:attrName>
                        </p:attrNameLst>
                      </p:cBhvr>
                      <p:tavLst>
                        <p:tav tm="0">
                          <p:val>
                            <p:strVal val="#ppt_x"/>
                          </p:val>
                        </p:tav>
                        <p:tav tm="100000">
                          <p:val>
                            <p:strVal val="#ppt_x"/>
                          </p:val>
                        </p:tav>
                      </p:tavLst>
                    </p:anim>
                    <p:anim calcmode="lin" valueType="num">
                      <p:cBhvr>
                        <p:cTn dur="540" decel="100000" fill="hold"/>
                        <p:tgtEl>
                          <p:spTgt spid="27"/>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7"/>
                        </p:tgtEl>
                        <p:attrNameLst>
                          <p:attrName>ppt_y</p:attrName>
                        </p:attrNameLst>
                      </p:cBhvr>
                      <p:tavLst>
                        <p:tav tm="0">
                          <p:val>
                            <p:strVal val="#ppt_y-.03"/>
                          </p:val>
                        </p:tav>
                        <p:tav tm="100000">
                          <p:val>
                            <p:strVal val="#ppt_y"/>
                          </p:val>
                        </p:tav>
                      </p:tavLst>
                    </p:anim>
                  </p:childTnLst>
                </p:cTn>
              </p:par>
            </p:tnLst>
          </p:tmpl>
        </p:tmplLst>
      </p:bldP>
      <p:bldP spid="28" grpId="0" build="p">
        <p:tmplLst>
          <p:tmpl lvl="1">
            <p:tnLst>
              <p:par>
                <p:cTn presetID="37" presetClass="entr" presetSubtype="0" fill="hold" nodeType="withEffect" nodePh="1">
                  <p:stCondLst>
                    <p:cond delay="300"/>
                  </p:stCondLst>
                  <p:childTnLst>
                    <p:set>
                      <p:cBhvr>
                        <p:cTn dur="1" fill="hold">
                          <p:stCondLst>
                            <p:cond delay="0"/>
                          </p:stCondLst>
                        </p:cTn>
                        <p:tgtEl>
                          <p:spTgt spid="28"/>
                        </p:tgtEl>
                        <p:attrNameLst>
                          <p:attrName>style.visibility</p:attrName>
                        </p:attrNameLst>
                      </p:cBhvr>
                      <p:to>
                        <p:strVal val="visible"/>
                      </p:to>
                    </p:set>
                    <p:animEffect transition="in" filter="fade">
                      <p:cBhvr>
                        <p:cTn dur="600"/>
                        <p:tgtEl>
                          <p:spTgt spid="28"/>
                        </p:tgtEl>
                      </p:cBhvr>
                    </p:animEffect>
                    <p:anim calcmode="lin" valueType="num">
                      <p:cBhvr>
                        <p:cTn dur="600" fill="hold"/>
                        <p:tgtEl>
                          <p:spTgt spid="28"/>
                        </p:tgtEl>
                        <p:attrNameLst>
                          <p:attrName>ppt_x</p:attrName>
                        </p:attrNameLst>
                      </p:cBhvr>
                      <p:tavLst>
                        <p:tav tm="0">
                          <p:val>
                            <p:strVal val="#ppt_x"/>
                          </p:val>
                        </p:tav>
                        <p:tav tm="100000">
                          <p:val>
                            <p:strVal val="#ppt_x"/>
                          </p:val>
                        </p:tav>
                      </p:tavLst>
                    </p:anim>
                    <p:anim calcmode="lin" valueType="num">
                      <p:cBhvr>
                        <p:cTn dur="540" decel="100000" fill="hold"/>
                        <p:tgtEl>
                          <p:spTgt spid="2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8"/>
                        </p:tgtEl>
                        <p:attrNameLst>
                          <p:attrName>ppt_y</p:attrName>
                        </p:attrNameLst>
                      </p:cBhvr>
                      <p:tavLst>
                        <p:tav tm="0">
                          <p:val>
                            <p:strVal val="#ppt_y-.03"/>
                          </p:val>
                        </p:tav>
                        <p:tav tm="100000">
                          <p:val>
                            <p:strVal val="#ppt_y"/>
                          </p:val>
                        </p:tav>
                      </p:tavLst>
                    </p:anim>
                  </p:childTnLst>
                </p:cTn>
              </p:par>
            </p:tnLst>
          </p:tmpl>
        </p:tmplLst>
      </p:bldP>
      <p:bldP spid="3" grpId="0" build="p">
        <p:tmplLst>
          <p:tmpl lvl="1">
            <p:tnLst>
              <p:par>
                <p:cTn presetID="53" presetClass="entr" presetSubtype="16"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 calcmode="lin" valueType="num">
                      <p:cBhvr>
                        <p:cTn dur="400" fill="hold"/>
                        <p:tgtEl>
                          <p:spTgt spid="3"/>
                        </p:tgtEl>
                        <p:attrNameLst>
                          <p:attrName>ppt_w</p:attrName>
                        </p:attrNameLst>
                      </p:cBhvr>
                      <p:tavLst>
                        <p:tav tm="0">
                          <p:val>
                            <p:fltVal val="0"/>
                          </p:val>
                        </p:tav>
                        <p:tav tm="100000">
                          <p:val>
                            <p:strVal val="#ppt_w"/>
                          </p:val>
                        </p:tav>
                      </p:tavLst>
                    </p:anim>
                    <p:anim calcmode="lin" valueType="num">
                      <p:cBhvr>
                        <p:cTn dur="400" fill="hold"/>
                        <p:tgtEl>
                          <p:spTgt spid="3"/>
                        </p:tgtEl>
                        <p:attrNameLst>
                          <p:attrName>ppt_h</p:attrName>
                        </p:attrNameLst>
                      </p:cBhvr>
                      <p:tavLst>
                        <p:tav tm="0">
                          <p:val>
                            <p:fltVal val="0"/>
                          </p:val>
                        </p:tav>
                        <p:tav tm="100000">
                          <p:val>
                            <p:strVal val="#ppt_h"/>
                          </p:val>
                        </p:tav>
                      </p:tavLst>
                    </p:anim>
                    <p:animEffect transition="in" filter="fade">
                      <p:cBhvr>
                        <p:cTn dur="400"/>
                        <p:tgtEl>
                          <p:spTgt spid="3"/>
                        </p:tgtEl>
                      </p:cBhvr>
                    </p:animEffect>
                  </p:childTnLst>
                </p:cTn>
              </p:par>
            </p:tnLst>
          </p:tmpl>
        </p:tmplLst>
      </p:bldP>
      <p:bldP spid="13" grpId="0" build="p">
        <p:tmplLst>
          <p:tmpl lvl="1">
            <p:tnLst>
              <p:par>
                <p:cTn presetID="53" presetClass="entr" presetSubtype="16"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p:cTn dur="400" fill="hold"/>
                        <p:tgtEl>
                          <p:spTgt spid="13"/>
                        </p:tgtEl>
                        <p:attrNameLst>
                          <p:attrName>ppt_w</p:attrName>
                        </p:attrNameLst>
                      </p:cBhvr>
                      <p:tavLst>
                        <p:tav tm="0">
                          <p:val>
                            <p:fltVal val="0"/>
                          </p:val>
                        </p:tav>
                        <p:tav tm="100000">
                          <p:val>
                            <p:strVal val="#ppt_w"/>
                          </p:val>
                        </p:tav>
                      </p:tavLst>
                    </p:anim>
                    <p:anim calcmode="lin" valueType="num">
                      <p:cBhvr>
                        <p:cTn dur="400" fill="hold"/>
                        <p:tgtEl>
                          <p:spTgt spid="13"/>
                        </p:tgtEl>
                        <p:attrNameLst>
                          <p:attrName>ppt_h</p:attrName>
                        </p:attrNameLst>
                      </p:cBhvr>
                      <p:tavLst>
                        <p:tav tm="0">
                          <p:val>
                            <p:fltVal val="0"/>
                          </p:val>
                        </p:tav>
                        <p:tav tm="100000">
                          <p:val>
                            <p:strVal val="#ppt_h"/>
                          </p:val>
                        </p:tav>
                      </p:tavLst>
                    </p:anim>
                    <p:animEffect transition="in" filter="fade">
                      <p:cBhvr>
                        <p:cTn dur="400"/>
                        <p:tgtEl>
                          <p:spTgt spid="13"/>
                        </p:tgtEl>
                      </p:cBhvr>
                    </p:animEffect>
                  </p:childTnLst>
                </p:cTn>
              </p:par>
            </p:tnLst>
          </p:tmpl>
        </p:tmplLst>
      </p:bldP>
      <p:bldP spid="14" grpId="0" build="p">
        <p:tmplLst>
          <p:tmpl lvl="1">
            <p:tnLst>
              <p:par>
                <p:cTn presetID="53" presetClass="entr" presetSubtype="16" fill="hold" nodeType="withEffect">
                  <p:stCondLst>
                    <p:cond delay="300"/>
                  </p:stCondLst>
                  <p:childTnLst>
                    <p:set>
                      <p:cBhvr>
                        <p:cTn dur="1" fill="hold">
                          <p:stCondLst>
                            <p:cond delay="0"/>
                          </p:stCondLst>
                        </p:cTn>
                        <p:tgtEl>
                          <p:spTgt spid="14"/>
                        </p:tgtEl>
                        <p:attrNameLst>
                          <p:attrName>style.visibility</p:attrName>
                        </p:attrNameLst>
                      </p:cBhvr>
                      <p:to>
                        <p:strVal val="visible"/>
                      </p:to>
                    </p:set>
                    <p:anim calcmode="lin" valueType="num">
                      <p:cBhvr>
                        <p:cTn dur="400" fill="hold"/>
                        <p:tgtEl>
                          <p:spTgt spid="14"/>
                        </p:tgtEl>
                        <p:attrNameLst>
                          <p:attrName>ppt_w</p:attrName>
                        </p:attrNameLst>
                      </p:cBhvr>
                      <p:tavLst>
                        <p:tav tm="0">
                          <p:val>
                            <p:fltVal val="0"/>
                          </p:val>
                        </p:tav>
                        <p:tav tm="100000">
                          <p:val>
                            <p:strVal val="#ppt_w"/>
                          </p:val>
                        </p:tav>
                      </p:tavLst>
                    </p:anim>
                    <p:anim calcmode="lin" valueType="num">
                      <p:cBhvr>
                        <p:cTn dur="400" fill="hold"/>
                        <p:tgtEl>
                          <p:spTgt spid="14"/>
                        </p:tgtEl>
                        <p:attrNameLst>
                          <p:attrName>ppt_h</p:attrName>
                        </p:attrNameLst>
                      </p:cBhvr>
                      <p:tavLst>
                        <p:tav tm="0">
                          <p:val>
                            <p:fltVal val="0"/>
                          </p:val>
                        </p:tav>
                        <p:tav tm="100000">
                          <p:val>
                            <p:strVal val="#ppt_h"/>
                          </p:val>
                        </p:tav>
                      </p:tavLst>
                    </p:anim>
                    <p:animEffect transition="in" filter="fade">
                      <p:cBhvr>
                        <p:cTn dur="400"/>
                        <p:tgtEl>
                          <p:spTgt spid="14"/>
                        </p:tgtEl>
                      </p:cBhvr>
                    </p:animEffect>
                  </p:childTnLst>
                </p:cTn>
              </p:par>
            </p:tnLst>
          </p:tmpl>
        </p:tmplLst>
      </p:bldP>
      <p:bldP spid="16" grpId="0" build="p">
        <p:tmplLst>
          <p:tmpl lvl="1">
            <p:tnLst>
              <p:par>
                <p:cTn presetID="53" presetClass="entr" presetSubtype="16" fill="hold" nodeType="withEffect">
                  <p:stCondLst>
                    <p:cond delay="300"/>
                  </p:stCondLst>
                  <p:childTnLst>
                    <p:set>
                      <p:cBhvr>
                        <p:cTn dur="1" fill="hold">
                          <p:stCondLst>
                            <p:cond delay="0"/>
                          </p:stCondLst>
                        </p:cTn>
                        <p:tgtEl>
                          <p:spTgt spid="16"/>
                        </p:tgtEl>
                        <p:attrNameLst>
                          <p:attrName>style.visibility</p:attrName>
                        </p:attrNameLst>
                      </p:cBhvr>
                      <p:to>
                        <p:strVal val="visible"/>
                      </p:to>
                    </p:set>
                    <p:anim calcmode="lin" valueType="num">
                      <p:cBhvr>
                        <p:cTn dur="400" fill="hold"/>
                        <p:tgtEl>
                          <p:spTgt spid="16"/>
                        </p:tgtEl>
                        <p:attrNameLst>
                          <p:attrName>ppt_w</p:attrName>
                        </p:attrNameLst>
                      </p:cBhvr>
                      <p:tavLst>
                        <p:tav tm="0">
                          <p:val>
                            <p:fltVal val="0"/>
                          </p:val>
                        </p:tav>
                        <p:tav tm="100000">
                          <p:val>
                            <p:strVal val="#ppt_w"/>
                          </p:val>
                        </p:tav>
                      </p:tavLst>
                    </p:anim>
                    <p:anim calcmode="lin" valueType="num">
                      <p:cBhvr>
                        <p:cTn dur="400" fill="hold"/>
                        <p:tgtEl>
                          <p:spTgt spid="16"/>
                        </p:tgtEl>
                        <p:attrNameLst>
                          <p:attrName>ppt_h</p:attrName>
                        </p:attrNameLst>
                      </p:cBhvr>
                      <p:tavLst>
                        <p:tav tm="0">
                          <p:val>
                            <p:fltVal val="0"/>
                          </p:val>
                        </p:tav>
                        <p:tav tm="100000">
                          <p:val>
                            <p:strVal val="#ppt_h"/>
                          </p:val>
                        </p:tav>
                      </p:tavLst>
                    </p:anim>
                    <p:animEffect transition="in" filter="fade">
                      <p:cBhvr>
                        <p:cTn dur="400"/>
                        <p:tgtEl>
                          <p:spTgt spid="16"/>
                        </p:tgtEl>
                      </p:cBhvr>
                    </p:animEffect>
                  </p:childTnLst>
                </p:cTn>
              </p:par>
            </p:tnLst>
          </p:tmpl>
        </p:tmplLst>
      </p:bldP>
      <p:bldP spid="19" grpId="0" build="p">
        <p:tmplLst>
          <p:tmpl lvl="1">
            <p:tnLst>
              <p:par>
                <p:cTn presetID="37" presetClass="entr" presetSubtype="0" fill="hold" nodeType="withEffect">
                  <p:stCondLst>
                    <p:cond delay="300"/>
                  </p:stCondLst>
                  <p:childTnLst>
                    <p:set>
                      <p:cBhvr>
                        <p:cTn dur="1" fill="hold">
                          <p:stCondLst>
                            <p:cond delay="0"/>
                          </p:stCondLst>
                        </p:cTn>
                        <p:tgtEl>
                          <p:spTgt spid="19"/>
                        </p:tgtEl>
                        <p:attrNameLst>
                          <p:attrName>style.visibility</p:attrName>
                        </p:attrNameLst>
                      </p:cBhvr>
                      <p:to>
                        <p:strVal val="visible"/>
                      </p:to>
                    </p:set>
                    <p:animEffect transition="in" filter="fade">
                      <p:cBhvr>
                        <p:cTn dur="600"/>
                        <p:tgtEl>
                          <p:spTgt spid="19"/>
                        </p:tgtEl>
                      </p:cBhvr>
                    </p:animEffect>
                    <p:anim calcmode="lin" valueType="num">
                      <p:cBhvr>
                        <p:cTn dur="600" fill="hold"/>
                        <p:tgtEl>
                          <p:spTgt spid="19"/>
                        </p:tgtEl>
                        <p:attrNameLst>
                          <p:attrName>ppt_x</p:attrName>
                        </p:attrNameLst>
                      </p:cBhvr>
                      <p:tavLst>
                        <p:tav tm="0">
                          <p:val>
                            <p:strVal val="#ppt_x"/>
                          </p:val>
                        </p:tav>
                        <p:tav tm="100000">
                          <p:val>
                            <p:strVal val="#ppt_x"/>
                          </p:val>
                        </p:tav>
                      </p:tavLst>
                    </p:anim>
                    <p:anim calcmode="lin" valueType="num">
                      <p:cBhvr>
                        <p:cTn dur="540" decel="100000" fill="hold"/>
                        <p:tgtEl>
                          <p:spTgt spid="19"/>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9"/>
                        </p:tgtEl>
                        <p:attrNameLst>
                          <p:attrName>ppt_y</p:attrName>
                        </p:attrNameLst>
                      </p:cBhvr>
                      <p:tavLst>
                        <p:tav tm="0">
                          <p:val>
                            <p:strVal val="#ppt_y-.03"/>
                          </p:val>
                        </p:tav>
                        <p:tav tm="100000">
                          <p:val>
                            <p:strVal val="#ppt_y"/>
                          </p:val>
                        </p:tav>
                      </p:tavLst>
                    </p:anim>
                  </p:childTnLst>
                </p:cTn>
              </p:par>
            </p:tnLst>
          </p:tmpl>
        </p:tmplLst>
      </p:bldP>
      <p:bldP spid="20" grpId="0" build="p">
        <p:tmplLst>
          <p:tmpl lvl="1">
            <p:tnLst>
              <p:par>
                <p:cTn presetID="37" presetClass="entr" presetSubtype="0" fill="hold" nodeType="withEffect" nodePh="1">
                  <p:stCondLst>
                    <p:cond delay="300"/>
                  </p:stCondLst>
                  <p:childTnLst>
                    <p:set>
                      <p:cBhvr>
                        <p:cTn dur="1" fill="hold">
                          <p:stCondLst>
                            <p:cond delay="0"/>
                          </p:stCondLst>
                        </p:cTn>
                        <p:tgtEl>
                          <p:spTgt spid="20"/>
                        </p:tgtEl>
                        <p:attrNameLst>
                          <p:attrName>style.visibility</p:attrName>
                        </p:attrNameLst>
                      </p:cBhvr>
                      <p:to>
                        <p:strVal val="visible"/>
                      </p:to>
                    </p:set>
                    <p:animEffect transition="in" filter="fade">
                      <p:cBhvr>
                        <p:cTn dur="600"/>
                        <p:tgtEl>
                          <p:spTgt spid="20"/>
                        </p:tgtEl>
                      </p:cBhvr>
                    </p:animEffect>
                    <p:anim calcmode="lin" valueType="num">
                      <p:cBhvr>
                        <p:cTn dur="600" fill="hold"/>
                        <p:tgtEl>
                          <p:spTgt spid="20"/>
                        </p:tgtEl>
                        <p:attrNameLst>
                          <p:attrName>ppt_x</p:attrName>
                        </p:attrNameLst>
                      </p:cBhvr>
                      <p:tavLst>
                        <p:tav tm="0">
                          <p:val>
                            <p:strVal val="#ppt_x"/>
                          </p:val>
                        </p:tav>
                        <p:tav tm="100000">
                          <p:val>
                            <p:strVal val="#ppt_x"/>
                          </p:val>
                        </p:tav>
                      </p:tavLst>
                    </p:anim>
                    <p:anim calcmode="lin" valueType="num">
                      <p:cBhvr>
                        <p:cTn dur="540" decel="100000" fill="hold"/>
                        <p:tgtEl>
                          <p:spTgt spid="2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0"/>
                        </p:tgtEl>
                        <p:attrNameLst>
                          <p:attrName>ppt_y</p:attrName>
                        </p:attrNameLst>
                      </p:cBhvr>
                      <p:tavLst>
                        <p:tav tm="0">
                          <p:val>
                            <p:strVal val="#ppt_y-.03"/>
                          </p:val>
                        </p:tav>
                        <p:tav tm="100000">
                          <p:val>
                            <p:strVal val="#ppt_y"/>
                          </p:val>
                        </p:tav>
                      </p:tavLst>
                    </p:anim>
                  </p:childTnLst>
                </p:cTn>
              </p:par>
            </p:tnLst>
          </p:tmpl>
        </p:tmplLst>
      </p:bldP>
      <p:bldP spid="21" grpId="0" build="p">
        <p:tmplLst>
          <p:tmpl lvl="1">
            <p:tnLst>
              <p:par>
                <p:cTn presetID="53" presetClass="entr" presetSubtype="16" fill="hold" nodeType="withEffect">
                  <p:stCondLst>
                    <p:cond delay="300"/>
                  </p:stCondLst>
                  <p:childTnLst>
                    <p:set>
                      <p:cBhvr>
                        <p:cTn dur="1" fill="hold">
                          <p:stCondLst>
                            <p:cond delay="0"/>
                          </p:stCondLst>
                        </p:cTn>
                        <p:tgtEl>
                          <p:spTgt spid="21"/>
                        </p:tgtEl>
                        <p:attrNameLst>
                          <p:attrName>style.visibility</p:attrName>
                        </p:attrNameLst>
                      </p:cBhvr>
                      <p:to>
                        <p:strVal val="visible"/>
                      </p:to>
                    </p:set>
                    <p:anim calcmode="lin" valueType="num">
                      <p:cBhvr>
                        <p:cTn dur="400" fill="hold"/>
                        <p:tgtEl>
                          <p:spTgt spid="21"/>
                        </p:tgtEl>
                        <p:attrNameLst>
                          <p:attrName>ppt_w</p:attrName>
                        </p:attrNameLst>
                      </p:cBhvr>
                      <p:tavLst>
                        <p:tav tm="0">
                          <p:val>
                            <p:fltVal val="0"/>
                          </p:val>
                        </p:tav>
                        <p:tav tm="100000">
                          <p:val>
                            <p:strVal val="#ppt_w"/>
                          </p:val>
                        </p:tav>
                      </p:tavLst>
                    </p:anim>
                    <p:anim calcmode="lin" valueType="num">
                      <p:cBhvr>
                        <p:cTn dur="400" fill="hold"/>
                        <p:tgtEl>
                          <p:spTgt spid="21"/>
                        </p:tgtEl>
                        <p:attrNameLst>
                          <p:attrName>ppt_h</p:attrName>
                        </p:attrNameLst>
                      </p:cBhvr>
                      <p:tavLst>
                        <p:tav tm="0">
                          <p:val>
                            <p:fltVal val="0"/>
                          </p:val>
                        </p:tav>
                        <p:tav tm="100000">
                          <p:val>
                            <p:strVal val="#ppt_h"/>
                          </p:val>
                        </p:tav>
                      </p:tavLst>
                    </p:anim>
                    <p:animEffect transition="in" filter="fade">
                      <p:cBhvr>
                        <p:cTn dur="400"/>
                        <p:tgtEl>
                          <p:spTgt spid="21"/>
                        </p:tgtEl>
                      </p:cBhvr>
                    </p:animEffect>
                  </p:childTnLst>
                </p:cTn>
              </p:par>
            </p:tnLst>
          </p:tmpl>
        </p:tmplLst>
      </p:bldP>
      <p:bldP spid="22" grpId="0" build="p">
        <p:tmplLst>
          <p:tmpl lvl="1">
            <p:tnLst>
              <p:par>
                <p:cTn presetID="53" presetClass="entr" presetSubtype="16" fill="hold" nodeType="withEffect">
                  <p:stCondLst>
                    <p:cond delay="300"/>
                  </p:stCondLst>
                  <p:childTnLst>
                    <p:set>
                      <p:cBhvr>
                        <p:cTn dur="1" fill="hold">
                          <p:stCondLst>
                            <p:cond delay="0"/>
                          </p:stCondLst>
                        </p:cTn>
                        <p:tgtEl>
                          <p:spTgt spid="22"/>
                        </p:tgtEl>
                        <p:attrNameLst>
                          <p:attrName>style.visibility</p:attrName>
                        </p:attrNameLst>
                      </p:cBhvr>
                      <p:to>
                        <p:strVal val="visible"/>
                      </p:to>
                    </p:set>
                    <p:anim calcmode="lin" valueType="num">
                      <p:cBhvr>
                        <p:cTn dur="400" fill="hold"/>
                        <p:tgtEl>
                          <p:spTgt spid="22"/>
                        </p:tgtEl>
                        <p:attrNameLst>
                          <p:attrName>ppt_w</p:attrName>
                        </p:attrNameLst>
                      </p:cBhvr>
                      <p:tavLst>
                        <p:tav tm="0">
                          <p:val>
                            <p:fltVal val="0"/>
                          </p:val>
                        </p:tav>
                        <p:tav tm="100000">
                          <p:val>
                            <p:strVal val="#ppt_w"/>
                          </p:val>
                        </p:tav>
                      </p:tavLst>
                    </p:anim>
                    <p:anim calcmode="lin" valueType="num">
                      <p:cBhvr>
                        <p:cTn dur="400" fill="hold"/>
                        <p:tgtEl>
                          <p:spTgt spid="22"/>
                        </p:tgtEl>
                        <p:attrNameLst>
                          <p:attrName>ppt_h</p:attrName>
                        </p:attrNameLst>
                      </p:cBhvr>
                      <p:tavLst>
                        <p:tav tm="0">
                          <p:val>
                            <p:fltVal val="0"/>
                          </p:val>
                        </p:tav>
                        <p:tav tm="100000">
                          <p:val>
                            <p:strVal val="#ppt_h"/>
                          </p:val>
                        </p:tav>
                      </p:tavLst>
                    </p:anim>
                    <p:animEffect transition="in" filter="fade">
                      <p:cBhvr>
                        <p:cTn dur="400"/>
                        <p:tgtEl>
                          <p:spTgt spid="22"/>
                        </p:tgtEl>
                      </p:cBhvr>
                    </p:animEffect>
                  </p:childTnLst>
                </p:cTn>
              </p:par>
            </p:tnLst>
          </p:tmpl>
        </p:tmplLst>
      </p:bldP>
      <p:bldP spid="24" grpId="0" build="p">
        <p:tmplLst>
          <p:tmpl lvl="1">
            <p:tnLst>
              <p:par>
                <p:cTn presetID="53" presetClass="entr" presetSubtype="16" fill="hold" nodeType="withEffect">
                  <p:stCondLst>
                    <p:cond delay="300"/>
                  </p:stCondLst>
                  <p:childTnLst>
                    <p:set>
                      <p:cBhvr>
                        <p:cTn dur="1" fill="hold">
                          <p:stCondLst>
                            <p:cond delay="0"/>
                          </p:stCondLst>
                        </p:cTn>
                        <p:tgtEl>
                          <p:spTgt spid="24"/>
                        </p:tgtEl>
                        <p:attrNameLst>
                          <p:attrName>style.visibility</p:attrName>
                        </p:attrNameLst>
                      </p:cBhvr>
                      <p:to>
                        <p:strVal val="visible"/>
                      </p:to>
                    </p:set>
                    <p:anim calcmode="lin" valueType="num">
                      <p:cBhvr>
                        <p:cTn dur="400" fill="hold"/>
                        <p:tgtEl>
                          <p:spTgt spid="24"/>
                        </p:tgtEl>
                        <p:attrNameLst>
                          <p:attrName>ppt_w</p:attrName>
                        </p:attrNameLst>
                      </p:cBhvr>
                      <p:tavLst>
                        <p:tav tm="0">
                          <p:val>
                            <p:fltVal val="0"/>
                          </p:val>
                        </p:tav>
                        <p:tav tm="100000">
                          <p:val>
                            <p:strVal val="#ppt_w"/>
                          </p:val>
                        </p:tav>
                      </p:tavLst>
                    </p:anim>
                    <p:anim calcmode="lin" valueType="num">
                      <p:cBhvr>
                        <p:cTn dur="400" fill="hold"/>
                        <p:tgtEl>
                          <p:spTgt spid="24"/>
                        </p:tgtEl>
                        <p:attrNameLst>
                          <p:attrName>ppt_h</p:attrName>
                        </p:attrNameLst>
                      </p:cBhvr>
                      <p:tavLst>
                        <p:tav tm="0">
                          <p:val>
                            <p:fltVal val="0"/>
                          </p:val>
                        </p:tav>
                        <p:tav tm="100000">
                          <p:val>
                            <p:strVal val="#ppt_h"/>
                          </p:val>
                        </p:tav>
                      </p:tavLst>
                    </p:anim>
                    <p:animEffect transition="in" filter="fade">
                      <p:cBhvr>
                        <p:cTn dur="400"/>
                        <p:tgtEl>
                          <p:spTgt spid="24"/>
                        </p:tgtEl>
                      </p:cBhvr>
                    </p:animEffect>
                  </p:childTnLst>
                </p:cTn>
              </p:par>
            </p:tnLst>
          </p:tmpl>
        </p:tmplLst>
      </p:bldP>
      <p:bldP spid="25" grpId="0" build="p">
        <p:tmplLst>
          <p:tmpl lvl="1">
            <p:tnLst>
              <p:par>
                <p:cTn presetID="53" presetClass="entr" presetSubtype="16" fill="hold" nodeType="withEffect">
                  <p:stCondLst>
                    <p:cond delay="300"/>
                  </p:stCondLst>
                  <p:childTnLst>
                    <p:set>
                      <p:cBhvr>
                        <p:cTn dur="1" fill="hold">
                          <p:stCondLst>
                            <p:cond delay="0"/>
                          </p:stCondLst>
                        </p:cTn>
                        <p:tgtEl>
                          <p:spTgt spid="25"/>
                        </p:tgtEl>
                        <p:attrNameLst>
                          <p:attrName>style.visibility</p:attrName>
                        </p:attrNameLst>
                      </p:cBhvr>
                      <p:to>
                        <p:strVal val="visible"/>
                      </p:to>
                    </p:set>
                    <p:anim calcmode="lin" valueType="num">
                      <p:cBhvr>
                        <p:cTn dur="400" fill="hold"/>
                        <p:tgtEl>
                          <p:spTgt spid="25"/>
                        </p:tgtEl>
                        <p:attrNameLst>
                          <p:attrName>ppt_w</p:attrName>
                        </p:attrNameLst>
                      </p:cBhvr>
                      <p:tavLst>
                        <p:tav tm="0">
                          <p:val>
                            <p:fltVal val="0"/>
                          </p:val>
                        </p:tav>
                        <p:tav tm="100000">
                          <p:val>
                            <p:strVal val="#ppt_w"/>
                          </p:val>
                        </p:tav>
                      </p:tavLst>
                    </p:anim>
                    <p:anim calcmode="lin" valueType="num">
                      <p:cBhvr>
                        <p:cTn dur="400" fill="hold"/>
                        <p:tgtEl>
                          <p:spTgt spid="25"/>
                        </p:tgtEl>
                        <p:attrNameLst>
                          <p:attrName>ppt_h</p:attrName>
                        </p:attrNameLst>
                      </p:cBhvr>
                      <p:tavLst>
                        <p:tav tm="0">
                          <p:val>
                            <p:fltVal val="0"/>
                          </p:val>
                        </p:tav>
                        <p:tav tm="100000">
                          <p:val>
                            <p:strVal val="#ppt_h"/>
                          </p:val>
                        </p:tav>
                      </p:tavLst>
                    </p:anim>
                    <p:animEffect transition="in" filter="fade">
                      <p:cBhvr>
                        <p:cTn dur="400"/>
                        <p:tgtEl>
                          <p:spTgt spid="25"/>
                        </p:tgtEl>
                      </p:cBhvr>
                    </p:animEffect>
                  </p:childTnLst>
                </p:cTn>
              </p:par>
            </p:tnLst>
          </p:tmpl>
        </p:tmplLst>
      </p:bldP>
      <p:bldP spid="4" grpId="0" build="p">
        <p:tmplLst>
          <p:tmpl lvl="1">
            <p:tnLst>
              <p:par>
                <p:cTn presetID="37" presetClass="entr" presetSubtype="0" fill="hold" nodeType="withEffect">
                  <p:stCondLst>
                    <p:cond delay="300"/>
                  </p:stCondLst>
                  <p:childTnLst>
                    <p:set>
                      <p:cBhvr>
                        <p:cTn dur="1" fill="hold">
                          <p:stCondLst>
                            <p:cond delay="0"/>
                          </p:stCondLst>
                        </p:cTn>
                        <p:tgtEl>
                          <p:spTgt spid="4"/>
                        </p:tgtEl>
                        <p:attrNameLst>
                          <p:attrName>style.visibility</p:attrName>
                        </p:attrNameLst>
                      </p:cBhvr>
                      <p:to>
                        <p:strVal val="visible"/>
                      </p:to>
                    </p:set>
                    <p:animEffect transition="in" filter="fade">
                      <p:cBhvr>
                        <p:cTn dur="600"/>
                        <p:tgtEl>
                          <p:spTgt spid="4"/>
                        </p:tgtEl>
                      </p:cBhvr>
                    </p:animEffect>
                    <p:anim calcmode="lin" valueType="num">
                      <p:cBhvr>
                        <p:cTn dur="600" fill="hold"/>
                        <p:tgtEl>
                          <p:spTgt spid="4"/>
                        </p:tgtEl>
                        <p:attrNameLst>
                          <p:attrName>ppt_x</p:attrName>
                        </p:attrNameLst>
                      </p:cBhvr>
                      <p:tavLst>
                        <p:tav tm="0">
                          <p:val>
                            <p:strVal val="#ppt_x"/>
                          </p:val>
                        </p:tav>
                        <p:tav tm="100000">
                          <p:val>
                            <p:strVal val="#ppt_x"/>
                          </p:val>
                        </p:tav>
                      </p:tavLst>
                    </p:anim>
                    <p:anim calcmode="lin" valueType="num">
                      <p:cBhvr>
                        <p:cTn dur="540" decel="100000" fill="hold"/>
                        <p:tgtEl>
                          <p:spTgt spid="4"/>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Profile team 3">
    <p:spTree>
      <p:nvGrpSpPr>
        <p:cNvPr id="1" name=""/>
        <p:cNvGrpSpPr/>
        <p:nvPr/>
      </p:nvGrpSpPr>
      <p:grpSpPr>
        <a:xfrm>
          <a:off x="0" y="0"/>
          <a:ext cx="0" cy="0"/>
          <a:chOff x="0" y="0"/>
          <a:chExt cx="0" cy="0"/>
        </a:xfrm>
      </p:grpSpPr>
      <p:sp>
        <p:nvSpPr>
          <p:cNvPr id="18" name="Picture Placeholder 2"/>
          <p:cNvSpPr>
            <a:spLocks noGrp="1"/>
          </p:cNvSpPr>
          <p:nvPr>
            <p:ph type="pic" sz="quarter" idx="13"/>
          </p:nvPr>
        </p:nvSpPr>
        <p:spPr>
          <a:xfrm>
            <a:off x="0" y="0"/>
            <a:ext cx="2286000" cy="3471342"/>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46" name="Rectangle 45"/>
          <p:cNvSpPr/>
          <p:nvPr userDrawn="1"/>
        </p:nvSpPr>
        <p:spPr>
          <a:xfrm>
            <a:off x="0" y="3467092"/>
            <a:ext cx="2304000" cy="171874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58" name="Text Placeholder 5"/>
          <p:cNvSpPr>
            <a:spLocks noGrp="1"/>
          </p:cNvSpPr>
          <p:nvPr>
            <p:ph type="body" sz="quarter" idx="26" hasCustomPrompt="1"/>
          </p:nvPr>
        </p:nvSpPr>
        <p:spPr>
          <a:xfrm>
            <a:off x="296336" y="3943555"/>
            <a:ext cx="1761067" cy="213595"/>
          </a:xfrm>
          <a:prstGeom prst="rect">
            <a:avLst/>
          </a:prstGeom>
        </p:spPr>
        <p:txBody>
          <a:bodyPr lIns="68580" tIns="34290" rIns="68580" bIns="34290">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59" name="Text Placeholder 5"/>
          <p:cNvSpPr>
            <a:spLocks noGrp="1"/>
          </p:cNvSpPr>
          <p:nvPr>
            <p:ph type="body" sz="quarter" idx="27" hasCustomPrompt="1"/>
          </p:nvPr>
        </p:nvSpPr>
        <p:spPr>
          <a:xfrm>
            <a:off x="296336" y="4163684"/>
            <a:ext cx="1761067" cy="645386"/>
          </a:xfrm>
          <a:prstGeom prst="rect">
            <a:avLst/>
          </a:prstGeom>
        </p:spPr>
        <p:txBody>
          <a:bodyPr lIns="68580" tIns="34290" rIns="68580" bIns="34290">
            <a:noAutofit/>
          </a:bodyPr>
          <a:lstStyle>
            <a:lvl1pPr marL="0" indent="0" algn="ctr">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
        <p:nvSpPr>
          <p:cNvPr id="27" name="Rectangle 26"/>
          <p:cNvSpPr/>
          <p:nvPr userDrawn="1"/>
        </p:nvSpPr>
        <p:spPr>
          <a:xfrm>
            <a:off x="2294466" y="3467092"/>
            <a:ext cx="2304000" cy="171874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28" name="Text Placeholder 5"/>
          <p:cNvSpPr>
            <a:spLocks noGrp="1"/>
          </p:cNvSpPr>
          <p:nvPr>
            <p:ph type="body" sz="quarter" idx="28" hasCustomPrompt="1"/>
          </p:nvPr>
        </p:nvSpPr>
        <p:spPr>
          <a:xfrm>
            <a:off x="2590802" y="3943555"/>
            <a:ext cx="1761067" cy="213595"/>
          </a:xfrm>
          <a:prstGeom prst="rect">
            <a:avLst/>
          </a:prstGeom>
        </p:spPr>
        <p:txBody>
          <a:bodyPr lIns="68580" tIns="34290" rIns="68580" bIns="34290">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29" name="Text Placeholder 5"/>
          <p:cNvSpPr>
            <a:spLocks noGrp="1"/>
          </p:cNvSpPr>
          <p:nvPr>
            <p:ph type="body" sz="quarter" idx="29" hasCustomPrompt="1"/>
          </p:nvPr>
        </p:nvSpPr>
        <p:spPr>
          <a:xfrm>
            <a:off x="2590802" y="4163684"/>
            <a:ext cx="1761067" cy="645386"/>
          </a:xfrm>
          <a:prstGeom prst="rect">
            <a:avLst/>
          </a:prstGeom>
        </p:spPr>
        <p:txBody>
          <a:bodyPr lIns="68580" tIns="34290" rIns="68580" bIns="34290">
            <a:noAutofit/>
          </a:bodyPr>
          <a:lstStyle>
            <a:lvl1pPr marL="0" indent="0" algn="ctr">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
        <p:nvSpPr>
          <p:cNvPr id="34" name="Rectangle 33"/>
          <p:cNvSpPr/>
          <p:nvPr userDrawn="1"/>
        </p:nvSpPr>
        <p:spPr>
          <a:xfrm>
            <a:off x="4597400" y="3467092"/>
            <a:ext cx="2304000" cy="171874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35" name="Text Placeholder 5"/>
          <p:cNvSpPr>
            <a:spLocks noGrp="1"/>
          </p:cNvSpPr>
          <p:nvPr>
            <p:ph type="body" sz="quarter" idx="30" hasCustomPrompt="1"/>
          </p:nvPr>
        </p:nvSpPr>
        <p:spPr>
          <a:xfrm>
            <a:off x="4893736" y="3943555"/>
            <a:ext cx="1761067" cy="213595"/>
          </a:xfrm>
          <a:prstGeom prst="rect">
            <a:avLst/>
          </a:prstGeom>
        </p:spPr>
        <p:txBody>
          <a:bodyPr lIns="68580" tIns="34290" rIns="68580" bIns="34290">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36" name="Text Placeholder 5"/>
          <p:cNvSpPr>
            <a:spLocks noGrp="1"/>
          </p:cNvSpPr>
          <p:nvPr>
            <p:ph type="body" sz="quarter" idx="31" hasCustomPrompt="1"/>
          </p:nvPr>
        </p:nvSpPr>
        <p:spPr>
          <a:xfrm>
            <a:off x="4893736" y="4163684"/>
            <a:ext cx="1761067" cy="645386"/>
          </a:xfrm>
          <a:prstGeom prst="rect">
            <a:avLst/>
          </a:prstGeom>
        </p:spPr>
        <p:txBody>
          <a:bodyPr lIns="68580" tIns="34290" rIns="68580" bIns="34290">
            <a:noAutofit/>
          </a:bodyPr>
          <a:lstStyle>
            <a:lvl1pPr marL="0" indent="0" algn="ctr">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
        <p:nvSpPr>
          <p:cNvPr id="37" name="Rectangle 36"/>
          <p:cNvSpPr/>
          <p:nvPr userDrawn="1"/>
        </p:nvSpPr>
        <p:spPr>
          <a:xfrm>
            <a:off x="6840000" y="3467092"/>
            <a:ext cx="2304000" cy="171874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38" name="Text Placeholder 5"/>
          <p:cNvSpPr>
            <a:spLocks noGrp="1"/>
          </p:cNvSpPr>
          <p:nvPr>
            <p:ph type="body" sz="quarter" idx="32" hasCustomPrompt="1"/>
          </p:nvPr>
        </p:nvSpPr>
        <p:spPr>
          <a:xfrm>
            <a:off x="7136336" y="3943555"/>
            <a:ext cx="1761067" cy="213595"/>
          </a:xfrm>
          <a:prstGeom prst="rect">
            <a:avLst/>
          </a:prstGeom>
        </p:spPr>
        <p:txBody>
          <a:bodyPr lIns="68580" tIns="34290" rIns="68580" bIns="34290">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39" name="Text Placeholder 5"/>
          <p:cNvSpPr>
            <a:spLocks noGrp="1"/>
          </p:cNvSpPr>
          <p:nvPr>
            <p:ph type="body" sz="quarter" idx="33" hasCustomPrompt="1"/>
          </p:nvPr>
        </p:nvSpPr>
        <p:spPr>
          <a:xfrm>
            <a:off x="7136336" y="4163684"/>
            <a:ext cx="1761067" cy="645386"/>
          </a:xfrm>
          <a:prstGeom prst="rect">
            <a:avLst/>
          </a:prstGeom>
        </p:spPr>
        <p:txBody>
          <a:bodyPr lIns="68580" tIns="34290" rIns="68580" bIns="34290">
            <a:noAutofit/>
          </a:bodyPr>
          <a:lstStyle>
            <a:lvl1pPr marL="0" indent="0" algn="ctr">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
        <p:nvSpPr>
          <p:cNvPr id="40" name="Picture Placeholder 2"/>
          <p:cNvSpPr>
            <a:spLocks noGrp="1"/>
          </p:cNvSpPr>
          <p:nvPr>
            <p:ph type="pic" sz="quarter" idx="34"/>
          </p:nvPr>
        </p:nvSpPr>
        <p:spPr>
          <a:xfrm>
            <a:off x="2285998" y="0"/>
            <a:ext cx="2311401" cy="3471342"/>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41" name="Picture Placeholder 2"/>
          <p:cNvSpPr>
            <a:spLocks noGrp="1"/>
          </p:cNvSpPr>
          <p:nvPr>
            <p:ph type="pic" sz="quarter" idx="35"/>
          </p:nvPr>
        </p:nvSpPr>
        <p:spPr>
          <a:xfrm>
            <a:off x="4597400" y="0"/>
            <a:ext cx="2252133" cy="3471342"/>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42" name="Picture Placeholder 2"/>
          <p:cNvSpPr>
            <a:spLocks noGrp="1"/>
          </p:cNvSpPr>
          <p:nvPr>
            <p:ph type="pic" sz="quarter" idx="36"/>
          </p:nvPr>
        </p:nvSpPr>
        <p:spPr>
          <a:xfrm>
            <a:off x="6849533" y="0"/>
            <a:ext cx="2302934" cy="3471342"/>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Tree>
    <p:extLst>
      <p:ext uri="{BB962C8B-B14F-4D97-AF65-F5344CB8AC3E}">
        <p14:creationId xmlns:p14="http://schemas.microsoft.com/office/powerpoint/2010/main" val="155468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30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37" presetClass="entr" presetSubtype="0" fill="hold" grpId="0" nodeType="withEffect">
                                  <p:stCondLst>
                                    <p:cond delay="300"/>
                                  </p:stCondLst>
                                  <p:childTnLst>
                                    <p:set>
                                      <p:cBhvr>
                                        <p:cTn id="9" dur="1" fill="hold">
                                          <p:stCondLst>
                                            <p:cond delay="0"/>
                                          </p:stCondLst>
                                        </p:cTn>
                                        <p:tgtEl>
                                          <p:spTgt spid="58">
                                            <p:txEl>
                                              <p:pRg st="0" end="0"/>
                                            </p:txEl>
                                          </p:spTgt>
                                        </p:tgtEl>
                                        <p:attrNameLst>
                                          <p:attrName>style.visibility</p:attrName>
                                        </p:attrNameLst>
                                      </p:cBhvr>
                                      <p:to>
                                        <p:strVal val="visible"/>
                                      </p:to>
                                    </p:set>
                                    <p:animEffect transition="in" filter="fade">
                                      <p:cBhvr>
                                        <p:cTn id="10" dur="600"/>
                                        <p:tgtEl>
                                          <p:spTgt spid="58">
                                            <p:txEl>
                                              <p:pRg st="0" end="0"/>
                                            </p:txEl>
                                          </p:spTgt>
                                        </p:tgtEl>
                                      </p:cBhvr>
                                    </p:animEffect>
                                    <p:anim calcmode="lin" valueType="num">
                                      <p:cBhvr>
                                        <p:cTn id="11" dur="600" fill="hold"/>
                                        <p:tgtEl>
                                          <p:spTgt spid="58">
                                            <p:txEl>
                                              <p:pRg st="0" end="0"/>
                                            </p:txEl>
                                          </p:spTgt>
                                        </p:tgtEl>
                                        <p:attrNameLst>
                                          <p:attrName>ppt_x</p:attrName>
                                        </p:attrNameLst>
                                      </p:cBhvr>
                                      <p:tavLst>
                                        <p:tav tm="0">
                                          <p:val>
                                            <p:strVal val="#ppt_x"/>
                                          </p:val>
                                        </p:tav>
                                        <p:tav tm="100000">
                                          <p:val>
                                            <p:strVal val="#ppt_x"/>
                                          </p:val>
                                        </p:tav>
                                      </p:tavLst>
                                    </p:anim>
                                    <p:anim calcmode="lin" valueType="num">
                                      <p:cBhvr>
                                        <p:cTn id="12" dur="540" decel="100000" fill="hold"/>
                                        <p:tgtEl>
                                          <p:spTgt spid="58">
                                            <p:txEl>
                                              <p:pRg st="0" end="0"/>
                                            </p:txEl>
                                          </p:spTgt>
                                        </p:tgtEl>
                                        <p:attrNameLst>
                                          <p:attrName>ppt_y</p:attrName>
                                        </p:attrNameLst>
                                      </p:cBhvr>
                                      <p:tavLst>
                                        <p:tav tm="0">
                                          <p:val>
                                            <p:strVal val="#ppt_y+1"/>
                                          </p:val>
                                        </p:tav>
                                        <p:tav tm="100000">
                                          <p:val>
                                            <p:strVal val="#ppt_y-.03"/>
                                          </p:val>
                                        </p:tav>
                                      </p:tavLst>
                                    </p:anim>
                                    <p:anim calcmode="lin" valueType="num">
                                      <p:cBhvr>
                                        <p:cTn id="13" dur="60" accel="100000" fill="hold">
                                          <p:stCondLst>
                                            <p:cond delay="540"/>
                                          </p:stCondLst>
                                        </p:cTn>
                                        <p:tgtEl>
                                          <p:spTgt spid="58">
                                            <p:txEl>
                                              <p:pRg st="0" end="0"/>
                                            </p:txEl>
                                          </p:spTgt>
                                        </p:tgtEl>
                                        <p:attrNameLst>
                                          <p:attrName>ppt_y</p:attrName>
                                        </p:attrNameLst>
                                      </p:cBhvr>
                                      <p:tavLst>
                                        <p:tav tm="0">
                                          <p:val>
                                            <p:strVal val="#ppt_y-.03"/>
                                          </p:val>
                                        </p:tav>
                                        <p:tav tm="100000">
                                          <p:val>
                                            <p:strVal val="#ppt_y"/>
                                          </p:val>
                                        </p:tav>
                                      </p:tavLst>
                                    </p:anim>
                                  </p:childTnLst>
                                </p:cTn>
                              </p:par>
                              <p:par>
                                <p:cTn id="14" presetID="37" presetClass="entr" presetSubtype="0" fill="hold" grpId="0" nodeType="withEffect">
                                  <p:stCondLst>
                                    <p:cond delay="300"/>
                                  </p:stCondLst>
                                  <p:childTnLst>
                                    <p:set>
                                      <p:cBhvr>
                                        <p:cTn id="15" dur="1" fill="hold">
                                          <p:stCondLst>
                                            <p:cond delay="0"/>
                                          </p:stCondLst>
                                        </p:cTn>
                                        <p:tgtEl>
                                          <p:spTgt spid="59">
                                            <p:txEl>
                                              <p:pRg st="0" end="0"/>
                                            </p:txEl>
                                          </p:spTgt>
                                        </p:tgtEl>
                                        <p:attrNameLst>
                                          <p:attrName>style.visibility</p:attrName>
                                        </p:attrNameLst>
                                      </p:cBhvr>
                                      <p:to>
                                        <p:strVal val="visible"/>
                                      </p:to>
                                    </p:set>
                                    <p:animEffect transition="in" filter="fade">
                                      <p:cBhvr>
                                        <p:cTn id="16" dur="600"/>
                                        <p:tgtEl>
                                          <p:spTgt spid="59">
                                            <p:txEl>
                                              <p:pRg st="0" end="0"/>
                                            </p:txEl>
                                          </p:spTgt>
                                        </p:tgtEl>
                                      </p:cBhvr>
                                    </p:animEffect>
                                    <p:anim calcmode="lin" valueType="num">
                                      <p:cBhvr>
                                        <p:cTn id="17" dur="60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18" dur="540" decel="100000" fill="hold"/>
                                        <p:tgtEl>
                                          <p:spTgt spid="59">
                                            <p:txEl>
                                              <p:pRg st="0" end="0"/>
                                            </p:txEl>
                                          </p:spTgt>
                                        </p:tgtEl>
                                        <p:attrNameLst>
                                          <p:attrName>ppt_y</p:attrName>
                                        </p:attrNameLst>
                                      </p:cBhvr>
                                      <p:tavLst>
                                        <p:tav tm="0">
                                          <p:val>
                                            <p:strVal val="#ppt_y+1"/>
                                          </p:val>
                                        </p:tav>
                                        <p:tav tm="100000">
                                          <p:val>
                                            <p:strVal val="#ppt_y-.03"/>
                                          </p:val>
                                        </p:tav>
                                      </p:tavLst>
                                    </p:anim>
                                    <p:anim calcmode="lin" valueType="num">
                                      <p:cBhvr>
                                        <p:cTn id="19" dur="60" accel="100000" fill="hold">
                                          <p:stCondLst>
                                            <p:cond delay="540"/>
                                          </p:stCondLst>
                                        </p:cTn>
                                        <p:tgtEl>
                                          <p:spTgt spid="59">
                                            <p:txEl>
                                              <p:pRg st="0" end="0"/>
                                            </p:txEl>
                                          </p:spTgt>
                                        </p:tgtEl>
                                        <p:attrNameLst>
                                          <p:attrName>ppt_y</p:attrName>
                                        </p:attrNameLst>
                                      </p:cBhvr>
                                      <p:tavLst>
                                        <p:tav tm="0">
                                          <p:val>
                                            <p:strVal val="#ppt_y-.03"/>
                                          </p:val>
                                        </p:tav>
                                        <p:tav tm="100000">
                                          <p:val>
                                            <p:strVal val="#ppt_y"/>
                                          </p:val>
                                        </p:tav>
                                      </p:tavLst>
                                    </p:anim>
                                  </p:childTnLst>
                                </p:cTn>
                              </p:par>
                              <p:par>
                                <p:cTn id="20" presetID="37" presetClass="entr" presetSubtype="0" fill="hold" grpId="0" nodeType="withEffect">
                                  <p:stCondLst>
                                    <p:cond delay="300"/>
                                  </p:stCondLst>
                                  <p:childTnLst>
                                    <p:set>
                                      <p:cBhvr>
                                        <p:cTn id="21" dur="1" fill="hold">
                                          <p:stCondLst>
                                            <p:cond delay="0"/>
                                          </p:stCondLst>
                                        </p:cTn>
                                        <p:tgtEl>
                                          <p:spTgt spid="28">
                                            <p:txEl>
                                              <p:pRg st="0" end="0"/>
                                            </p:txEl>
                                          </p:spTgt>
                                        </p:tgtEl>
                                        <p:attrNameLst>
                                          <p:attrName>style.visibility</p:attrName>
                                        </p:attrNameLst>
                                      </p:cBhvr>
                                      <p:to>
                                        <p:strVal val="visible"/>
                                      </p:to>
                                    </p:set>
                                    <p:animEffect transition="in" filter="fade">
                                      <p:cBhvr>
                                        <p:cTn id="22" dur="600"/>
                                        <p:tgtEl>
                                          <p:spTgt spid="28">
                                            <p:txEl>
                                              <p:pRg st="0" end="0"/>
                                            </p:txEl>
                                          </p:spTgt>
                                        </p:tgtEl>
                                      </p:cBhvr>
                                    </p:animEffect>
                                    <p:anim calcmode="lin" valueType="num">
                                      <p:cBhvr>
                                        <p:cTn id="23" dur="6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24" dur="540" decel="100000" fill="hold"/>
                                        <p:tgtEl>
                                          <p:spTgt spid="28">
                                            <p:txEl>
                                              <p:pRg st="0" end="0"/>
                                            </p:txEl>
                                          </p:spTgt>
                                        </p:tgtEl>
                                        <p:attrNameLst>
                                          <p:attrName>ppt_y</p:attrName>
                                        </p:attrNameLst>
                                      </p:cBhvr>
                                      <p:tavLst>
                                        <p:tav tm="0">
                                          <p:val>
                                            <p:strVal val="#ppt_y+1"/>
                                          </p:val>
                                        </p:tav>
                                        <p:tav tm="100000">
                                          <p:val>
                                            <p:strVal val="#ppt_y-.03"/>
                                          </p:val>
                                        </p:tav>
                                      </p:tavLst>
                                    </p:anim>
                                    <p:anim calcmode="lin" valueType="num">
                                      <p:cBhvr>
                                        <p:cTn id="25" dur="60" accel="100000" fill="hold">
                                          <p:stCondLst>
                                            <p:cond delay="540"/>
                                          </p:stCondLst>
                                        </p:cTn>
                                        <p:tgtEl>
                                          <p:spTgt spid="28">
                                            <p:txEl>
                                              <p:pRg st="0" end="0"/>
                                            </p:txEl>
                                          </p:spTgt>
                                        </p:tgtEl>
                                        <p:attrNameLst>
                                          <p:attrName>ppt_y</p:attrName>
                                        </p:attrNameLst>
                                      </p:cBhvr>
                                      <p:tavLst>
                                        <p:tav tm="0">
                                          <p:val>
                                            <p:strVal val="#ppt_y-.03"/>
                                          </p:val>
                                        </p:tav>
                                        <p:tav tm="100000">
                                          <p:val>
                                            <p:strVal val="#ppt_y"/>
                                          </p:val>
                                        </p:tav>
                                      </p:tavLst>
                                    </p:anim>
                                  </p:childTnLst>
                                </p:cTn>
                              </p:par>
                              <p:par>
                                <p:cTn id="26" presetID="37" presetClass="entr" presetSubtype="0" fill="hold" grpId="0" nodeType="withEffect">
                                  <p:stCondLst>
                                    <p:cond delay="300"/>
                                  </p:stCondLst>
                                  <p:childTnLst>
                                    <p:set>
                                      <p:cBhvr>
                                        <p:cTn id="27" dur="1" fill="hold">
                                          <p:stCondLst>
                                            <p:cond delay="0"/>
                                          </p:stCondLst>
                                        </p:cTn>
                                        <p:tgtEl>
                                          <p:spTgt spid="29">
                                            <p:txEl>
                                              <p:pRg st="0" end="0"/>
                                            </p:txEl>
                                          </p:spTgt>
                                        </p:tgtEl>
                                        <p:attrNameLst>
                                          <p:attrName>style.visibility</p:attrName>
                                        </p:attrNameLst>
                                      </p:cBhvr>
                                      <p:to>
                                        <p:strVal val="visible"/>
                                      </p:to>
                                    </p:set>
                                    <p:animEffect transition="in" filter="fade">
                                      <p:cBhvr>
                                        <p:cTn id="28" dur="600"/>
                                        <p:tgtEl>
                                          <p:spTgt spid="29">
                                            <p:txEl>
                                              <p:pRg st="0" end="0"/>
                                            </p:txEl>
                                          </p:spTgt>
                                        </p:tgtEl>
                                      </p:cBhvr>
                                    </p:animEffect>
                                    <p:anim calcmode="lin" valueType="num">
                                      <p:cBhvr>
                                        <p:cTn id="29" dur="6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30" dur="540" decel="100000" fill="hold"/>
                                        <p:tgtEl>
                                          <p:spTgt spid="29">
                                            <p:txEl>
                                              <p:pRg st="0" end="0"/>
                                            </p:txEl>
                                          </p:spTgt>
                                        </p:tgtEl>
                                        <p:attrNameLst>
                                          <p:attrName>ppt_y</p:attrName>
                                        </p:attrNameLst>
                                      </p:cBhvr>
                                      <p:tavLst>
                                        <p:tav tm="0">
                                          <p:val>
                                            <p:strVal val="#ppt_y+1"/>
                                          </p:val>
                                        </p:tav>
                                        <p:tav tm="100000">
                                          <p:val>
                                            <p:strVal val="#ppt_y-.03"/>
                                          </p:val>
                                        </p:tav>
                                      </p:tavLst>
                                    </p:anim>
                                    <p:anim calcmode="lin" valueType="num">
                                      <p:cBhvr>
                                        <p:cTn id="31" dur="60" accel="100000" fill="hold">
                                          <p:stCondLst>
                                            <p:cond delay="540"/>
                                          </p:stCondLst>
                                        </p:cTn>
                                        <p:tgtEl>
                                          <p:spTgt spid="29">
                                            <p:txEl>
                                              <p:pRg st="0" end="0"/>
                                            </p:txEl>
                                          </p:spTgt>
                                        </p:tgtEl>
                                        <p:attrNameLst>
                                          <p:attrName>ppt_y</p:attrName>
                                        </p:attrNameLst>
                                      </p:cBhvr>
                                      <p:tavLst>
                                        <p:tav tm="0">
                                          <p:val>
                                            <p:strVal val="#ppt_y-.03"/>
                                          </p:val>
                                        </p:tav>
                                        <p:tav tm="100000">
                                          <p:val>
                                            <p:strVal val="#ppt_y"/>
                                          </p:val>
                                        </p:tav>
                                      </p:tavLst>
                                    </p:anim>
                                  </p:childTnLst>
                                </p:cTn>
                              </p:par>
                              <p:par>
                                <p:cTn id="32" presetID="37" presetClass="entr" presetSubtype="0" fill="hold" grpId="0" nodeType="withEffect">
                                  <p:stCondLst>
                                    <p:cond delay="30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600"/>
                                        <p:tgtEl>
                                          <p:spTgt spid="35">
                                            <p:txEl>
                                              <p:pRg st="0" end="0"/>
                                            </p:txEl>
                                          </p:spTgt>
                                        </p:tgtEl>
                                      </p:cBhvr>
                                    </p:animEffect>
                                    <p:anim calcmode="lin" valueType="num">
                                      <p:cBhvr>
                                        <p:cTn id="35" dur="6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36" dur="540" decel="100000" fill="hold"/>
                                        <p:tgtEl>
                                          <p:spTgt spid="35">
                                            <p:txEl>
                                              <p:pRg st="0" end="0"/>
                                            </p:txEl>
                                          </p:spTgt>
                                        </p:tgtEl>
                                        <p:attrNameLst>
                                          <p:attrName>ppt_y</p:attrName>
                                        </p:attrNameLst>
                                      </p:cBhvr>
                                      <p:tavLst>
                                        <p:tav tm="0">
                                          <p:val>
                                            <p:strVal val="#ppt_y+1"/>
                                          </p:val>
                                        </p:tav>
                                        <p:tav tm="100000">
                                          <p:val>
                                            <p:strVal val="#ppt_y-.03"/>
                                          </p:val>
                                        </p:tav>
                                      </p:tavLst>
                                    </p:anim>
                                    <p:anim calcmode="lin" valueType="num">
                                      <p:cBhvr>
                                        <p:cTn id="37" dur="60" accel="100000" fill="hold">
                                          <p:stCondLst>
                                            <p:cond delay="540"/>
                                          </p:stCondLst>
                                        </p:cTn>
                                        <p:tgtEl>
                                          <p:spTgt spid="35">
                                            <p:txEl>
                                              <p:pRg st="0" end="0"/>
                                            </p:txEl>
                                          </p:spTgt>
                                        </p:tgtEl>
                                        <p:attrNameLst>
                                          <p:attrName>ppt_y</p:attrName>
                                        </p:attrNameLst>
                                      </p:cBhvr>
                                      <p:tavLst>
                                        <p:tav tm="0">
                                          <p:val>
                                            <p:strVal val="#ppt_y-.03"/>
                                          </p:val>
                                        </p:tav>
                                        <p:tav tm="100000">
                                          <p:val>
                                            <p:strVal val="#ppt_y"/>
                                          </p:val>
                                        </p:tav>
                                      </p:tavLst>
                                    </p:anim>
                                  </p:childTnLst>
                                </p:cTn>
                              </p:par>
                              <p:par>
                                <p:cTn id="38" presetID="37" presetClass="entr" presetSubtype="0" fill="hold" grpId="0" nodeType="withEffect">
                                  <p:stCondLst>
                                    <p:cond delay="300"/>
                                  </p:stCondLst>
                                  <p:childTnLst>
                                    <p:set>
                                      <p:cBhvr>
                                        <p:cTn id="39" dur="1" fill="hold">
                                          <p:stCondLst>
                                            <p:cond delay="0"/>
                                          </p:stCondLst>
                                        </p:cTn>
                                        <p:tgtEl>
                                          <p:spTgt spid="36">
                                            <p:txEl>
                                              <p:pRg st="0" end="0"/>
                                            </p:txEl>
                                          </p:spTgt>
                                        </p:tgtEl>
                                        <p:attrNameLst>
                                          <p:attrName>style.visibility</p:attrName>
                                        </p:attrNameLst>
                                      </p:cBhvr>
                                      <p:to>
                                        <p:strVal val="visible"/>
                                      </p:to>
                                    </p:set>
                                    <p:animEffect transition="in" filter="fade">
                                      <p:cBhvr>
                                        <p:cTn id="40" dur="600"/>
                                        <p:tgtEl>
                                          <p:spTgt spid="36">
                                            <p:txEl>
                                              <p:pRg st="0" end="0"/>
                                            </p:txEl>
                                          </p:spTgt>
                                        </p:tgtEl>
                                      </p:cBhvr>
                                    </p:animEffect>
                                    <p:anim calcmode="lin" valueType="num">
                                      <p:cBhvr>
                                        <p:cTn id="41" dur="6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42" dur="540" decel="100000" fill="hold"/>
                                        <p:tgtEl>
                                          <p:spTgt spid="36">
                                            <p:txEl>
                                              <p:pRg st="0" end="0"/>
                                            </p:txEl>
                                          </p:spTgt>
                                        </p:tgtEl>
                                        <p:attrNameLst>
                                          <p:attrName>ppt_y</p:attrName>
                                        </p:attrNameLst>
                                      </p:cBhvr>
                                      <p:tavLst>
                                        <p:tav tm="0">
                                          <p:val>
                                            <p:strVal val="#ppt_y+1"/>
                                          </p:val>
                                        </p:tav>
                                        <p:tav tm="100000">
                                          <p:val>
                                            <p:strVal val="#ppt_y-.03"/>
                                          </p:val>
                                        </p:tav>
                                      </p:tavLst>
                                    </p:anim>
                                    <p:anim calcmode="lin" valueType="num">
                                      <p:cBhvr>
                                        <p:cTn id="43" dur="60" accel="100000" fill="hold">
                                          <p:stCondLst>
                                            <p:cond delay="540"/>
                                          </p:stCondLst>
                                        </p:cTn>
                                        <p:tgtEl>
                                          <p:spTgt spid="36">
                                            <p:txEl>
                                              <p:pRg st="0" end="0"/>
                                            </p:txEl>
                                          </p:spTgt>
                                        </p:tgtEl>
                                        <p:attrNameLst>
                                          <p:attrName>ppt_y</p:attrName>
                                        </p:attrNameLst>
                                      </p:cBhvr>
                                      <p:tavLst>
                                        <p:tav tm="0">
                                          <p:val>
                                            <p:strVal val="#ppt_y-.03"/>
                                          </p:val>
                                        </p:tav>
                                        <p:tav tm="100000">
                                          <p:val>
                                            <p:strVal val="#ppt_y"/>
                                          </p:val>
                                        </p:tav>
                                      </p:tavLst>
                                    </p:anim>
                                  </p:childTnLst>
                                </p:cTn>
                              </p:par>
                              <p:par>
                                <p:cTn id="44" presetID="37" presetClass="entr" presetSubtype="0" fill="hold" grpId="0" nodeType="withEffect">
                                  <p:stCondLst>
                                    <p:cond delay="300"/>
                                  </p:stCondLst>
                                  <p:childTnLst>
                                    <p:set>
                                      <p:cBhvr>
                                        <p:cTn id="45" dur="1" fill="hold">
                                          <p:stCondLst>
                                            <p:cond delay="0"/>
                                          </p:stCondLst>
                                        </p:cTn>
                                        <p:tgtEl>
                                          <p:spTgt spid="38">
                                            <p:txEl>
                                              <p:pRg st="0" end="0"/>
                                            </p:txEl>
                                          </p:spTgt>
                                        </p:tgtEl>
                                        <p:attrNameLst>
                                          <p:attrName>style.visibility</p:attrName>
                                        </p:attrNameLst>
                                      </p:cBhvr>
                                      <p:to>
                                        <p:strVal val="visible"/>
                                      </p:to>
                                    </p:set>
                                    <p:animEffect transition="in" filter="fade">
                                      <p:cBhvr>
                                        <p:cTn id="46" dur="600"/>
                                        <p:tgtEl>
                                          <p:spTgt spid="38">
                                            <p:txEl>
                                              <p:pRg st="0" end="0"/>
                                            </p:txEl>
                                          </p:spTgt>
                                        </p:tgtEl>
                                      </p:cBhvr>
                                    </p:animEffect>
                                    <p:anim calcmode="lin" valueType="num">
                                      <p:cBhvr>
                                        <p:cTn id="47" dur="6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48" dur="540" decel="100000" fill="hold"/>
                                        <p:tgtEl>
                                          <p:spTgt spid="38">
                                            <p:txEl>
                                              <p:pRg st="0" end="0"/>
                                            </p:txEl>
                                          </p:spTgt>
                                        </p:tgtEl>
                                        <p:attrNameLst>
                                          <p:attrName>ppt_y</p:attrName>
                                        </p:attrNameLst>
                                      </p:cBhvr>
                                      <p:tavLst>
                                        <p:tav tm="0">
                                          <p:val>
                                            <p:strVal val="#ppt_y+1"/>
                                          </p:val>
                                        </p:tav>
                                        <p:tav tm="100000">
                                          <p:val>
                                            <p:strVal val="#ppt_y-.03"/>
                                          </p:val>
                                        </p:tav>
                                      </p:tavLst>
                                    </p:anim>
                                    <p:anim calcmode="lin" valueType="num">
                                      <p:cBhvr>
                                        <p:cTn id="49" dur="60" accel="100000" fill="hold">
                                          <p:stCondLst>
                                            <p:cond delay="540"/>
                                          </p:stCondLst>
                                        </p:cTn>
                                        <p:tgtEl>
                                          <p:spTgt spid="38">
                                            <p:txEl>
                                              <p:pRg st="0" end="0"/>
                                            </p:txEl>
                                          </p:spTgt>
                                        </p:tgtEl>
                                        <p:attrNameLst>
                                          <p:attrName>ppt_y</p:attrName>
                                        </p:attrNameLst>
                                      </p:cBhvr>
                                      <p:tavLst>
                                        <p:tav tm="0">
                                          <p:val>
                                            <p:strVal val="#ppt_y-.03"/>
                                          </p:val>
                                        </p:tav>
                                        <p:tav tm="100000">
                                          <p:val>
                                            <p:strVal val="#ppt_y"/>
                                          </p:val>
                                        </p:tav>
                                      </p:tavLst>
                                    </p:anim>
                                  </p:childTnLst>
                                </p:cTn>
                              </p:par>
                              <p:par>
                                <p:cTn id="50" presetID="37" presetClass="entr" presetSubtype="0" fill="hold" grpId="0" nodeType="withEffect">
                                  <p:stCondLst>
                                    <p:cond delay="300"/>
                                  </p:stCondLst>
                                  <p:childTnLst>
                                    <p:set>
                                      <p:cBhvr>
                                        <p:cTn id="51" dur="1" fill="hold">
                                          <p:stCondLst>
                                            <p:cond delay="0"/>
                                          </p:stCondLst>
                                        </p:cTn>
                                        <p:tgtEl>
                                          <p:spTgt spid="39">
                                            <p:txEl>
                                              <p:pRg st="0" end="0"/>
                                            </p:txEl>
                                          </p:spTgt>
                                        </p:tgtEl>
                                        <p:attrNameLst>
                                          <p:attrName>style.visibility</p:attrName>
                                        </p:attrNameLst>
                                      </p:cBhvr>
                                      <p:to>
                                        <p:strVal val="visible"/>
                                      </p:to>
                                    </p:set>
                                    <p:animEffect transition="in" filter="fade">
                                      <p:cBhvr>
                                        <p:cTn id="52" dur="600"/>
                                        <p:tgtEl>
                                          <p:spTgt spid="39">
                                            <p:txEl>
                                              <p:pRg st="0" end="0"/>
                                            </p:txEl>
                                          </p:spTgt>
                                        </p:tgtEl>
                                      </p:cBhvr>
                                    </p:animEffect>
                                    <p:anim calcmode="lin" valueType="num">
                                      <p:cBhvr>
                                        <p:cTn id="53" dur="600" fill="hold"/>
                                        <p:tgtEl>
                                          <p:spTgt spid="39">
                                            <p:txEl>
                                              <p:pRg st="0" end="0"/>
                                            </p:txEl>
                                          </p:spTgt>
                                        </p:tgtEl>
                                        <p:attrNameLst>
                                          <p:attrName>ppt_x</p:attrName>
                                        </p:attrNameLst>
                                      </p:cBhvr>
                                      <p:tavLst>
                                        <p:tav tm="0">
                                          <p:val>
                                            <p:strVal val="#ppt_x"/>
                                          </p:val>
                                        </p:tav>
                                        <p:tav tm="100000">
                                          <p:val>
                                            <p:strVal val="#ppt_x"/>
                                          </p:val>
                                        </p:tav>
                                      </p:tavLst>
                                    </p:anim>
                                    <p:anim calcmode="lin" valueType="num">
                                      <p:cBhvr>
                                        <p:cTn id="54" dur="540" decel="100000" fill="hold"/>
                                        <p:tgtEl>
                                          <p:spTgt spid="39">
                                            <p:txEl>
                                              <p:pRg st="0" end="0"/>
                                            </p:txEl>
                                          </p:spTgt>
                                        </p:tgtEl>
                                        <p:attrNameLst>
                                          <p:attrName>ppt_y</p:attrName>
                                        </p:attrNameLst>
                                      </p:cBhvr>
                                      <p:tavLst>
                                        <p:tav tm="0">
                                          <p:val>
                                            <p:strVal val="#ppt_y+1"/>
                                          </p:val>
                                        </p:tav>
                                        <p:tav tm="100000">
                                          <p:val>
                                            <p:strVal val="#ppt_y-.03"/>
                                          </p:val>
                                        </p:tav>
                                      </p:tavLst>
                                    </p:anim>
                                    <p:anim calcmode="lin" valueType="num">
                                      <p:cBhvr>
                                        <p:cTn id="55" dur="60" accel="100000" fill="hold">
                                          <p:stCondLst>
                                            <p:cond delay="540"/>
                                          </p:stCondLst>
                                        </p:cTn>
                                        <p:tgtEl>
                                          <p:spTgt spid="39">
                                            <p:txEl>
                                              <p:pRg st="0" end="0"/>
                                            </p:txEl>
                                          </p:spTgt>
                                        </p:tgtEl>
                                        <p:attrNameLst>
                                          <p:attrName>ppt_y</p:attrName>
                                        </p:attrNameLst>
                                      </p:cBhvr>
                                      <p:tavLst>
                                        <p:tav tm="0">
                                          <p:val>
                                            <p:strVal val="#ppt_y-.03"/>
                                          </p:val>
                                        </p:tav>
                                        <p:tav tm="100000">
                                          <p:val>
                                            <p:strVal val="#ppt_y"/>
                                          </p:val>
                                        </p:tav>
                                      </p:tavLst>
                                    </p:anim>
                                  </p:childTnLst>
                                </p:cTn>
                              </p:par>
                              <p:par>
                                <p:cTn id="56" presetID="10" presetClass="entr" presetSubtype="0" fill="hold" grpId="0" nodeType="withEffect" nodePh="1">
                                  <p:stCondLst>
                                    <p:cond delay="300"/>
                                  </p:stCondLst>
                                  <p:endCondLst>
                                    <p:cond evt="begin" delay="0">
                                      <p:tn val="56"/>
                                    </p:cond>
                                  </p:endCondLst>
                                  <p:childTnLst>
                                    <p:set>
                                      <p:cBhvr>
                                        <p:cTn id="57" dur="1" fill="hold">
                                          <p:stCondLst>
                                            <p:cond delay="0"/>
                                          </p:stCondLst>
                                        </p:cTn>
                                        <p:tgtEl>
                                          <p:spTgt spid="40"/>
                                        </p:tgtEl>
                                        <p:attrNameLst>
                                          <p:attrName>style.visibility</p:attrName>
                                        </p:attrNameLst>
                                      </p:cBhvr>
                                      <p:to>
                                        <p:strVal val="visible"/>
                                      </p:to>
                                    </p:set>
                                    <p:animEffect transition="in" filter="fade">
                                      <p:cBhvr>
                                        <p:cTn id="58" dur="500"/>
                                        <p:tgtEl>
                                          <p:spTgt spid="40"/>
                                        </p:tgtEl>
                                      </p:cBhvr>
                                    </p:animEffect>
                                  </p:childTnLst>
                                </p:cTn>
                              </p:par>
                              <p:par>
                                <p:cTn id="59" presetID="10" presetClass="entr" presetSubtype="0" fill="hold" grpId="0" nodeType="withEffect" nodePh="1">
                                  <p:stCondLst>
                                    <p:cond delay="300"/>
                                  </p:stCondLst>
                                  <p:endCondLst>
                                    <p:cond evt="begin" delay="0">
                                      <p:tn val="59"/>
                                    </p:cond>
                                  </p:endCondLst>
                                  <p:childTnLst>
                                    <p:set>
                                      <p:cBhvr>
                                        <p:cTn id="60" dur="1" fill="hold">
                                          <p:stCondLst>
                                            <p:cond delay="0"/>
                                          </p:stCondLst>
                                        </p:cTn>
                                        <p:tgtEl>
                                          <p:spTgt spid="41"/>
                                        </p:tgtEl>
                                        <p:attrNameLst>
                                          <p:attrName>style.visibility</p:attrName>
                                        </p:attrNameLst>
                                      </p:cBhvr>
                                      <p:to>
                                        <p:strVal val="visible"/>
                                      </p:to>
                                    </p:set>
                                    <p:animEffect transition="in" filter="fade">
                                      <p:cBhvr>
                                        <p:cTn id="61" dur="500"/>
                                        <p:tgtEl>
                                          <p:spTgt spid="41"/>
                                        </p:tgtEl>
                                      </p:cBhvr>
                                    </p:animEffect>
                                  </p:childTnLst>
                                </p:cTn>
                              </p:par>
                              <p:par>
                                <p:cTn id="62" presetID="10" presetClass="entr" presetSubtype="0" fill="hold" grpId="0" nodeType="withEffect" nodePh="1">
                                  <p:stCondLst>
                                    <p:cond delay="300"/>
                                  </p:stCondLst>
                                  <p:endCondLst>
                                    <p:cond evt="begin" delay="0">
                                      <p:tn val="62"/>
                                    </p:cond>
                                  </p:endCondLst>
                                  <p:childTnLst>
                                    <p:set>
                                      <p:cBhvr>
                                        <p:cTn id="63" dur="1" fill="hold">
                                          <p:stCondLst>
                                            <p:cond delay="0"/>
                                          </p:stCondLst>
                                        </p:cTn>
                                        <p:tgtEl>
                                          <p:spTgt spid="42"/>
                                        </p:tgtEl>
                                        <p:attrNameLst>
                                          <p:attrName>style.visibility</p:attrName>
                                        </p:attrNameLst>
                                      </p:cBhvr>
                                      <p:to>
                                        <p:strVal val="visible"/>
                                      </p:to>
                                    </p:set>
                                    <p:animEffect transition="in" filter="fade">
                                      <p:cBhvr>
                                        <p:cTn id="6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8" grpId="0" build="p">
        <p:tmplLst>
          <p:tmpl lvl="1">
            <p:tnLst>
              <p:par>
                <p:cTn presetID="37" presetClass="entr" presetSubtype="0" fill="hold" nodeType="withEffect">
                  <p:stCondLst>
                    <p:cond delay="300"/>
                  </p:stCondLst>
                  <p:childTnLst>
                    <p:set>
                      <p:cBhvr>
                        <p:cTn dur="1" fill="hold">
                          <p:stCondLst>
                            <p:cond delay="0"/>
                          </p:stCondLst>
                        </p:cTn>
                        <p:tgtEl>
                          <p:spTgt spid="58"/>
                        </p:tgtEl>
                        <p:attrNameLst>
                          <p:attrName>style.visibility</p:attrName>
                        </p:attrNameLst>
                      </p:cBhvr>
                      <p:to>
                        <p:strVal val="visible"/>
                      </p:to>
                    </p:set>
                    <p:animEffect transition="in" filter="fade">
                      <p:cBhvr>
                        <p:cTn dur="600"/>
                        <p:tgtEl>
                          <p:spTgt spid="58"/>
                        </p:tgtEl>
                      </p:cBhvr>
                    </p:animEffect>
                    <p:anim calcmode="lin" valueType="num">
                      <p:cBhvr>
                        <p:cTn dur="600" fill="hold"/>
                        <p:tgtEl>
                          <p:spTgt spid="58"/>
                        </p:tgtEl>
                        <p:attrNameLst>
                          <p:attrName>ppt_x</p:attrName>
                        </p:attrNameLst>
                      </p:cBhvr>
                      <p:tavLst>
                        <p:tav tm="0">
                          <p:val>
                            <p:strVal val="#ppt_x"/>
                          </p:val>
                        </p:tav>
                        <p:tav tm="100000">
                          <p:val>
                            <p:strVal val="#ppt_x"/>
                          </p:val>
                        </p:tav>
                      </p:tavLst>
                    </p:anim>
                    <p:anim calcmode="lin" valueType="num">
                      <p:cBhvr>
                        <p:cTn dur="540" decel="100000" fill="hold"/>
                        <p:tgtEl>
                          <p:spTgt spid="5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8"/>
                        </p:tgtEl>
                        <p:attrNameLst>
                          <p:attrName>ppt_y</p:attrName>
                        </p:attrNameLst>
                      </p:cBhvr>
                      <p:tavLst>
                        <p:tav tm="0">
                          <p:val>
                            <p:strVal val="#ppt_y-.03"/>
                          </p:val>
                        </p:tav>
                        <p:tav tm="100000">
                          <p:val>
                            <p:strVal val="#ppt_y"/>
                          </p:val>
                        </p:tav>
                      </p:tavLst>
                    </p:anim>
                  </p:childTnLst>
                </p:cTn>
              </p:par>
            </p:tnLst>
          </p:tmpl>
        </p:tmplLst>
      </p:bldP>
      <p:bldP spid="59" grpId="0" build="p">
        <p:tmplLst>
          <p:tmpl lvl="1">
            <p:tnLst>
              <p:par>
                <p:cTn presetID="37" presetClass="entr" presetSubtype="0" fill="hold" nodeType="withEffect" nodePh="1">
                  <p:stCondLst>
                    <p:cond delay="300"/>
                  </p:stCondLst>
                  <p:childTnLst>
                    <p:set>
                      <p:cBhvr>
                        <p:cTn dur="1" fill="hold">
                          <p:stCondLst>
                            <p:cond delay="0"/>
                          </p:stCondLst>
                        </p:cTn>
                        <p:tgtEl>
                          <p:spTgt spid="59"/>
                        </p:tgtEl>
                        <p:attrNameLst>
                          <p:attrName>style.visibility</p:attrName>
                        </p:attrNameLst>
                      </p:cBhvr>
                      <p:to>
                        <p:strVal val="visible"/>
                      </p:to>
                    </p:set>
                    <p:animEffect transition="in" filter="fade">
                      <p:cBhvr>
                        <p:cTn dur="600"/>
                        <p:tgtEl>
                          <p:spTgt spid="59"/>
                        </p:tgtEl>
                      </p:cBhvr>
                    </p:animEffect>
                    <p:anim calcmode="lin" valueType="num">
                      <p:cBhvr>
                        <p:cTn dur="600" fill="hold"/>
                        <p:tgtEl>
                          <p:spTgt spid="59"/>
                        </p:tgtEl>
                        <p:attrNameLst>
                          <p:attrName>ppt_x</p:attrName>
                        </p:attrNameLst>
                      </p:cBhvr>
                      <p:tavLst>
                        <p:tav tm="0">
                          <p:val>
                            <p:strVal val="#ppt_x"/>
                          </p:val>
                        </p:tav>
                        <p:tav tm="100000">
                          <p:val>
                            <p:strVal val="#ppt_x"/>
                          </p:val>
                        </p:tav>
                      </p:tavLst>
                    </p:anim>
                    <p:anim calcmode="lin" valueType="num">
                      <p:cBhvr>
                        <p:cTn dur="540" decel="100000" fill="hold"/>
                        <p:tgtEl>
                          <p:spTgt spid="59"/>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9"/>
                        </p:tgtEl>
                        <p:attrNameLst>
                          <p:attrName>ppt_y</p:attrName>
                        </p:attrNameLst>
                      </p:cBhvr>
                      <p:tavLst>
                        <p:tav tm="0">
                          <p:val>
                            <p:strVal val="#ppt_y-.03"/>
                          </p:val>
                        </p:tav>
                        <p:tav tm="100000">
                          <p:val>
                            <p:strVal val="#ppt_y"/>
                          </p:val>
                        </p:tav>
                      </p:tavLst>
                    </p:anim>
                  </p:childTnLst>
                </p:cTn>
              </p:par>
            </p:tnLst>
          </p:tmpl>
        </p:tmplLst>
      </p:bldP>
      <p:bldP spid="28" grpId="0" build="p">
        <p:tmplLst>
          <p:tmpl lvl="1">
            <p:tnLst>
              <p:par>
                <p:cTn presetID="37" presetClass="entr" presetSubtype="0" fill="hold" nodeType="withEffect">
                  <p:stCondLst>
                    <p:cond delay="300"/>
                  </p:stCondLst>
                  <p:childTnLst>
                    <p:set>
                      <p:cBhvr>
                        <p:cTn dur="1" fill="hold">
                          <p:stCondLst>
                            <p:cond delay="0"/>
                          </p:stCondLst>
                        </p:cTn>
                        <p:tgtEl>
                          <p:spTgt spid="28"/>
                        </p:tgtEl>
                        <p:attrNameLst>
                          <p:attrName>style.visibility</p:attrName>
                        </p:attrNameLst>
                      </p:cBhvr>
                      <p:to>
                        <p:strVal val="visible"/>
                      </p:to>
                    </p:set>
                    <p:animEffect transition="in" filter="fade">
                      <p:cBhvr>
                        <p:cTn dur="600"/>
                        <p:tgtEl>
                          <p:spTgt spid="28"/>
                        </p:tgtEl>
                      </p:cBhvr>
                    </p:animEffect>
                    <p:anim calcmode="lin" valueType="num">
                      <p:cBhvr>
                        <p:cTn dur="600" fill="hold"/>
                        <p:tgtEl>
                          <p:spTgt spid="28"/>
                        </p:tgtEl>
                        <p:attrNameLst>
                          <p:attrName>ppt_x</p:attrName>
                        </p:attrNameLst>
                      </p:cBhvr>
                      <p:tavLst>
                        <p:tav tm="0">
                          <p:val>
                            <p:strVal val="#ppt_x"/>
                          </p:val>
                        </p:tav>
                        <p:tav tm="100000">
                          <p:val>
                            <p:strVal val="#ppt_x"/>
                          </p:val>
                        </p:tav>
                      </p:tavLst>
                    </p:anim>
                    <p:anim calcmode="lin" valueType="num">
                      <p:cBhvr>
                        <p:cTn dur="540" decel="100000" fill="hold"/>
                        <p:tgtEl>
                          <p:spTgt spid="2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8"/>
                        </p:tgtEl>
                        <p:attrNameLst>
                          <p:attrName>ppt_y</p:attrName>
                        </p:attrNameLst>
                      </p:cBhvr>
                      <p:tavLst>
                        <p:tav tm="0">
                          <p:val>
                            <p:strVal val="#ppt_y-.03"/>
                          </p:val>
                        </p:tav>
                        <p:tav tm="100000">
                          <p:val>
                            <p:strVal val="#ppt_y"/>
                          </p:val>
                        </p:tav>
                      </p:tavLst>
                    </p:anim>
                  </p:childTnLst>
                </p:cTn>
              </p:par>
            </p:tnLst>
          </p:tmpl>
        </p:tmplLst>
      </p:bldP>
      <p:bldP spid="29" grpId="0" build="p">
        <p:tmplLst>
          <p:tmpl lvl="1">
            <p:tnLst>
              <p:par>
                <p:cTn presetID="37" presetClass="entr" presetSubtype="0" fill="hold" nodeType="withEffect" nodePh="1">
                  <p:stCondLst>
                    <p:cond delay="300"/>
                  </p:stCondLst>
                  <p:childTnLst>
                    <p:set>
                      <p:cBhvr>
                        <p:cTn dur="1" fill="hold">
                          <p:stCondLst>
                            <p:cond delay="0"/>
                          </p:stCondLst>
                        </p:cTn>
                        <p:tgtEl>
                          <p:spTgt spid="29"/>
                        </p:tgtEl>
                        <p:attrNameLst>
                          <p:attrName>style.visibility</p:attrName>
                        </p:attrNameLst>
                      </p:cBhvr>
                      <p:to>
                        <p:strVal val="visible"/>
                      </p:to>
                    </p:set>
                    <p:animEffect transition="in" filter="fade">
                      <p:cBhvr>
                        <p:cTn dur="600"/>
                        <p:tgtEl>
                          <p:spTgt spid="29"/>
                        </p:tgtEl>
                      </p:cBhvr>
                    </p:animEffect>
                    <p:anim calcmode="lin" valueType="num">
                      <p:cBhvr>
                        <p:cTn dur="600" fill="hold"/>
                        <p:tgtEl>
                          <p:spTgt spid="29"/>
                        </p:tgtEl>
                        <p:attrNameLst>
                          <p:attrName>ppt_x</p:attrName>
                        </p:attrNameLst>
                      </p:cBhvr>
                      <p:tavLst>
                        <p:tav tm="0">
                          <p:val>
                            <p:strVal val="#ppt_x"/>
                          </p:val>
                        </p:tav>
                        <p:tav tm="100000">
                          <p:val>
                            <p:strVal val="#ppt_x"/>
                          </p:val>
                        </p:tav>
                      </p:tavLst>
                    </p:anim>
                    <p:anim calcmode="lin" valueType="num">
                      <p:cBhvr>
                        <p:cTn dur="540" decel="100000" fill="hold"/>
                        <p:tgtEl>
                          <p:spTgt spid="29"/>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9"/>
                        </p:tgtEl>
                        <p:attrNameLst>
                          <p:attrName>ppt_y</p:attrName>
                        </p:attrNameLst>
                      </p:cBhvr>
                      <p:tavLst>
                        <p:tav tm="0">
                          <p:val>
                            <p:strVal val="#ppt_y-.03"/>
                          </p:val>
                        </p:tav>
                        <p:tav tm="100000">
                          <p:val>
                            <p:strVal val="#ppt_y"/>
                          </p:val>
                        </p:tav>
                      </p:tavLst>
                    </p:anim>
                  </p:childTnLst>
                </p:cTn>
              </p:par>
            </p:tnLst>
          </p:tmpl>
        </p:tmplLst>
      </p:bldP>
      <p:bldP spid="35" grpId="0" build="p">
        <p:tmplLst>
          <p:tmpl lvl="1">
            <p:tnLst>
              <p:par>
                <p:cTn presetID="37" presetClass="entr" presetSubtype="0"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fade">
                      <p:cBhvr>
                        <p:cTn dur="600"/>
                        <p:tgtEl>
                          <p:spTgt spid="35"/>
                        </p:tgtEl>
                      </p:cBhvr>
                    </p:animEffect>
                    <p:anim calcmode="lin" valueType="num">
                      <p:cBhvr>
                        <p:cTn dur="600" fill="hold"/>
                        <p:tgtEl>
                          <p:spTgt spid="35"/>
                        </p:tgtEl>
                        <p:attrNameLst>
                          <p:attrName>ppt_x</p:attrName>
                        </p:attrNameLst>
                      </p:cBhvr>
                      <p:tavLst>
                        <p:tav tm="0">
                          <p:val>
                            <p:strVal val="#ppt_x"/>
                          </p:val>
                        </p:tav>
                        <p:tav tm="100000">
                          <p:val>
                            <p:strVal val="#ppt_x"/>
                          </p:val>
                        </p:tav>
                      </p:tavLst>
                    </p:anim>
                    <p:anim calcmode="lin" valueType="num">
                      <p:cBhvr>
                        <p:cTn dur="540" decel="100000" fill="hold"/>
                        <p:tgtEl>
                          <p:spTgt spid="3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35"/>
                        </p:tgtEl>
                        <p:attrNameLst>
                          <p:attrName>ppt_y</p:attrName>
                        </p:attrNameLst>
                      </p:cBhvr>
                      <p:tavLst>
                        <p:tav tm="0">
                          <p:val>
                            <p:strVal val="#ppt_y-.03"/>
                          </p:val>
                        </p:tav>
                        <p:tav tm="100000">
                          <p:val>
                            <p:strVal val="#ppt_y"/>
                          </p:val>
                        </p:tav>
                      </p:tavLst>
                    </p:anim>
                  </p:childTnLst>
                </p:cTn>
              </p:par>
            </p:tnLst>
          </p:tmpl>
        </p:tmplLst>
      </p:bldP>
      <p:bldP spid="36" grpId="0" build="p">
        <p:tmplLst>
          <p:tmpl lvl="1">
            <p:tnLst>
              <p:par>
                <p:cTn presetID="37" presetClass="entr" presetSubtype="0" fill="hold" nodeType="withEffect" nodePh="1">
                  <p:stCondLst>
                    <p:cond delay="300"/>
                  </p:stCondLst>
                  <p:childTnLst>
                    <p:set>
                      <p:cBhvr>
                        <p:cTn dur="1" fill="hold">
                          <p:stCondLst>
                            <p:cond delay="0"/>
                          </p:stCondLst>
                        </p:cTn>
                        <p:tgtEl>
                          <p:spTgt spid="36"/>
                        </p:tgtEl>
                        <p:attrNameLst>
                          <p:attrName>style.visibility</p:attrName>
                        </p:attrNameLst>
                      </p:cBhvr>
                      <p:to>
                        <p:strVal val="visible"/>
                      </p:to>
                    </p:set>
                    <p:animEffect transition="in" filter="fade">
                      <p:cBhvr>
                        <p:cTn dur="600"/>
                        <p:tgtEl>
                          <p:spTgt spid="36"/>
                        </p:tgtEl>
                      </p:cBhvr>
                    </p:animEffect>
                    <p:anim calcmode="lin" valueType="num">
                      <p:cBhvr>
                        <p:cTn dur="600" fill="hold"/>
                        <p:tgtEl>
                          <p:spTgt spid="36"/>
                        </p:tgtEl>
                        <p:attrNameLst>
                          <p:attrName>ppt_x</p:attrName>
                        </p:attrNameLst>
                      </p:cBhvr>
                      <p:tavLst>
                        <p:tav tm="0">
                          <p:val>
                            <p:strVal val="#ppt_x"/>
                          </p:val>
                        </p:tav>
                        <p:tav tm="100000">
                          <p:val>
                            <p:strVal val="#ppt_x"/>
                          </p:val>
                        </p:tav>
                      </p:tavLst>
                    </p:anim>
                    <p:anim calcmode="lin" valueType="num">
                      <p:cBhvr>
                        <p:cTn dur="540" decel="100000" fill="hold"/>
                        <p:tgtEl>
                          <p:spTgt spid="3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36"/>
                        </p:tgtEl>
                        <p:attrNameLst>
                          <p:attrName>ppt_y</p:attrName>
                        </p:attrNameLst>
                      </p:cBhvr>
                      <p:tavLst>
                        <p:tav tm="0">
                          <p:val>
                            <p:strVal val="#ppt_y-.03"/>
                          </p:val>
                        </p:tav>
                        <p:tav tm="100000">
                          <p:val>
                            <p:strVal val="#ppt_y"/>
                          </p:val>
                        </p:tav>
                      </p:tavLst>
                    </p:anim>
                  </p:childTnLst>
                </p:cTn>
              </p:par>
            </p:tnLst>
          </p:tmpl>
        </p:tmplLst>
      </p:bldP>
      <p:bldP spid="38" grpId="0" build="p">
        <p:tmplLst>
          <p:tmpl lvl="1">
            <p:tnLst>
              <p:par>
                <p:cTn presetID="37" presetClass="entr" presetSubtype="0" fill="hold" nodeType="withEffect">
                  <p:stCondLst>
                    <p:cond delay="300"/>
                  </p:stCondLst>
                  <p:childTnLst>
                    <p:set>
                      <p:cBhvr>
                        <p:cTn dur="1" fill="hold">
                          <p:stCondLst>
                            <p:cond delay="0"/>
                          </p:stCondLst>
                        </p:cTn>
                        <p:tgtEl>
                          <p:spTgt spid="38"/>
                        </p:tgtEl>
                        <p:attrNameLst>
                          <p:attrName>style.visibility</p:attrName>
                        </p:attrNameLst>
                      </p:cBhvr>
                      <p:to>
                        <p:strVal val="visible"/>
                      </p:to>
                    </p:set>
                    <p:animEffect transition="in" filter="fade">
                      <p:cBhvr>
                        <p:cTn dur="600"/>
                        <p:tgtEl>
                          <p:spTgt spid="38"/>
                        </p:tgtEl>
                      </p:cBhvr>
                    </p:animEffect>
                    <p:anim calcmode="lin" valueType="num">
                      <p:cBhvr>
                        <p:cTn dur="600" fill="hold"/>
                        <p:tgtEl>
                          <p:spTgt spid="38"/>
                        </p:tgtEl>
                        <p:attrNameLst>
                          <p:attrName>ppt_x</p:attrName>
                        </p:attrNameLst>
                      </p:cBhvr>
                      <p:tavLst>
                        <p:tav tm="0">
                          <p:val>
                            <p:strVal val="#ppt_x"/>
                          </p:val>
                        </p:tav>
                        <p:tav tm="100000">
                          <p:val>
                            <p:strVal val="#ppt_x"/>
                          </p:val>
                        </p:tav>
                      </p:tavLst>
                    </p:anim>
                    <p:anim calcmode="lin" valueType="num">
                      <p:cBhvr>
                        <p:cTn dur="540" decel="100000" fill="hold"/>
                        <p:tgtEl>
                          <p:spTgt spid="3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38"/>
                        </p:tgtEl>
                        <p:attrNameLst>
                          <p:attrName>ppt_y</p:attrName>
                        </p:attrNameLst>
                      </p:cBhvr>
                      <p:tavLst>
                        <p:tav tm="0">
                          <p:val>
                            <p:strVal val="#ppt_y-.03"/>
                          </p:val>
                        </p:tav>
                        <p:tav tm="100000">
                          <p:val>
                            <p:strVal val="#ppt_y"/>
                          </p:val>
                        </p:tav>
                      </p:tavLst>
                    </p:anim>
                  </p:childTnLst>
                </p:cTn>
              </p:par>
            </p:tnLst>
          </p:tmpl>
        </p:tmplLst>
      </p:bldP>
      <p:bldP spid="39" grpId="0" build="p">
        <p:tmplLst>
          <p:tmpl lvl="1">
            <p:tnLst>
              <p:par>
                <p:cTn presetID="37" presetClass="entr" presetSubtype="0" fill="hold" nodeType="withEffect" nodePh="1">
                  <p:stCondLst>
                    <p:cond delay="300"/>
                  </p:stCondLst>
                  <p:childTnLst>
                    <p:set>
                      <p:cBhvr>
                        <p:cTn dur="1" fill="hold">
                          <p:stCondLst>
                            <p:cond delay="0"/>
                          </p:stCondLst>
                        </p:cTn>
                        <p:tgtEl>
                          <p:spTgt spid="39"/>
                        </p:tgtEl>
                        <p:attrNameLst>
                          <p:attrName>style.visibility</p:attrName>
                        </p:attrNameLst>
                      </p:cBhvr>
                      <p:to>
                        <p:strVal val="visible"/>
                      </p:to>
                    </p:set>
                    <p:animEffect transition="in" filter="fade">
                      <p:cBhvr>
                        <p:cTn dur="600"/>
                        <p:tgtEl>
                          <p:spTgt spid="39"/>
                        </p:tgtEl>
                      </p:cBhvr>
                    </p:animEffect>
                    <p:anim calcmode="lin" valueType="num">
                      <p:cBhvr>
                        <p:cTn dur="600" fill="hold"/>
                        <p:tgtEl>
                          <p:spTgt spid="39"/>
                        </p:tgtEl>
                        <p:attrNameLst>
                          <p:attrName>ppt_x</p:attrName>
                        </p:attrNameLst>
                      </p:cBhvr>
                      <p:tavLst>
                        <p:tav tm="0">
                          <p:val>
                            <p:strVal val="#ppt_x"/>
                          </p:val>
                        </p:tav>
                        <p:tav tm="100000">
                          <p:val>
                            <p:strVal val="#ppt_x"/>
                          </p:val>
                        </p:tav>
                      </p:tavLst>
                    </p:anim>
                    <p:anim calcmode="lin" valueType="num">
                      <p:cBhvr>
                        <p:cTn dur="540" decel="100000" fill="hold"/>
                        <p:tgtEl>
                          <p:spTgt spid="39"/>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39"/>
                        </p:tgtEl>
                        <p:attrNameLst>
                          <p:attrName>ppt_y</p:attrName>
                        </p:attrNameLst>
                      </p:cBhvr>
                      <p:tavLst>
                        <p:tav tm="0">
                          <p:val>
                            <p:strVal val="#ppt_y-.03"/>
                          </p:val>
                        </p:tav>
                        <p:tav tm="100000">
                          <p:val>
                            <p:strVal val="#ppt_y"/>
                          </p:val>
                        </p:tav>
                      </p:tavLst>
                    </p:anim>
                  </p:childTnLst>
                </p:cTn>
              </p:par>
            </p:tnLst>
          </p:tmpl>
        </p:tmplLst>
      </p:bldP>
      <p:bldP spid="40" grpId="0"/>
      <p:bldP spid="41" grpId="0"/>
      <p:bldP spid="42" grpId="0"/>
    </p:bld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Mobil phone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66701" y="508000"/>
            <a:ext cx="5142498" cy="5850103"/>
          </a:xfrm>
          <a:prstGeom prst="rect">
            <a:avLst/>
          </a:prstGeom>
        </p:spPr>
      </p:pic>
      <p:sp>
        <p:nvSpPr>
          <p:cNvPr id="4" name="Picture Placeholder 1"/>
          <p:cNvSpPr>
            <a:spLocks noGrp="1"/>
          </p:cNvSpPr>
          <p:nvPr>
            <p:ph type="pic" sz="quarter" idx="15"/>
          </p:nvPr>
        </p:nvSpPr>
        <p:spPr>
          <a:xfrm>
            <a:off x="5433918" y="1099313"/>
            <a:ext cx="1720415" cy="3015487"/>
          </a:xfrm>
          <a:prstGeom prst="rect">
            <a:avLst/>
          </a:prstGeom>
        </p:spPr>
      </p:sp>
      <p:sp>
        <p:nvSpPr>
          <p:cNvPr id="5" name="Text Placeholder 7"/>
          <p:cNvSpPr>
            <a:spLocks noGrp="1"/>
          </p:cNvSpPr>
          <p:nvPr>
            <p:ph type="body" sz="quarter" idx="79" hasCustomPrompt="1"/>
          </p:nvPr>
        </p:nvSpPr>
        <p:spPr>
          <a:xfrm>
            <a:off x="3403651" y="2100371"/>
            <a:ext cx="550284" cy="576000"/>
          </a:xfrm>
          <a:prstGeom prst="rect">
            <a:avLst/>
          </a:prstGeom>
          <a:ln>
            <a:solidFill>
              <a:schemeClr val="accent1"/>
            </a:solidFill>
          </a:ln>
        </p:spPr>
        <p:txBody>
          <a:bodyPr vert="horz" lIns="0" tIns="103884" rIns="0" bIns="103884" anchor="ctr"/>
          <a:lstStyle>
            <a:lvl1pPr marL="0" indent="0" algn="ctr">
              <a:lnSpc>
                <a:spcPct val="100000"/>
              </a:lnSpc>
              <a:spcBef>
                <a:spcPts val="0"/>
              </a:spcBef>
              <a:buNone/>
              <a:defRPr sz="1500" b="1">
                <a:solidFill>
                  <a:schemeClr val="accent1"/>
                </a:solidFill>
                <a:latin typeface="FontAwesome"/>
                <a:cs typeface="FontAwesome"/>
              </a:defRPr>
            </a:lvl1pPr>
          </a:lstStyle>
          <a:p>
            <a:pPr lvl="0"/>
            <a:r>
              <a:rPr lang="es-ES_tradnl" dirty="0" err="1"/>
              <a:t>icon</a:t>
            </a:r>
            <a:endParaRPr lang="es-ES_tradnl" dirty="0"/>
          </a:p>
        </p:txBody>
      </p:sp>
      <p:sp>
        <p:nvSpPr>
          <p:cNvPr id="6" name="Text Placeholder 7"/>
          <p:cNvSpPr>
            <a:spLocks noGrp="1"/>
          </p:cNvSpPr>
          <p:nvPr>
            <p:ph type="body" sz="quarter" idx="80" hasCustomPrompt="1"/>
          </p:nvPr>
        </p:nvSpPr>
        <p:spPr>
          <a:xfrm>
            <a:off x="1095930" y="1996339"/>
            <a:ext cx="2091813" cy="360000"/>
          </a:xfrm>
          <a:prstGeom prst="rect">
            <a:avLst/>
          </a:prstGeom>
        </p:spPr>
        <p:txBody>
          <a:bodyPr vert="horz" lIns="0" tIns="0" rIns="0" bIns="0" anchor="ctr" anchorCtr="0">
            <a:noAutofit/>
          </a:bodyPr>
          <a:lstStyle>
            <a:lvl1pPr marL="0" indent="0" algn="r">
              <a:lnSpc>
                <a:spcPct val="100000"/>
              </a:lnSpc>
              <a:spcBef>
                <a:spcPts val="0"/>
              </a:spcBef>
              <a:buNone/>
              <a:defRPr sz="900" b="1" baseline="0">
                <a:solidFill>
                  <a:schemeClr val="accent1"/>
                </a:solidFill>
                <a:latin typeface="Lato Black"/>
                <a:cs typeface="Lato Black"/>
              </a:defRPr>
            </a:lvl1pPr>
          </a:lstStyle>
          <a:p>
            <a:pPr lvl="0"/>
            <a:r>
              <a:rPr lang="es-ES_tradnl" dirty="0"/>
              <a:t>GRAPHIC DESIGN</a:t>
            </a:r>
          </a:p>
        </p:txBody>
      </p:sp>
      <p:sp>
        <p:nvSpPr>
          <p:cNvPr id="7" name="Text Placeholder 2"/>
          <p:cNvSpPr>
            <a:spLocks noGrp="1"/>
          </p:cNvSpPr>
          <p:nvPr>
            <p:ph type="body" sz="quarter" idx="81" hasCustomPrompt="1"/>
          </p:nvPr>
        </p:nvSpPr>
        <p:spPr>
          <a:xfrm>
            <a:off x="1085684" y="2306477"/>
            <a:ext cx="2102060" cy="496001"/>
          </a:xfrm>
          <a:prstGeom prst="rect">
            <a:avLst/>
          </a:prstGeom>
        </p:spPr>
        <p:txBody>
          <a:bodyPr vert="horz" lIns="0" tIns="0" rIns="0" bIns="0"/>
          <a:lstStyle>
            <a:lvl1pPr marL="0" indent="0" algn="r">
              <a:lnSpc>
                <a:spcPct val="130000"/>
              </a:lnSpc>
              <a:buNone/>
              <a:defRPr sz="9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a:t>
            </a:r>
          </a:p>
        </p:txBody>
      </p:sp>
      <p:sp>
        <p:nvSpPr>
          <p:cNvPr id="8" name="Text Placeholder 7"/>
          <p:cNvSpPr>
            <a:spLocks noGrp="1"/>
          </p:cNvSpPr>
          <p:nvPr>
            <p:ph type="body" sz="quarter" idx="85" hasCustomPrompt="1"/>
          </p:nvPr>
        </p:nvSpPr>
        <p:spPr>
          <a:xfrm>
            <a:off x="3403651" y="2989364"/>
            <a:ext cx="550284" cy="576000"/>
          </a:xfrm>
          <a:prstGeom prst="rect">
            <a:avLst/>
          </a:prstGeom>
          <a:ln>
            <a:solidFill>
              <a:schemeClr val="accent3"/>
            </a:solidFill>
          </a:ln>
        </p:spPr>
        <p:txBody>
          <a:bodyPr vert="horz" lIns="0" tIns="103884" rIns="0" bIns="103884" anchor="ctr"/>
          <a:lstStyle>
            <a:lvl1pPr marL="0" indent="0" algn="ctr">
              <a:lnSpc>
                <a:spcPct val="100000"/>
              </a:lnSpc>
              <a:spcBef>
                <a:spcPts val="0"/>
              </a:spcBef>
              <a:buNone/>
              <a:defRPr sz="1500" b="1">
                <a:solidFill>
                  <a:schemeClr val="accent3"/>
                </a:solidFill>
                <a:latin typeface="FontAwesome"/>
                <a:cs typeface="FontAwesome"/>
              </a:defRPr>
            </a:lvl1pPr>
          </a:lstStyle>
          <a:p>
            <a:pPr lvl="0"/>
            <a:r>
              <a:rPr lang="es-ES_tradnl" dirty="0" err="1"/>
              <a:t>icon</a:t>
            </a:r>
            <a:endParaRPr lang="es-ES_tradnl" dirty="0"/>
          </a:p>
        </p:txBody>
      </p:sp>
      <p:sp>
        <p:nvSpPr>
          <p:cNvPr id="9" name="Text Placeholder 7"/>
          <p:cNvSpPr>
            <a:spLocks noGrp="1"/>
          </p:cNvSpPr>
          <p:nvPr>
            <p:ph type="body" sz="quarter" idx="86" hasCustomPrompt="1"/>
          </p:nvPr>
        </p:nvSpPr>
        <p:spPr>
          <a:xfrm>
            <a:off x="1095930" y="2885332"/>
            <a:ext cx="2091813" cy="360000"/>
          </a:xfrm>
          <a:prstGeom prst="rect">
            <a:avLst/>
          </a:prstGeom>
        </p:spPr>
        <p:txBody>
          <a:bodyPr vert="horz" lIns="0" tIns="0" rIns="0" bIns="0" anchor="ctr" anchorCtr="0">
            <a:noAutofit/>
          </a:bodyPr>
          <a:lstStyle>
            <a:lvl1pPr marL="0" indent="0" algn="r">
              <a:lnSpc>
                <a:spcPct val="100000"/>
              </a:lnSpc>
              <a:spcBef>
                <a:spcPts val="0"/>
              </a:spcBef>
              <a:buNone/>
              <a:defRPr sz="900" b="1" baseline="0">
                <a:solidFill>
                  <a:schemeClr val="accent3"/>
                </a:solidFill>
                <a:latin typeface="Lato Black"/>
                <a:cs typeface="Lato Black"/>
              </a:defRPr>
            </a:lvl1pPr>
          </a:lstStyle>
          <a:p>
            <a:pPr lvl="0"/>
            <a:r>
              <a:rPr lang="es-ES_tradnl" dirty="0"/>
              <a:t>GRAPHIC DESIGN</a:t>
            </a:r>
          </a:p>
        </p:txBody>
      </p:sp>
      <p:sp>
        <p:nvSpPr>
          <p:cNvPr id="10" name="Text Placeholder 2"/>
          <p:cNvSpPr>
            <a:spLocks noGrp="1"/>
          </p:cNvSpPr>
          <p:nvPr>
            <p:ph type="body" sz="quarter" idx="87" hasCustomPrompt="1"/>
          </p:nvPr>
        </p:nvSpPr>
        <p:spPr>
          <a:xfrm>
            <a:off x="1085684" y="3195470"/>
            <a:ext cx="2102060" cy="496001"/>
          </a:xfrm>
          <a:prstGeom prst="rect">
            <a:avLst/>
          </a:prstGeom>
        </p:spPr>
        <p:txBody>
          <a:bodyPr vert="horz" lIns="0" tIns="0" rIns="0" bIns="0"/>
          <a:lstStyle>
            <a:lvl1pPr marL="0" indent="0" algn="r">
              <a:lnSpc>
                <a:spcPct val="130000"/>
              </a:lnSpc>
              <a:buNone/>
              <a:defRPr sz="9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a:t>
            </a:r>
          </a:p>
        </p:txBody>
      </p:sp>
      <p:sp>
        <p:nvSpPr>
          <p:cNvPr id="11" name="Text Placeholder 7"/>
          <p:cNvSpPr>
            <a:spLocks noGrp="1"/>
          </p:cNvSpPr>
          <p:nvPr>
            <p:ph type="body" sz="quarter" idx="91" hasCustomPrompt="1"/>
          </p:nvPr>
        </p:nvSpPr>
        <p:spPr>
          <a:xfrm>
            <a:off x="3403651" y="3886824"/>
            <a:ext cx="550284" cy="576000"/>
          </a:xfrm>
          <a:prstGeom prst="rect">
            <a:avLst/>
          </a:prstGeom>
          <a:ln>
            <a:solidFill>
              <a:schemeClr val="accent4"/>
            </a:solidFill>
          </a:ln>
        </p:spPr>
        <p:txBody>
          <a:bodyPr vert="horz" lIns="0" tIns="103884" rIns="0" bIns="103884" anchor="ctr"/>
          <a:lstStyle>
            <a:lvl1pPr marL="0" indent="0" algn="ctr">
              <a:lnSpc>
                <a:spcPct val="100000"/>
              </a:lnSpc>
              <a:spcBef>
                <a:spcPts val="0"/>
              </a:spcBef>
              <a:buNone/>
              <a:defRPr sz="1500" b="1">
                <a:solidFill>
                  <a:schemeClr val="accent5"/>
                </a:solidFill>
                <a:latin typeface="FontAwesome"/>
                <a:cs typeface="FontAwesome"/>
              </a:defRPr>
            </a:lvl1pPr>
          </a:lstStyle>
          <a:p>
            <a:pPr lvl="0"/>
            <a:r>
              <a:rPr lang="es-ES_tradnl" dirty="0" err="1"/>
              <a:t>icon</a:t>
            </a:r>
            <a:endParaRPr lang="es-ES_tradnl" dirty="0"/>
          </a:p>
        </p:txBody>
      </p:sp>
      <p:sp>
        <p:nvSpPr>
          <p:cNvPr id="12" name="Text Placeholder 7"/>
          <p:cNvSpPr>
            <a:spLocks noGrp="1"/>
          </p:cNvSpPr>
          <p:nvPr>
            <p:ph type="body" sz="quarter" idx="92" hasCustomPrompt="1"/>
          </p:nvPr>
        </p:nvSpPr>
        <p:spPr>
          <a:xfrm>
            <a:off x="1095930" y="3782792"/>
            <a:ext cx="2091813" cy="360000"/>
          </a:xfrm>
          <a:prstGeom prst="rect">
            <a:avLst/>
          </a:prstGeom>
        </p:spPr>
        <p:txBody>
          <a:bodyPr vert="horz" lIns="0" tIns="0" rIns="0" bIns="0" anchor="ctr" anchorCtr="0">
            <a:noAutofit/>
          </a:bodyPr>
          <a:lstStyle>
            <a:lvl1pPr marL="0" indent="0" algn="r">
              <a:lnSpc>
                <a:spcPct val="100000"/>
              </a:lnSpc>
              <a:spcBef>
                <a:spcPts val="0"/>
              </a:spcBef>
              <a:buNone/>
              <a:defRPr sz="900" b="1" baseline="0">
                <a:solidFill>
                  <a:schemeClr val="accent5"/>
                </a:solidFill>
                <a:latin typeface="Lato Black"/>
                <a:cs typeface="Lato Black"/>
              </a:defRPr>
            </a:lvl1pPr>
          </a:lstStyle>
          <a:p>
            <a:pPr lvl="0"/>
            <a:r>
              <a:rPr lang="es-ES_tradnl" dirty="0"/>
              <a:t>GRAPHIC DESIGN</a:t>
            </a:r>
          </a:p>
        </p:txBody>
      </p:sp>
      <p:sp>
        <p:nvSpPr>
          <p:cNvPr id="13" name="Text Placeholder 2"/>
          <p:cNvSpPr>
            <a:spLocks noGrp="1"/>
          </p:cNvSpPr>
          <p:nvPr>
            <p:ph type="body" sz="quarter" idx="93" hasCustomPrompt="1"/>
          </p:nvPr>
        </p:nvSpPr>
        <p:spPr>
          <a:xfrm>
            <a:off x="1085684" y="4092930"/>
            <a:ext cx="2102060" cy="496001"/>
          </a:xfrm>
          <a:prstGeom prst="rect">
            <a:avLst/>
          </a:prstGeom>
        </p:spPr>
        <p:txBody>
          <a:bodyPr vert="horz" lIns="0" tIns="0" rIns="0" bIns="0"/>
          <a:lstStyle>
            <a:lvl1pPr marL="0" indent="0" algn="r">
              <a:lnSpc>
                <a:spcPct val="130000"/>
              </a:lnSpc>
              <a:buNone/>
              <a:defRPr sz="9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a:t>
            </a:r>
          </a:p>
        </p:txBody>
      </p:sp>
      <p:sp>
        <p:nvSpPr>
          <p:cNvPr id="14" name="Text Placeholder 7"/>
          <p:cNvSpPr>
            <a:spLocks noGrp="1"/>
          </p:cNvSpPr>
          <p:nvPr>
            <p:ph type="body" sz="quarter" idx="10" hasCustomPrompt="1"/>
          </p:nvPr>
        </p:nvSpPr>
        <p:spPr>
          <a:xfrm>
            <a:off x="1219200" y="610905"/>
            <a:ext cx="2768600" cy="857925"/>
          </a:xfrm>
          <a:prstGeom prst="rect">
            <a:avLst/>
          </a:prstGeom>
        </p:spPr>
        <p:txBody>
          <a:bodyPr vert="horz" lIns="0" tIns="0" rIns="0" bIns="0" anchor="t" anchorCtr="0">
            <a:noAutofit/>
          </a:bodyPr>
          <a:lstStyle>
            <a:lvl1pPr marL="0" indent="0" algn="r">
              <a:lnSpc>
                <a:spcPct val="90000"/>
              </a:lnSpc>
              <a:spcBef>
                <a:spcPts val="0"/>
              </a:spcBef>
              <a:buNone/>
              <a:defRPr sz="3300" b="1" baseline="0">
                <a:solidFill>
                  <a:schemeClr val="tx1">
                    <a:lumMod val="65000"/>
                    <a:lumOff val="35000"/>
                  </a:schemeClr>
                </a:solidFill>
                <a:latin typeface="Lemon/Milk"/>
                <a:cs typeface="Lemon/Milk"/>
              </a:defRPr>
            </a:lvl1pPr>
          </a:lstStyle>
          <a:p>
            <a:pPr lvl="0"/>
            <a:r>
              <a:rPr lang="es-ES_tradnl" dirty="0"/>
              <a:t>SUBTITLE</a:t>
            </a:r>
          </a:p>
          <a:p>
            <a:pPr lvl="0"/>
            <a:r>
              <a:rPr lang="es-ES_tradnl" dirty="0"/>
              <a:t>IN THIS AREA</a:t>
            </a:r>
          </a:p>
        </p:txBody>
      </p:sp>
      <p:sp>
        <p:nvSpPr>
          <p:cNvPr id="15" name="Text Placeholder 7"/>
          <p:cNvSpPr>
            <a:spLocks noGrp="1"/>
          </p:cNvSpPr>
          <p:nvPr>
            <p:ph type="body" sz="quarter" idx="61" hasCustomPrompt="1"/>
          </p:nvPr>
        </p:nvSpPr>
        <p:spPr>
          <a:xfrm>
            <a:off x="1237682" y="1504736"/>
            <a:ext cx="2750117" cy="360000"/>
          </a:xfrm>
          <a:prstGeom prst="rect">
            <a:avLst/>
          </a:prstGeom>
        </p:spPr>
        <p:txBody>
          <a:bodyPr vert="horz" lIns="0" tIns="0" rIns="0" bIns="0" anchor="ctr" anchorCtr="0">
            <a:noAutofit/>
          </a:bodyPr>
          <a:lstStyle>
            <a:lvl1pPr marL="0" indent="0" algn="r">
              <a:lnSpc>
                <a:spcPct val="100000"/>
              </a:lnSpc>
              <a:spcBef>
                <a:spcPts val="0"/>
              </a:spcBef>
              <a:buNone/>
              <a:defRPr sz="1200" b="1" baseline="0">
                <a:solidFill>
                  <a:schemeClr val="accent2"/>
                </a:solidFill>
                <a:latin typeface="Lato Light"/>
                <a:cs typeface="Lato Light"/>
              </a:defRPr>
            </a:lvl1pPr>
          </a:lstStyle>
          <a:p>
            <a:pPr lvl="0"/>
            <a:r>
              <a:rPr lang="es-ES_tradnl" dirty="0"/>
              <a:t>NEW DESIGN PROPOSSAL</a:t>
            </a:r>
          </a:p>
        </p:txBody>
      </p:sp>
    </p:spTree>
    <p:extLst>
      <p:ext uri="{BB962C8B-B14F-4D97-AF65-F5344CB8AC3E}">
        <p14:creationId xmlns:p14="http://schemas.microsoft.com/office/powerpoint/2010/main" val="99152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bg/>
                                          </p:spTgt>
                                        </p:tgtEl>
                                        <p:attrNameLst>
                                          <p:attrName>style.visibility</p:attrName>
                                        </p:attrNameLst>
                                      </p:cBhvr>
                                      <p:to>
                                        <p:strVal val="visible"/>
                                      </p:to>
                                    </p:set>
                                    <p:anim calcmode="lin" valueType="num">
                                      <p:cBhvr>
                                        <p:cTn id="12" dur="300" fill="hold"/>
                                        <p:tgtEl>
                                          <p:spTgt spid="5">
                                            <p:bg/>
                                          </p:spTgt>
                                        </p:tgtEl>
                                        <p:attrNameLst>
                                          <p:attrName>ppt_w</p:attrName>
                                        </p:attrNameLst>
                                      </p:cBhvr>
                                      <p:tavLst>
                                        <p:tav tm="0">
                                          <p:val>
                                            <p:fltVal val="0"/>
                                          </p:val>
                                        </p:tav>
                                        <p:tav tm="100000">
                                          <p:val>
                                            <p:strVal val="#ppt_w"/>
                                          </p:val>
                                        </p:tav>
                                      </p:tavLst>
                                    </p:anim>
                                    <p:anim calcmode="lin" valueType="num">
                                      <p:cBhvr>
                                        <p:cTn id="13" dur="300" fill="hold"/>
                                        <p:tgtEl>
                                          <p:spTgt spid="5">
                                            <p:bg/>
                                          </p:spTgt>
                                        </p:tgtEl>
                                        <p:attrNameLst>
                                          <p:attrName>ppt_h</p:attrName>
                                        </p:attrNameLst>
                                      </p:cBhvr>
                                      <p:tavLst>
                                        <p:tav tm="0">
                                          <p:val>
                                            <p:fltVal val="0"/>
                                          </p:val>
                                        </p:tav>
                                        <p:tav tm="100000">
                                          <p:val>
                                            <p:strVal val="#ppt_h"/>
                                          </p:val>
                                        </p:tav>
                                      </p:tavLst>
                                    </p:anim>
                                    <p:animEffect transition="in" filter="fade">
                                      <p:cBhvr>
                                        <p:cTn id="14" dur="300"/>
                                        <p:tgtEl>
                                          <p:spTgt spid="5">
                                            <p:bg/>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p:cTn id="19" dur="3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0" dur="3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1" dur="300"/>
                                        <p:tgtEl>
                                          <p:spTgt spid="5">
                                            <p:txEl>
                                              <p:pRg st="0" end="0"/>
                                            </p:txEl>
                                          </p:spTgt>
                                        </p:tgtEl>
                                      </p:cBhvr>
                                    </p:animEffect>
                                  </p:childTnLst>
                                </p:cTn>
                              </p:par>
                              <p:par>
                                <p:cTn id="22" presetID="2" presetClass="entr" presetSubtype="8" fill="hold" grpId="0" nodeType="withEffect">
                                  <p:stCondLst>
                                    <p:cond delay="100"/>
                                  </p:stCondLst>
                                  <p:childTnLst>
                                    <p:set>
                                      <p:cBhvr>
                                        <p:cTn id="23" dur="1" fill="hold">
                                          <p:stCondLst>
                                            <p:cond delay="0"/>
                                          </p:stCondLst>
                                        </p:cTn>
                                        <p:tgtEl>
                                          <p:spTgt spid="6">
                                            <p:txEl>
                                              <p:pRg st="0" end="0"/>
                                            </p:txEl>
                                          </p:spTgt>
                                        </p:tgtEl>
                                        <p:attrNameLst>
                                          <p:attrName>style.visibility</p:attrName>
                                        </p:attrNameLst>
                                      </p:cBhvr>
                                      <p:to>
                                        <p:strVal val="visible"/>
                                      </p:to>
                                    </p:set>
                                    <p:anim calcmode="lin" valueType="num">
                                      <p:cBhvr additive="base">
                                        <p:cTn id="24"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6">
                                            <p:txEl>
                                              <p:pRg st="0" end="0"/>
                                            </p:txEl>
                                          </p:spTgt>
                                        </p:tgtEl>
                                        <p:attrNameLst>
                                          <p:attrName>ppt_y</p:attrName>
                                        </p:attrNameLst>
                                      </p:cBhvr>
                                      <p:tavLst>
                                        <p:tav tm="0">
                                          <p:val>
                                            <p:strVal val="#ppt_y"/>
                                          </p:val>
                                        </p:tav>
                                        <p:tav tm="100000">
                                          <p:val>
                                            <p:strVal val="#ppt_y"/>
                                          </p:val>
                                        </p:tav>
                                      </p:tavLst>
                                    </p:anim>
                                  </p:childTnLst>
                                </p:cTn>
                              </p:par>
                              <p:par>
                                <p:cTn id="26" presetID="10" presetClass="entr" presetSubtype="0" fill="hold" grpId="0" nodeType="withEffect">
                                  <p:stCondLst>
                                    <p:cond delay="80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500"/>
                                        <p:tgtEl>
                                          <p:spTgt spid="7">
                                            <p:txEl>
                                              <p:pRg st="0" end="0"/>
                                            </p:txEl>
                                          </p:spTgt>
                                        </p:tgtEl>
                                      </p:cBhvr>
                                    </p:animEffect>
                                  </p:childTnLst>
                                </p:cTn>
                              </p:par>
                            </p:childTnLst>
                          </p:cTn>
                        </p:par>
                        <p:par>
                          <p:cTn id="29" fill="hold">
                            <p:stCondLst>
                              <p:cond delay="500"/>
                            </p:stCondLst>
                            <p:childTnLst>
                              <p:par>
                                <p:cTn id="30" presetID="53" presetClass="entr" presetSubtype="16" fill="hold" grpId="0" nodeType="afterEffect">
                                  <p:stCondLst>
                                    <p:cond delay="0"/>
                                  </p:stCondLst>
                                  <p:childTnLst>
                                    <p:set>
                                      <p:cBhvr>
                                        <p:cTn id="31" dur="1" fill="hold">
                                          <p:stCondLst>
                                            <p:cond delay="0"/>
                                          </p:stCondLst>
                                        </p:cTn>
                                        <p:tgtEl>
                                          <p:spTgt spid="8">
                                            <p:bg/>
                                          </p:spTgt>
                                        </p:tgtEl>
                                        <p:attrNameLst>
                                          <p:attrName>style.visibility</p:attrName>
                                        </p:attrNameLst>
                                      </p:cBhvr>
                                      <p:to>
                                        <p:strVal val="visible"/>
                                      </p:to>
                                    </p:set>
                                    <p:anim calcmode="lin" valueType="num">
                                      <p:cBhvr>
                                        <p:cTn id="32" dur="300" fill="hold"/>
                                        <p:tgtEl>
                                          <p:spTgt spid="8">
                                            <p:bg/>
                                          </p:spTgt>
                                        </p:tgtEl>
                                        <p:attrNameLst>
                                          <p:attrName>ppt_w</p:attrName>
                                        </p:attrNameLst>
                                      </p:cBhvr>
                                      <p:tavLst>
                                        <p:tav tm="0">
                                          <p:val>
                                            <p:fltVal val="0"/>
                                          </p:val>
                                        </p:tav>
                                        <p:tav tm="100000">
                                          <p:val>
                                            <p:strVal val="#ppt_w"/>
                                          </p:val>
                                        </p:tav>
                                      </p:tavLst>
                                    </p:anim>
                                    <p:anim calcmode="lin" valueType="num">
                                      <p:cBhvr>
                                        <p:cTn id="33" dur="300" fill="hold"/>
                                        <p:tgtEl>
                                          <p:spTgt spid="8">
                                            <p:bg/>
                                          </p:spTgt>
                                        </p:tgtEl>
                                        <p:attrNameLst>
                                          <p:attrName>ppt_h</p:attrName>
                                        </p:attrNameLst>
                                      </p:cBhvr>
                                      <p:tavLst>
                                        <p:tav tm="0">
                                          <p:val>
                                            <p:fltVal val="0"/>
                                          </p:val>
                                        </p:tav>
                                        <p:tav tm="100000">
                                          <p:val>
                                            <p:strVal val="#ppt_h"/>
                                          </p:val>
                                        </p:tav>
                                      </p:tavLst>
                                    </p:anim>
                                    <p:animEffect transition="in" filter="fade">
                                      <p:cBhvr>
                                        <p:cTn id="34" dur="300"/>
                                        <p:tgtEl>
                                          <p:spTgt spid="8">
                                            <p:bg/>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 calcmode="lin" valueType="num">
                                      <p:cBhvr>
                                        <p:cTn id="39" dur="300" fill="hold"/>
                                        <p:tgtEl>
                                          <p:spTgt spid="8">
                                            <p:txEl>
                                              <p:pRg st="0" end="0"/>
                                            </p:txEl>
                                          </p:spTgt>
                                        </p:tgtEl>
                                        <p:attrNameLst>
                                          <p:attrName>ppt_w</p:attrName>
                                        </p:attrNameLst>
                                      </p:cBhvr>
                                      <p:tavLst>
                                        <p:tav tm="0">
                                          <p:val>
                                            <p:fltVal val="0"/>
                                          </p:val>
                                        </p:tav>
                                        <p:tav tm="100000">
                                          <p:val>
                                            <p:strVal val="#ppt_w"/>
                                          </p:val>
                                        </p:tav>
                                      </p:tavLst>
                                    </p:anim>
                                    <p:anim calcmode="lin" valueType="num">
                                      <p:cBhvr>
                                        <p:cTn id="40" dur="3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41" dur="300"/>
                                        <p:tgtEl>
                                          <p:spTgt spid="8">
                                            <p:txEl>
                                              <p:pRg st="0" end="0"/>
                                            </p:txEl>
                                          </p:spTgt>
                                        </p:tgtEl>
                                      </p:cBhvr>
                                    </p:animEffect>
                                  </p:childTnLst>
                                </p:cTn>
                              </p:par>
                              <p:par>
                                <p:cTn id="42" presetID="2" presetClass="entr" presetSubtype="8" fill="hold" grpId="0" nodeType="withEffect">
                                  <p:stCondLst>
                                    <p:cond delay="100"/>
                                  </p:stCondLst>
                                  <p:childTnLst>
                                    <p:set>
                                      <p:cBhvr>
                                        <p:cTn id="43" dur="1" fill="hold">
                                          <p:stCondLst>
                                            <p:cond delay="0"/>
                                          </p:stCondLst>
                                        </p:cTn>
                                        <p:tgtEl>
                                          <p:spTgt spid="9">
                                            <p:txEl>
                                              <p:pRg st="0" end="0"/>
                                            </p:txEl>
                                          </p:spTgt>
                                        </p:tgtEl>
                                        <p:attrNameLst>
                                          <p:attrName>style.visibility</p:attrName>
                                        </p:attrNameLst>
                                      </p:cBhvr>
                                      <p:to>
                                        <p:strVal val="visible"/>
                                      </p:to>
                                    </p:set>
                                    <p:anim calcmode="lin" valueType="num">
                                      <p:cBhvr additive="base">
                                        <p:cTn id="44"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9">
                                            <p:txEl>
                                              <p:pRg st="0" end="0"/>
                                            </p:txEl>
                                          </p:spTgt>
                                        </p:tgtEl>
                                        <p:attrNameLst>
                                          <p:attrName>ppt_y</p:attrName>
                                        </p:attrNameLst>
                                      </p:cBhvr>
                                      <p:tavLst>
                                        <p:tav tm="0">
                                          <p:val>
                                            <p:strVal val="#ppt_y"/>
                                          </p:val>
                                        </p:tav>
                                        <p:tav tm="100000">
                                          <p:val>
                                            <p:strVal val="#ppt_y"/>
                                          </p:val>
                                        </p:tav>
                                      </p:tavLst>
                                    </p:anim>
                                  </p:childTnLst>
                                </p:cTn>
                              </p:par>
                              <p:par>
                                <p:cTn id="46" presetID="10" presetClass="entr" presetSubtype="0" fill="hold" grpId="0" nodeType="withEffect">
                                  <p:stCondLst>
                                    <p:cond delay="800"/>
                                  </p:stCondLst>
                                  <p:childTnLst>
                                    <p:set>
                                      <p:cBhvr>
                                        <p:cTn id="47" dur="1" fill="hold">
                                          <p:stCondLst>
                                            <p:cond delay="0"/>
                                          </p:stCondLst>
                                        </p:cTn>
                                        <p:tgtEl>
                                          <p:spTgt spid="10">
                                            <p:txEl>
                                              <p:pRg st="0" end="0"/>
                                            </p:txEl>
                                          </p:spTgt>
                                        </p:tgtEl>
                                        <p:attrNameLst>
                                          <p:attrName>style.visibility</p:attrName>
                                        </p:attrNameLst>
                                      </p:cBhvr>
                                      <p:to>
                                        <p:strVal val="visible"/>
                                      </p:to>
                                    </p:set>
                                    <p:animEffect transition="in" filter="fade">
                                      <p:cBhvr>
                                        <p:cTn id="48" dur="500"/>
                                        <p:tgtEl>
                                          <p:spTgt spid="10">
                                            <p:txEl>
                                              <p:pRg st="0" end="0"/>
                                            </p:txEl>
                                          </p:spTgt>
                                        </p:tgtEl>
                                      </p:cBhvr>
                                    </p:animEffect>
                                  </p:child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11">
                                            <p:bg/>
                                          </p:spTgt>
                                        </p:tgtEl>
                                        <p:attrNameLst>
                                          <p:attrName>style.visibility</p:attrName>
                                        </p:attrNameLst>
                                      </p:cBhvr>
                                      <p:to>
                                        <p:strVal val="visible"/>
                                      </p:to>
                                    </p:set>
                                    <p:anim calcmode="lin" valueType="num">
                                      <p:cBhvr>
                                        <p:cTn id="52" dur="300" fill="hold"/>
                                        <p:tgtEl>
                                          <p:spTgt spid="11">
                                            <p:bg/>
                                          </p:spTgt>
                                        </p:tgtEl>
                                        <p:attrNameLst>
                                          <p:attrName>ppt_w</p:attrName>
                                        </p:attrNameLst>
                                      </p:cBhvr>
                                      <p:tavLst>
                                        <p:tav tm="0">
                                          <p:val>
                                            <p:fltVal val="0"/>
                                          </p:val>
                                        </p:tav>
                                        <p:tav tm="100000">
                                          <p:val>
                                            <p:strVal val="#ppt_w"/>
                                          </p:val>
                                        </p:tav>
                                      </p:tavLst>
                                    </p:anim>
                                    <p:anim calcmode="lin" valueType="num">
                                      <p:cBhvr>
                                        <p:cTn id="53" dur="300" fill="hold"/>
                                        <p:tgtEl>
                                          <p:spTgt spid="11">
                                            <p:bg/>
                                          </p:spTgt>
                                        </p:tgtEl>
                                        <p:attrNameLst>
                                          <p:attrName>ppt_h</p:attrName>
                                        </p:attrNameLst>
                                      </p:cBhvr>
                                      <p:tavLst>
                                        <p:tav tm="0">
                                          <p:val>
                                            <p:fltVal val="0"/>
                                          </p:val>
                                        </p:tav>
                                        <p:tav tm="100000">
                                          <p:val>
                                            <p:strVal val="#ppt_h"/>
                                          </p:val>
                                        </p:tav>
                                      </p:tavLst>
                                    </p:anim>
                                    <p:animEffect transition="in" filter="fade">
                                      <p:cBhvr>
                                        <p:cTn id="54" dur="300"/>
                                        <p:tgtEl>
                                          <p:spTgt spid="11">
                                            <p:bg/>
                                          </p:spTgt>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11">
                                            <p:txEl>
                                              <p:pRg st="0" end="0"/>
                                            </p:txEl>
                                          </p:spTgt>
                                        </p:tgtEl>
                                        <p:attrNameLst>
                                          <p:attrName>style.visibility</p:attrName>
                                        </p:attrNameLst>
                                      </p:cBhvr>
                                      <p:to>
                                        <p:strVal val="visible"/>
                                      </p:to>
                                    </p:set>
                                    <p:anim calcmode="lin" valueType="num">
                                      <p:cBhvr>
                                        <p:cTn id="59" dur="3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60" dur="3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61" dur="300"/>
                                        <p:tgtEl>
                                          <p:spTgt spid="11">
                                            <p:txEl>
                                              <p:pRg st="0" end="0"/>
                                            </p:txEl>
                                          </p:spTgt>
                                        </p:tgtEl>
                                      </p:cBhvr>
                                    </p:animEffect>
                                  </p:childTnLst>
                                </p:cTn>
                              </p:par>
                              <p:par>
                                <p:cTn id="62" presetID="2" presetClass="entr" presetSubtype="8" fill="hold" grpId="0" nodeType="withEffect">
                                  <p:stCondLst>
                                    <p:cond delay="100"/>
                                  </p:stCondLst>
                                  <p:childTnLst>
                                    <p:set>
                                      <p:cBhvr>
                                        <p:cTn id="63" dur="1" fill="hold">
                                          <p:stCondLst>
                                            <p:cond delay="0"/>
                                          </p:stCondLst>
                                        </p:cTn>
                                        <p:tgtEl>
                                          <p:spTgt spid="12">
                                            <p:txEl>
                                              <p:pRg st="0" end="0"/>
                                            </p:txEl>
                                          </p:spTgt>
                                        </p:tgtEl>
                                        <p:attrNameLst>
                                          <p:attrName>style.visibility</p:attrName>
                                        </p:attrNameLst>
                                      </p:cBhvr>
                                      <p:to>
                                        <p:strVal val="visible"/>
                                      </p:to>
                                    </p:set>
                                    <p:anim calcmode="lin" valueType="num">
                                      <p:cBhvr additive="base">
                                        <p:cTn id="64"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65" dur="500" fill="hold"/>
                                        <p:tgtEl>
                                          <p:spTgt spid="12">
                                            <p:txEl>
                                              <p:pRg st="0" end="0"/>
                                            </p:txEl>
                                          </p:spTgt>
                                        </p:tgtEl>
                                        <p:attrNameLst>
                                          <p:attrName>ppt_y</p:attrName>
                                        </p:attrNameLst>
                                      </p:cBhvr>
                                      <p:tavLst>
                                        <p:tav tm="0">
                                          <p:val>
                                            <p:strVal val="#ppt_y"/>
                                          </p:val>
                                        </p:tav>
                                        <p:tav tm="100000">
                                          <p:val>
                                            <p:strVal val="#ppt_y"/>
                                          </p:val>
                                        </p:tav>
                                      </p:tavLst>
                                    </p:anim>
                                  </p:childTnLst>
                                </p:cTn>
                              </p:par>
                              <p:par>
                                <p:cTn id="66" presetID="10" presetClass="entr" presetSubtype="0" fill="hold" grpId="0" nodeType="withEffect">
                                  <p:stCondLst>
                                    <p:cond delay="800"/>
                                  </p:stCondLst>
                                  <p:childTnLst>
                                    <p:set>
                                      <p:cBhvr>
                                        <p:cTn id="67" dur="1" fill="hold">
                                          <p:stCondLst>
                                            <p:cond delay="0"/>
                                          </p:stCondLst>
                                        </p:cTn>
                                        <p:tgtEl>
                                          <p:spTgt spid="13">
                                            <p:txEl>
                                              <p:pRg st="0" end="0"/>
                                            </p:txEl>
                                          </p:spTgt>
                                        </p:tgtEl>
                                        <p:attrNameLst>
                                          <p:attrName>style.visibility</p:attrName>
                                        </p:attrNameLst>
                                      </p:cBhvr>
                                      <p:to>
                                        <p:strVal val="visible"/>
                                      </p:to>
                                    </p:set>
                                    <p:animEffect transition="in" filter="fade">
                                      <p:cBhvr>
                                        <p:cTn id="68" dur="500"/>
                                        <p:tgtEl>
                                          <p:spTgt spid="13">
                                            <p:txEl>
                                              <p:pRg st="0" end="0"/>
                                            </p:txEl>
                                          </p:spTgt>
                                        </p:tgtEl>
                                      </p:cBhvr>
                                    </p:animEffect>
                                  </p:childTnLst>
                                </p:cTn>
                              </p:par>
                              <p:par>
                                <p:cTn id="69" presetID="42" presetClass="entr" presetSubtype="0" fill="hold" grpId="0" nodeType="withEffect">
                                  <p:stCondLst>
                                    <p:cond delay="0"/>
                                  </p:stCondLst>
                                  <p:childTnLst>
                                    <p:set>
                                      <p:cBhvr>
                                        <p:cTn id="70" dur="1" fill="hold">
                                          <p:stCondLst>
                                            <p:cond delay="0"/>
                                          </p:stCondLst>
                                        </p:cTn>
                                        <p:tgtEl>
                                          <p:spTgt spid="14">
                                            <p:txEl>
                                              <p:pRg st="0" end="0"/>
                                            </p:txEl>
                                          </p:spTgt>
                                        </p:tgtEl>
                                        <p:attrNameLst>
                                          <p:attrName>style.visibility</p:attrName>
                                        </p:attrNameLst>
                                      </p:cBhvr>
                                      <p:to>
                                        <p:strVal val="visible"/>
                                      </p:to>
                                    </p:set>
                                    <p:animEffect transition="in" filter="fade">
                                      <p:cBhvr>
                                        <p:cTn id="71" dur="400"/>
                                        <p:tgtEl>
                                          <p:spTgt spid="14">
                                            <p:txEl>
                                              <p:pRg st="0" end="0"/>
                                            </p:txEl>
                                          </p:spTgt>
                                        </p:tgtEl>
                                      </p:cBhvr>
                                    </p:animEffect>
                                    <p:anim calcmode="lin" valueType="num">
                                      <p:cBhvr>
                                        <p:cTn id="72" dur="4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73" dur="400" fill="hold"/>
                                        <p:tgtEl>
                                          <p:spTgt spid="14">
                                            <p:txEl>
                                              <p:pRg st="0" end="0"/>
                                            </p:txEl>
                                          </p:spTgt>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14">
                                            <p:txEl>
                                              <p:pRg st="1" end="1"/>
                                            </p:txEl>
                                          </p:spTgt>
                                        </p:tgtEl>
                                        <p:attrNameLst>
                                          <p:attrName>style.visibility</p:attrName>
                                        </p:attrNameLst>
                                      </p:cBhvr>
                                      <p:to>
                                        <p:strVal val="visible"/>
                                      </p:to>
                                    </p:set>
                                    <p:animEffect transition="in" filter="fade">
                                      <p:cBhvr>
                                        <p:cTn id="76" dur="400"/>
                                        <p:tgtEl>
                                          <p:spTgt spid="14">
                                            <p:txEl>
                                              <p:pRg st="1" end="1"/>
                                            </p:txEl>
                                          </p:spTgt>
                                        </p:tgtEl>
                                      </p:cBhvr>
                                    </p:animEffect>
                                    <p:anim calcmode="lin" valueType="num">
                                      <p:cBhvr>
                                        <p:cTn id="77" dur="4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78" dur="400" fill="hold"/>
                                        <p:tgtEl>
                                          <p:spTgt spid="14">
                                            <p:txEl>
                                              <p:pRg st="1" end="1"/>
                                            </p:txEl>
                                          </p:spTgt>
                                        </p:tgtEl>
                                        <p:attrNameLst>
                                          <p:attrName>ppt_y</p:attrName>
                                        </p:attrNameLst>
                                      </p:cBhvr>
                                      <p:tavLst>
                                        <p:tav tm="0">
                                          <p:val>
                                            <p:strVal val="#ppt_y+.1"/>
                                          </p:val>
                                        </p:tav>
                                        <p:tav tm="100000">
                                          <p:val>
                                            <p:strVal val="#ppt_y"/>
                                          </p:val>
                                        </p:tav>
                                      </p:tavLst>
                                    </p:anim>
                                  </p:childTnLst>
                                </p:cTn>
                              </p:par>
                              <p:par>
                                <p:cTn id="79" presetID="2" presetClass="entr" presetSubtype="8" fill="hold" grpId="0" nodeType="withEffect">
                                  <p:stCondLst>
                                    <p:cond delay="100"/>
                                  </p:stCondLst>
                                  <p:childTnLst>
                                    <p:set>
                                      <p:cBhvr>
                                        <p:cTn id="80" dur="1" fill="hold">
                                          <p:stCondLst>
                                            <p:cond delay="0"/>
                                          </p:stCondLst>
                                        </p:cTn>
                                        <p:tgtEl>
                                          <p:spTgt spid="15">
                                            <p:txEl>
                                              <p:pRg st="0" end="0"/>
                                            </p:txEl>
                                          </p:spTgt>
                                        </p:tgtEl>
                                        <p:attrNameLst>
                                          <p:attrName>style.visibility</p:attrName>
                                        </p:attrNameLst>
                                      </p:cBhvr>
                                      <p:to>
                                        <p:strVal val="visible"/>
                                      </p:to>
                                    </p:set>
                                    <p:anim calcmode="lin" valueType="num">
                                      <p:cBhvr additive="base">
                                        <p:cTn id="81" dur="5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82"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tmplLst>
          <p:tmpl lvl="1">
            <p:tnLst>
              <p:par>
                <p:cTn presetID="53" presetClass="entr" presetSubtype="16"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300" fill="hold"/>
                        <p:tgtEl>
                          <p:spTgt spid="5"/>
                        </p:tgtEl>
                        <p:attrNameLst>
                          <p:attrName>ppt_w</p:attrName>
                        </p:attrNameLst>
                      </p:cBhvr>
                      <p:tavLst>
                        <p:tav tm="0">
                          <p:val>
                            <p:fltVal val="0"/>
                          </p:val>
                        </p:tav>
                        <p:tav tm="100000">
                          <p:val>
                            <p:strVal val="#ppt_w"/>
                          </p:val>
                        </p:tav>
                      </p:tavLst>
                    </p:anim>
                    <p:anim calcmode="lin" valueType="num">
                      <p:cBhvr>
                        <p:cTn dur="300" fill="hold"/>
                        <p:tgtEl>
                          <p:spTgt spid="5"/>
                        </p:tgtEl>
                        <p:attrNameLst>
                          <p:attrName>ppt_h</p:attrName>
                        </p:attrNameLst>
                      </p:cBhvr>
                      <p:tavLst>
                        <p:tav tm="0">
                          <p:val>
                            <p:fltVal val="0"/>
                          </p:val>
                        </p:tav>
                        <p:tav tm="100000">
                          <p:val>
                            <p:strVal val="#ppt_h"/>
                          </p:val>
                        </p:tav>
                      </p:tavLst>
                    </p:anim>
                    <p:animEffect transition="in" filter="fade">
                      <p:cBhvr>
                        <p:cTn dur="300"/>
                        <p:tgtEl>
                          <p:spTgt spid="5"/>
                        </p:tgtEl>
                      </p:cBhvr>
                    </p:animEffect>
                  </p:childTnLst>
                </p:cTn>
              </p:par>
            </p:tnLst>
          </p:tmpl>
        </p:tmplLst>
      </p:bldP>
      <p:bldP spid="6" grpId="0" build="p">
        <p:tmplLst>
          <p:tmpl lvl="1">
            <p:tnLst>
              <p:par>
                <p:cTn presetID="2" presetClass="entr" presetSubtype="8" fill="hold" nodeType="withEffect">
                  <p:stCondLst>
                    <p:cond delay="1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7" grpId="0" build="p">
        <p:tmplLst>
          <p:tmpl lvl="1">
            <p:tnLst>
              <p:par>
                <p:cTn presetID="10" presetClass="entr" presetSubtype="0" fill="hold" nodeType="withEffect">
                  <p:stCondLst>
                    <p:cond delay="8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animBg="1">
        <p:tmplLst>
          <p:tmpl lvl="1">
            <p:tnLst>
              <p:par>
                <p:cTn presetID="53" presetClass="entr" presetSubtype="16" fill="hold" nodeType="click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300" fill="hold"/>
                        <p:tgtEl>
                          <p:spTgt spid="8"/>
                        </p:tgtEl>
                        <p:attrNameLst>
                          <p:attrName>ppt_w</p:attrName>
                        </p:attrNameLst>
                      </p:cBhvr>
                      <p:tavLst>
                        <p:tav tm="0">
                          <p:val>
                            <p:fltVal val="0"/>
                          </p:val>
                        </p:tav>
                        <p:tav tm="100000">
                          <p:val>
                            <p:strVal val="#ppt_w"/>
                          </p:val>
                        </p:tav>
                      </p:tavLst>
                    </p:anim>
                    <p:anim calcmode="lin" valueType="num">
                      <p:cBhvr>
                        <p:cTn dur="300" fill="hold"/>
                        <p:tgtEl>
                          <p:spTgt spid="8"/>
                        </p:tgtEl>
                        <p:attrNameLst>
                          <p:attrName>ppt_h</p:attrName>
                        </p:attrNameLst>
                      </p:cBhvr>
                      <p:tavLst>
                        <p:tav tm="0">
                          <p:val>
                            <p:fltVal val="0"/>
                          </p:val>
                        </p:tav>
                        <p:tav tm="100000">
                          <p:val>
                            <p:strVal val="#ppt_h"/>
                          </p:val>
                        </p:tav>
                      </p:tavLst>
                    </p:anim>
                    <p:animEffect transition="in" filter="fade">
                      <p:cBhvr>
                        <p:cTn dur="300"/>
                        <p:tgtEl>
                          <p:spTgt spid="8"/>
                        </p:tgtEl>
                      </p:cBhvr>
                    </p:animEffect>
                  </p:childTnLst>
                </p:cTn>
              </p:par>
            </p:tnLst>
          </p:tmpl>
        </p:tmplLst>
      </p:bldP>
      <p:bldP spid="9" grpId="0" build="p">
        <p:tmplLst>
          <p:tmpl lvl="1">
            <p:tnLst>
              <p:par>
                <p:cTn presetID="2" presetClass="entr" presetSubtype="8" fill="hold" nodeType="withEffect">
                  <p:stCondLst>
                    <p:cond delay="1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0-#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animBg="1">
        <p:tmplLst>
          <p:tmpl lvl="1">
            <p:tnLst>
              <p:par>
                <p:cTn presetID="53" presetClass="entr" presetSubtype="16"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p:cTn dur="300" fill="hold"/>
                        <p:tgtEl>
                          <p:spTgt spid="11"/>
                        </p:tgtEl>
                        <p:attrNameLst>
                          <p:attrName>ppt_w</p:attrName>
                        </p:attrNameLst>
                      </p:cBhvr>
                      <p:tavLst>
                        <p:tav tm="0">
                          <p:val>
                            <p:fltVal val="0"/>
                          </p:val>
                        </p:tav>
                        <p:tav tm="100000">
                          <p:val>
                            <p:strVal val="#ppt_w"/>
                          </p:val>
                        </p:tav>
                      </p:tavLst>
                    </p:anim>
                    <p:anim calcmode="lin" valueType="num">
                      <p:cBhvr>
                        <p:cTn dur="300" fill="hold"/>
                        <p:tgtEl>
                          <p:spTgt spid="11"/>
                        </p:tgtEl>
                        <p:attrNameLst>
                          <p:attrName>ppt_h</p:attrName>
                        </p:attrNameLst>
                      </p:cBhvr>
                      <p:tavLst>
                        <p:tav tm="0">
                          <p:val>
                            <p:fltVal val="0"/>
                          </p:val>
                        </p:tav>
                        <p:tav tm="100000">
                          <p:val>
                            <p:strVal val="#ppt_h"/>
                          </p:val>
                        </p:tav>
                      </p:tavLst>
                    </p:anim>
                    <p:animEffect transition="in" filter="fade">
                      <p:cBhvr>
                        <p:cTn dur="300"/>
                        <p:tgtEl>
                          <p:spTgt spid="11"/>
                        </p:tgtEl>
                      </p:cBhvr>
                    </p:animEffect>
                  </p:childTnLst>
                </p:cTn>
              </p:par>
            </p:tnLst>
          </p:tmpl>
        </p:tmplLst>
      </p:bldP>
      <p:bldP spid="12" grpId="0" build="p">
        <p:tmplLst>
          <p:tmpl lvl="1">
            <p:tnLst>
              <p:par>
                <p:cTn presetID="2" presetClass="entr" presetSubtype="8" fill="hold" nodeType="withEffect">
                  <p:stCondLst>
                    <p:cond delay="1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0-#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10" presetClass="entr" presetSubtype="0" fill="hold" nodeType="withEffect">
                  <p:stCondLst>
                    <p:cond delay="80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42"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400"/>
                        <p:tgtEl>
                          <p:spTgt spid="14"/>
                        </p:tgtEl>
                      </p:cBhvr>
                    </p:animEffect>
                    <p:anim calcmode="lin" valueType="num">
                      <p:cBhvr>
                        <p:cTn dur="400" fill="hold"/>
                        <p:tgtEl>
                          <p:spTgt spid="14"/>
                        </p:tgtEl>
                        <p:attrNameLst>
                          <p:attrName>ppt_x</p:attrName>
                        </p:attrNameLst>
                      </p:cBhvr>
                      <p:tavLst>
                        <p:tav tm="0">
                          <p:val>
                            <p:strVal val="#ppt_x"/>
                          </p:val>
                        </p:tav>
                        <p:tav tm="100000">
                          <p:val>
                            <p:strVal val="#ppt_x"/>
                          </p:val>
                        </p:tav>
                      </p:tavLst>
                    </p:anim>
                    <p:anim calcmode="lin" valueType="num">
                      <p:cBhvr>
                        <p:cTn dur="400" fill="hold"/>
                        <p:tgtEl>
                          <p:spTgt spid="14"/>
                        </p:tgtEl>
                        <p:attrNameLst>
                          <p:attrName>ppt_y</p:attrName>
                        </p:attrNameLst>
                      </p:cBhvr>
                      <p:tavLst>
                        <p:tav tm="0">
                          <p:val>
                            <p:strVal val="#ppt_y+.1"/>
                          </p:val>
                        </p:tav>
                        <p:tav tm="100000">
                          <p:val>
                            <p:strVal val="#ppt_y"/>
                          </p:val>
                        </p:tav>
                      </p:tavLst>
                    </p:anim>
                  </p:childTnLst>
                </p:cTn>
              </p:par>
            </p:tnLst>
          </p:tmpl>
        </p:tmplLst>
      </p:bldP>
      <p:bldP spid="15" grpId="0" build="p">
        <p:tmplLst>
          <p:tmpl lvl="1">
            <p:tnLst>
              <p:par>
                <p:cTn presetID="2" presetClass="entr" presetSubtype="8"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0-#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Mobil tablet 2">
    <p:bg>
      <p:bgPr>
        <a:solidFill>
          <a:schemeClr val="accent1"/>
        </a:solidFill>
        <a:effectLst/>
      </p:bgPr>
    </p:bg>
    <p:spTree>
      <p:nvGrpSpPr>
        <p:cNvPr id="1" name=""/>
        <p:cNvGrpSpPr/>
        <p:nvPr/>
      </p:nvGrpSpPr>
      <p:grpSpPr>
        <a:xfrm>
          <a:off x="0" y="0"/>
          <a:ext cx="0" cy="0"/>
          <a:chOff x="0" y="0"/>
          <a:chExt cx="0" cy="0"/>
        </a:xfrm>
      </p:grpSpPr>
      <p:sp>
        <p:nvSpPr>
          <p:cNvPr id="14" name="Text Placeholder 7"/>
          <p:cNvSpPr>
            <a:spLocks noGrp="1"/>
          </p:cNvSpPr>
          <p:nvPr>
            <p:ph type="body" sz="quarter" idx="10" hasCustomPrompt="1"/>
          </p:nvPr>
        </p:nvSpPr>
        <p:spPr>
          <a:xfrm>
            <a:off x="1693333" y="610905"/>
            <a:ext cx="2768600" cy="857925"/>
          </a:xfrm>
          <a:prstGeom prst="rect">
            <a:avLst/>
          </a:prstGeom>
        </p:spPr>
        <p:txBody>
          <a:bodyPr vert="horz" lIns="0" tIns="0" rIns="0" bIns="0" anchor="t" anchorCtr="0">
            <a:noAutofit/>
          </a:bodyPr>
          <a:lstStyle>
            <a:lvl1pPr marL="0" indent="0" algn="r">
              <a:lnSpc>
                <a:spcPct val="90000"/>
              </a:lnSpc>
              <a:spcBef>
                <a:spcPts val="0"/>
              </a:spcBef>
              <a:buNone/>
              <a:defRPr sz="3300" b="1" baseline="0">
                <a:solidFill>
                  <a:schemeClr val="bg1">
                    <a:lumMod val="95000"/>
                  </a:schemeClr>
                </a:solidFill>
                <a:latin typeface="Lemon/Milk"/>
                <a:cs typeface="Lemon/Milk"/>
              </a:defRPr>
            </a:lvl1pPr>
          </a:lstStyle>
          <a:p>
            <a:pPr lvl="0"/>
            <a:r>
              <a:rPr lang="es-ES_tradnl" dirty="0"/>
              <a:t>SUBTITLE</a:t>
            </a:r>
          </a:p>
          <a:p>
            <a:pPr lvl="0"/>
            <a:r>
              <a:rPr lang="es-ES_tradnl" dirty="0"/>
              <a:t>IN THIS AREA</a:t>
            </a:r>
          </a:p>
        </p:txBody>
      </p:sp>
      <p:sp>
        <p:nvSpPr>
          <p:cNvPr id="15" name="Text Placeholder 7"/>
          <p:cNvSpPr>
            <a:spLocks noGrp="1"/>
          </p:cNvSpPr>
          <p:nvPr>
            <p:ph type="body" sz="quarter" idx="61" hasCustomPrompt="1"/>
          </p:nvPr>
        </p:nvSpPr>
        <p:spPr>
          <a:xfrm>
            <a:off x="1711815" y="1504736"/>
            <a:ext cx="2750117" cy="360000"/>
          </a:xfrm>
          <a:prstGeom prst="rect">
            <a:avLst/>
          </a:prstGeom>
        </p:spPr>
        <p:txBody>
          <a:bodyPr vert="horz" lIns="0" tIns="0" rIns="0" bIns="0" anchor="ctr" anchorCtr="0">
            <a:noAutofit/>
          </a:bodyPr>
          <a:lstStyle>
            <a:lvl1pPr marL="0" indent="0" algn="r">
              <a:lnSpc>
                <a:spcPct val="100000"/>
              </a:lnSpc>
              <a:spcBef>
                <a:spcPts val="0"/>
              </a:spcBef>
              <a:buNone/>
              <a:defRPr sz="1200" b="1" baseline="0">
                <a:solidFill>
                  <a:schemeClr val="tx1">
                    <a:lumMod val="50000"/>
                    <a:lumOff val="50000"/>
                  </a:schemeClr>
                </a:solidFill>
                <a:latin typeface="Lato Light"/>
                <a:cs typeface="Lato Light"/>
              </a:defRPr>
            </a:lvl1pPr>
          </a:lstStyle>
          <a:p>
            <a:pPr lvl="0"/>
            <a:r>
              <a:rPr lang="es-ES_tradnl" dirty="0"/>
              <a:t>NEW DESIGN PROPOSSAL</a:t>
            </a:r>
          </a:p>
        </p:txBody>
      </p:sp>
      <p:grpSp>
        <p:nvGrpSpPr>
          <p:cNvPr id="16" name="Group 15"/>
          <p:cNvGrpSpPr/>
          <p:nvPr userDrawn="1"/>
        </p:nvGrpSpPr>
        <p:grpSpPr>
          <a:xfrm>
            <a:off x="5150591" y="575733"/>
            <a:ext cx="3136689" cy="4080933"/>
            <a:chOff x="14427200" y="12090400"/>
            <a:chExt cx="15590475" cy="20283713"/>
          </a:xfrm>
        </p:grpSpPr>
        <p:sp>
          <p:nvSpPr>
            <p:cNvPr id="17" name="Shape 6"/>
            <p:cNvSpPr/>
            <p:nvPr/>
          </p:nvSpPr>
          <p:spPr>
            <a:xfrm>
              <a:off x="14427200" y="12090400"/>
              <a:ext cx="15590475" cy="20283713"/>
            </a:xfrm>
            <a:custGeom>
              <a:avLst/>
              <a:gdLst/>
              <a:ahLst/>
              <a:cxnLst>
                <a:cxn ang="0">
                  <a:pos x="wd2" y="hd2"/>
                </a:cxn>
                <a:cxn ang="5400000">
                  <a:pos x="wd2" y="hd2"/>
                </a:cxn>
                <a:cxn ang="10800000">
                  <a:pos x="wd2" y="hd2"/>
                </a:cxn>
                <a:cxn ang="16200000">
                  <a:pos x="wd2" y="hd2"/>
                </a:cxn>
              </a:cxnLst>
              <a:rect l="0" t="0" r="r" b="b"/>
              <a:pathLst>
                <a:path w="21600" h="21600" extrusionOk="0">
                  <a:moveTo>
                    <a:pt x="19337" y="19571"/>
                  </a:moveTo>
                  <a:lnTo>
                    <a:pt x="2263" y="19571"/>
                  </a:lnTo>
                  <a:lnTo>
                    <a:pt x="2263" y="2006"/>
                  </a:lnTo>
                  <a:lnTo>
                    <a:pt x="19337" y="2006"/>
                  </a:lnTo>
                  <a:cubicBezTo>
                    <a:pt x="19337" y="2006"/>
                    <a:pt x="19337" y="19571"/>
                    <a:pt x="19337" y="19571"/>
                  </a:cubicBezTo>
                  <a:close/>
                  <a:moveTo>
                    <a:pt x="20539" y="0"/>
                  </a:moveTo>
                  <a:lnTo>
                    <a:pt x="1061" y="0"/>
                  </a:lnTo>
                  <a:cubicBezTo>
                    <a:pt x="476" y="0"/>
                    <a:pt x="0" y="366"/>
                    <a:pt x="0" y="815"/>
                  </a:cubicBezTo>
                  <a:lnTo>
                    <a:pt x="0" y="20785"/>
                  </a:lnTo>
                  <a:cubicBezTo>
                    <a:pt x="0" y="21234"/>
                    <a:pt x="476" y="21600"/>
                    <a:pt x="1061" y="21600"/>
                  </a:cubicBezTo>
                  <a:lnTo>
                    <a:pt x="20539" y="21600"/>
                  </a:lnTo>
                  <a:cubicBezTo>
                    <a:pt x="21124" y="21600"/>
                    <a:pt x="21600" y="21234"/>
                    <a:pt x="21600" y="20785"/>
                  </a:cubicBezTo>
                  <a:lnTo>
                    <a:pt x="21600" y="815"/>
                  </a:lnTo>
                  <a:cubicBezTo>
                    <a:pt x="21600" y="366"/>
                    <a:pt x="21124" y="0"/>
                    <a:pt x="20539" y="0"/>
                  </a:cubicBezTo>
                  <a:close/>
                </a:path>
              </a:pathLst>
            </a:custGeom>
            <a:solidFill>
              <a:srgbClr val="E4E4E4"/>
            </a:soli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18" name="Shape 7"/>
            <p:cNvSpPr/>
            <p:nvPr/>
          </p:nvSpPr>
          <p:spPr>
            <a:xfrm>
              <a:off x="14478000" y="12141200"/>
              <a:ext cx="15480431" cy="20173667"/>
            </a:xfrm>
            <a:custGeom>
              <a:avLst/>
              <a:gdLst/>
              <a:ahLst/>
              <a:cxnLst>
                <a:cxn ang="0">
                  <a:pos x="wd2" y="hd2"/>
                </a:cxn>
                <a:cxn ang="5400000">
                  <a:pos x="wd2" y="hd2"/>
                </a:cxn>
                <a:cxn ang="10800000">
                  <a:pos x="wd2" y="hd2"/>
                </a:cxn>
                <a:cxn ang="16200000">
                  <a:pos x="wd2" y="hd2"/>
                </a:cxn>
              </a:cxnLst>
              <a:rect l="0" t="0" r="r" b="b"/>
              <a:pathLst>
                <a:path w="21600" h="21600" extrusionOk="0">
                  <a:moveTo>
                    <a:pt x="2126" y="19678"/>
                  </a:moveTo>
                  <a:lnTo>
                    <a:pt x="19474" y="19678"/>
                  </a:lnTo>
                  <a:lnTo>
                    <a:pt x="19474" y="1900"/>
                  </a:lnTo>
                  <a:lnTo>
                    <a:pt x="2126" y="1900"/>
                  </a:lnTo>
                  <a:cubicBezTo>
                    <a:pt x="2126" y="1900"/>
                    <a:pt x="2126" y="19678"/>
                    <a:pt x="2126" y="19678"/>
                  </a:cubicBezTo>
                  <a:close/>
                  <a:moveTo>
                    <a:pt x="991" y="21600"/>
                  </a:moveTo>
                  <a:cubicBezTo>
                    <a:pt x="445" y="21600"/>
                    <a:pt x="0" y="21259"/>
                    <a:pt x="0" y="20839"/>
                  </a:cubicBezTo>
                  <a:lnTo>
                    <a:pt x="0" y="761"/>
                  </a:lnTo>
                  <a:cubicBezTo>
                    <a:pt x="0" y="341"/>
                    <a:pt x="445" y="0"/>
                    <a:pt x="991" y="0"/>
                  </a:cubicBezTo>
                  <a:lnTo>
                    <a:pt x="20609" y="0"/>
                  </a:lnTo>
                  <a:cubicBezTo>
                    <a:pt x="21155" y="0"/>
                    <a:pt x="21600" y="341"/>
                    <a:pt x="21600" y="761"/>
                  </a:cubicBezTo>
                  <a:lnTo>
                    <a:pt x="21600" y="20839"/>
                  </a:lnTo>
                  <a:cubicBezTo>
                    <a:pt x="21600" y="21259"/>
                    <a:pt x="21155" y="21600"/>
                    <a:pt x="20609" y="21600"/>
                  </a:cubicBezTo>
                  <a:cubicBezTo>
                    <a:pt x="20609" y="21600"/>
                    <a:pt x="991" y="21600"/>
                    <a:pt x="991" y="21600"/>
                  </a:cubicBezTo>
                  <a:close/>
                </a:path>
              </a:pathLst>
            </a:custGeom>
            <a:solidFill>
              <a:srgbClr val="FDFDFF"/>
            </a:soli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19" name="Shape 8"/>
            <p:cNvSpPr/>
            <p:nvPr/>
          </p:nvSpPr>
          <p:spPr>
            <a:xfrm>
              <a:off x="14528800" y="12192000"/>
              <a:ext cx="15384020" cy="20077254"/>
            </a:xfrm>
            <a:custGeom>
              <a:avLst/>
              <a:gdLst/>
              <a:ahLst/>
              <a:cxnLst>
                <a:cxn ang="0">
                  <a:pos x="wd2" y="hd2"/>
                </a:cxn>
                <a:cxn ang="5400000">
                  <a:pos x="wd2" y="hd2"/>
                </a:cxn>
                <a:cxn ang="10800000">
                  <a:pos x="wd2" y="hd2"/>
                </a:cxn>
                <a:cxn ang="16200000">
                  <a:pos x="wd2" y="hd2"/>
                </a:cxn>
              </a:cxnLst>
              <a:rect l="0" t="0" r="r" b="b"/>
              <a:pathLst>
                <a:path w="21600" h="21600" extrusionOk="0">
                  <a:moveTo>
                    <a:pt x="19451" y="19661"/>
                  </a:moveTo>
                  <a:lnTo>
                    <a:pt x="2149" y="19661"/>
                  </a:lnTo>
                  <a:lnTo>
                    <a:pt x="2149" y="1916"/>
                  </a:lnTo>
                  <a:lnTo>
                    <a:pt x="19451" y="1916"/>
                  </a:lnTo>
                  <a:cubicBezTo>
                    <a:pt x="19451" y="1916"/>
                    <a:pt x="19451" y="19661"/>
                    <a:pt x="19451" y="19661"/>
                  </a:cubicBezTo>
                  <a:close/>
                  <a:moveTo>
                    <a:pt x="20670" y="0"/>
                  </a:moveTo>
                  <a:lnTo>
                    <a:pt x="930" y="0"/>
                  </a:lnTo>
                  <a:cubicBezTo>
                    <a:pt x="419" y="0"/>
                    <a:pt x="0" y="321"/>
                    <a:pt x="0" y="712"/>
                  </a:cubicBezTo>
                  <a:lnTo>
                    <a:pt x="0" y="20888"/>
                  </a:lnTo>
                  <a:cubicBezTo>
                    <a:pt x="0" y="21279"/>
                    <a:pt x="419" y="21600"/>
                    <a:pt x="930" y="21600"/>
                  </a:cubicBezTo>
                  <a:lnTo>
                    <a:pt x="20670" y="21600"/>
                  </a:lnTo>
                  <a:cubicBezTo>
                    <a:pt x="21182" y="21600"/>
                    <a:pt x="21600" y="21279"/>
                    <a:pt x="21600" y="20888"/>
                  </a:cubicBezTo>
                  <a:lnTo>
                    <a:pt x="21600" y="712"/>
                  </a:lnTo>
                  <a:cubicBezTo>
                    <a:pt x="21600" y="321"/>
                    <a:pt x="21182" y="0"/>
                    <a:pt x="20670" y="0"/>
                  </a:cubicBezTo>
                  <a:close/>
                </a:path>
              </a:pathLst>
            </a:custGeom>
            <a:gradFill>
              <a:gsLst>
                <a:gs pos="85000">
                  <a:srgbClr val="FEFEFE"/>
                </a:gs>
                <a:gs pos="0">
                  <a:schemeClr val="bg2">
                    <a:lumMod val="40000"/>
                    <a:lumOff val="60000"/>
                  </a:schemeClr>
                </a:gs>
                <a:gs pos="38000">
                  <a:srgbClr val="F0F2F5"/>
                </a:gs>
              </a:gsLst>
              <a:lin ang="18000000" scaled="0"/>
            </a:gra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20" name="Shape 9"/>
            <p:cNvSpPr/>
            <p:nvPr/>
          </p:nvSpPr>
          <p:spPr>
            <a:xfrm>
              <a:off x="14516100" y="12179300"/>
              <a:ext cx="15411091" cy="20104336"/>
            </a:xfrm>
            <a:custGeom>
              <a:avLst/>
              <a:gdLst/>
              <a:ahLst/>
              <a:cxnLst>
                <a:cxn ang="0">
                  <a:pos x="wd2" y="hd2"/>
                </a:cxn>
                <a:cxn ang="5400000">
                  <a:pos x="wd2" y="hd2"/>
                </a:cxn>
                <a:cxn ang="10800000">
                  <a:pos x="wd2" y="hd2"/>
                </a:cxn>
                <a:cxn ang="16200000">
                  <a:pos x="wd2" y="hd2"/>
                </a:cxn>
              </a:cxnLst>
              <a:rect l="0" t="0" r="r" b="b"/>
              <a:pathLst>
                <a:path w="21600" h="21600" extrusionOk="0">
                  <a:moveTo>
                    <a:pt x="947" y="29"/>
                  </a:moveTo>
                  <a:cubicBezTo>
                    <a:pt x="446" y="29"/>
                    <a:pt x="38" y="342"/>
                    <a:pt x="38" y="726"/>
                  </a:cubicBezTo>
                  <a:lnTo>
                    <a:pt x="38" y="20874"/>
                  </a:lnTo>
                  <a:cubicBezTo>
                    <a:pt x="38" y="21258"/>
                    <a:pt x="446" y="21571"/>
                    <a:pt x="947" y="21571"/>
                  </a:cubicBezTo>
                  <a:lnTo>
                    <a:pt x="20653" y="21571"/>
                  </a:lnTo>
                  <a:cubicBezTo>
                    <a:pt x="21154" y="21571"/>
                    <a:pt x="21562" y="21258"/>
                    <a:pt x="21562" y="20874"/>
                  </a:cubicBezTo>
                  <a:lnTo>
                    <a:pt x="21562" y="726"/>
                  </a:lnTo>
                  <a:cubicBezTo>
                    <a:pt x="21562" y="342"/>
                    <a:pt x="21154" y="29"/>
                    <a:pt x="20653" y="29"/>
                  </a:cubicBezTo>
                  <a:cubicBezTo>
                    <a:pt x="20653" y="29"/>
                    <a:pt x="947" y="29"/>
                    <a:pt x="947" y="29"/>
                  </a:cubicBezTo>
                  <a:close/>
                  <a:moveTo>
                    <a:pt x="20653" y="21600"/>
                  </a:moveTo>
                  <a:lnTo>
                    <a:pt x="947" y="21600"/>
                  </a:lnTo>
                  <a:cubicBezTo>
                    <a:pt x="425" y="21600"/>
                    <a:pt x="0" y="21274"/>
                    <a:pt x="0" y="20874"/>
                  </a:cubicBezTo>
                  <a:lnTo>
                    <a:pt x="0" y="726"/>
                  </a:lnTo>
                  <a:cubicBezTo>
                    <a:pt x="0" y="326"/>
                    <a:pt x="425" y="0"/>
                    <a:pt x="947" y="0"/>
                  </a:cubicBezTo>
                  <a:lnTo>
                    <a:pt x="20653" y="0"/>
                  </a:lnTo>
                  <a:cubicBezTo>
                    <a:pt x="21175" y="0"/>
                    <a:pt x="21600" y="326"/>
                    <a:pt x="21600" y="726"/>
                  </a:cubicBezTo>
                  <a:lnTo>
                    <a:pt x="21600" y="20874"/>
                  </a:lnTo>
                  <a:cubicBezTo>
                    <a:pt x="21600" y="21274"/>
                    <a:pt x="21175" y="21600"/>
                    <a:pt x="20653" y="21600"/>
                  </a:cubicBezTo>
                  <a:close/>
                </a:path>
              </a:pathLst>
            </a:custGeom>
            <a:solidFill>
              <a:srgbClr val="B5B5B5"/>
            </a:soli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21" name="Shape 10"/>
            <p:cNvSpPr/>
            <p:nvPr/>
          </p:nvSpPr>
          <p:spPr>
            <a:xfrm>
              <a:off x="17602200" y="12090400"/>
              <a:ext cx="9555755" cy="897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9B9B9B"/>
            </a:soli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22" name="Shape 11"/>
            <p:cNvSpPr/>
            <p:nvPr/>
          </p:nvSpPr>
          <p:spPr>
            <a:xfrm>
              <a:off x="16065500" y="13970000"/>
              <a:ext cx="12323458" cy="4037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23" name="Shape 12"/>
            <p:cNvSpPr/>
            <p:nvPr/>
          </p:nvSpPr>
          <p:spPr>
            <a:xfrm>
              <a:off x="20485100" y="12192000"/>
              <a:ext cx="9430388" cy="143695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995"/>
                  </a:lnTo>
                  <a:cubicBezTo>
                    <a:pt x="21600" y="448"/>
                    <a:pt x="20917" y="0"/>
                    <a:pt x="20083" y="0"/>
                  </a:cubicBezTo>
                  <a:lnTo>
                    <a:pt x="0" y="0"/>
                  </a:lnTo>
                  <a:cubicBezTo>
                    <a:pt x="0" y="0"/>
                    <a:pt x="21600" y="21600"/>
                    <a:pt x="21600" y="21600"/>
                  </a:cubicBezTo>
                  <a:close/>
                </a:path>
              </a:pathLst>
            </a:custGeom>
            <a:solidFill>
              <a:srgbClr val="FDFDFF">
                <a:alpha val="31000"/>
              </a:srgbClr>
            </a:soli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24" name="Freeform 23"/>
            <p:cNvSpPr/>
            <p:nvPr/>
          </p:nvSpPr>
          <p:spPr>
            <a:xfrm>
              <a:off x="16254428" y="14061787"/>
              <a:ext cx="11950874" cy="215371"/>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25" name="Shape 29"/>
            <p:cNvSpPr/>
            <p:nvPr/>
          </p:nvSpPr>
          <p:spPr>
            <a:xfrm>
              <a:off x="21729700" y="30861000"/>
              <a:ext cx="989640" cy="989643"/>
            </a:xfrm>
            <a:custGeom>
              <a:avLst/>
              <a:gdLst/>
              <a:ahLst/>
              <a:cxnLst>
                <a:cxn ang="0">
                  <a:pos x="wd2" y="hd2"/>
                </a:cxn>
                <a:cxn ang="5400000">
                  <a:pos x="wd2" y="hd2"/>
                </a:cxn>
                <a:cxn ang="10800000">
                  <a:pos x="wd2" y="hd2"/>
                </a:cxn>
                <a:cxn ang="16200000">
                  <a:pos x="wd2" y="hd2"/>
                </a:cxn>
              </a:cxnLst>
              <a:rect l="0" t="0" r="r" b="b"/>
              <a:pathLst>
                <a:path w="21600" h="21600" extrusionOk="0">
                  <a:moveTo>
                    <a:pt x="10800" y="20564"/>
                  </a:moveTo>
                  <a:cubicBezTo>
                    <a:pt x="5408" y="20564"/>
                    <a:pt x="1036" y="16193"/>
                    <a:pt x="1036" y="10800"/>
                  </a:cubicBezTo>
                  <a:cubicBezTo>
                    <a:pt x="1036" y="5408"/>
                    <a:pt x="5408" y="1036"/>
                    <a:pt x="10800" y="1036"/>
                  </a:cubicBezTo>
                  <a:cubicBezTo>
                    <a:pt x="16192" y="1036"/>
                    <a:pt x="20564" y="5408"/>
                    <a:pt x="20564" y="10800"/>
                  </a:cubicBezTo>
                  <a:cubicBezTo>
                    <a:pt x="20564" y="16193"/>
                    <a:pt x="16192" y="20564"/>
                    <a:pt x="10800" y="20564"/>
                  </a:cubicBezTo>
                  <a:close/>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close/>
                </a:path>
              </a:pathLst>
            </a:custGeom>
            <a:gradFill>
              <a:gsLst>
                <a:gs pos="46000">
                  <a:schemeClr val="accent4">
                    <a:lumMod val="60000"/>
                    <a:lumOff val="40000"/>
                  </a:schemeClr>
                </a:gs>
                <a:gs pos="0">
                  <a:schemeClr val="bg2">
                    <a:lumMod val="75000"/>
                  </a:schemeClr>
                </a:gs>
                <a:gs pos="90000">
                  <a:schemeClr val="bg2"/>
                </a:gs>
              </a:gsLst>
            </a:gra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26" name="Shape 30"/>
            <p:cNvSpPr/>
            <p:nvPr/>
          </p:nvSpPr>
          <p:spPr>
            <a:xfrm>
              <a:off x="21767800" y="30861000"/>
              <a:ext cx="809638" cy="321949"/>
            </a:xfrm>
            <a:custGeom>
              <a:avLst/>
              <a:gdLst/>
              <a:ahLst/>
              <a:cxnLst>
                <a:cxn ang="0">
                  <a:pos x="wd2" y="hd2"/>
                </a:cxn>
                <a:cxn ang="5400000">
                  <a:pos x="wd2" y="hd2"/>
                </a:cxn>
                <a:cxn ang="10800000">
                  <a:pos x="wd2" y="hd2"/>
                </a:cxn>
                <a:cxn ang="16200000">
                  <a:pos x="wd2" y="hd2"/>
                </a:cxn>
              </a:cxnLst>
              <a:rect l="0" t="0" r="r" b="b"/>
              <a:pathLst>
                <a:path w="21600" h="21600" extrusionOk="0">
                  <a:moveTo>
                    <a:pt x="1173" y="21600"/>
                  </a:moveTo>
                  <a:cubicBezTo>
                    <a:pt x="2977" y="10785"/>
                    <a:pt x="7227" y="3185"/>
                    <a:pt x="12183" y="3185"/>
                  </a:cubicBezTo>
                  <a:cubicBezTo>
                    <a:pt x="15317" y="3185"/>
                    <a:pt x="18167" y="6227"/>
                    <a:pt x="20296" y="11195"/>
                  </a:cubicBezTo>
                  <a:lnTo>
                    <a:pt x="21600" y="9940"/>
                  </a:lnTo>
                  <a:cubicBezTo>
                    <a:pt x="19205" y="3808"/>
                    <a:pt x="15871" y="0"/>
                    <a:pt x="12183" y="0"/>
                  </a:cubicBezTo>
                  <a:cubicBezTo>
                    <a:pt x="6697" y="0"/>
                    <a:pt x="1993" y="8418"/>
                    <a:pt x="0" y="20398"/>
                  </a:cubicBezTo>
                  <a:cubicBezTo>
                    <a:pt x="0" y="20398"/>
                    <a:pt x="1173" y="21600"/>
                    <a:pt x="1173" y="21600"/>
                  </a:cubicBezTo>
                  <a:close/>
                </a:path>
              </a:pathLst>
            </a:custGeom>
            <a:gradFill>
              <a:gsLst>
                <a:gs pos="0">
                  <a:schemeClr val="bg2"/>
                </a:gs>
                <a:gs pos="100000">
                  <a:schemeClr val="accent4">
                    <a:lumMod val="60000"/>
                    <a:lumOff val="40000"/>
                  </a:schemeClr>
                </a:gs>
              </a:gsLst>
              <a:lin ang="20718678"/>
            </a:gra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27" name="Shape 31"/>
            <p:cNvSpPr/>
            <p:nvPr/>
          </p:nvSpPr>
          <p:spPr>
            <a:xfrm>
              <a:off x="21996400" y="12992100"/>
              <a:ext cx="272244" cy="27217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28" name="Shape 32"/>
            <p:cNvSpPr/>
            <p:nvPr/>
          </p:nvSpPr>
          <p:spPr>
            <a:xfrm>
              <a:off x="22110700" y="13106400"/>
              <a:ext cx="66933" cy="66916"/>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29" name="Shape 33"/>
            <p:cNvSpPr/>
            <p:nvPr/>
          </p:nvSpPr>
          <p:spPr>
            <a:xfrm>
              <a:off x="21704300" y="13068300"/>
              <a:ext cx="132873" cy="132874"/>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grpSp>
      <p:sp>
        <p:nvSpPr>
          <p:cNvPr id="30" name="Picture Placeholder 35"/>
          <p:cNvSpPr>
            <a:spLocks noGrp="1"/>
          </p:cNvSpPr>
          <p:nvPr>
            <p:ph type="pic" sz="quarter" idx="12"/>
          </p:nvPr>
        </p:nvSpPr>
        <p:spPr>
          <a:xfrm>
            <a:off x="5514349" y="1058599"/>
            <a:ext cx="2461008" cy="3237927"/>
          </a:xfrm>
          <a:prstGeom prst="rect">
            <a:avLst/>
          </a:prstGeom>
        </p:spPr>
      </p:sp>
    </p:spTree>
    <p:extLst>
      <p:ext uri="{BB962C8B-B14F-4D97-AF65-F5344CB8AC3E}">
        <p14:creationId xmlns:p14="http://schemas.microsoft.com/office/powerpoint/2010/main" val="140519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400"/>
                                        <p:tgtEl>
                                          <p:spTgt spid="14">
                                            <p:txEl>
                                              <p:pRg st="0" end="0"/>
                                            </p:txEl>
                                          </p:spTgt>
                                        </p:tgtEl>
                                      </p:cBhvr>
                                    </p:animEffect>
                                    <p:anim calcmode="lin" valueType="num">
                                      <p:cBhvr>
                                        <p:cTn id="8" dur="4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1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400"/>
                                        <p:tgtEl>
                                          <p:spTgt spid="14">
                                            <p:txEl>
                                              <p:pRg st="1" end="1"/>
                                            </p:txEl>
                                          </p:spTgt>
                                        </p:tgtEl>
                                      </p:cBhvr>
                                    </p:animEffect>
                                    <p:anim calcmode="lin" valueType="num">
                                      <p:cBhvr>
                                        <p:cTn id="13" dur="4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4" dur="400" fill="hold"/>
                                        <p:tgtEl>
                                          <p:spTgt spid="14">
                                            <p:txEl>
                                              <p:pRg st="1" end="1"/>
                                            </p:txEl>
                                          </p:spTgt>
                                        </p:tgtEl>
                                        <p:attrNameLst>
                                          <p:attrName>ppt_y</p:attrName>
                                        </p:attrNameLst>
                                      </p:cBhvr>
                                      <p:tavLst>
                                        <p:tav tm="0">
                                          <p:val>
                                            <p:strVal val="#ppt_y+.1"/>
                                          </p:val>
                                        </p:tav>
                                        <p:tav tm="100000">
                                          <p:val>
                                            <p:strVal val="#ppt_y"/>
                                          </p:val>
                                        </p:tav>
                                      </p:tavLst>
                                    </p:anim>
                                  </p:childTnLst>
                                </p:cTn>
                              </p:par>
                              <p:par>
                                <p:cTn id="15" presetID="2" presetClass="entr" presetSubtype="8" fill="hold" grpId="0" nodeType="withEffect">
                                  <p:stCondLst>
                                    <p:cond delay="100"/>
                                  </p:stCondLst>
                                  <p:childTnLst>
                                    <p:set>
                                      <p:cBhvr>
                                        <p:cTn id="16" dur="1" fill="hold">
                                          <p:stCondLst>
                                            <p:cond delay="0"/>
                                          </p:stCondLst>
                                        </p:cTn>
                                        <p:tgtEl>
                                          <p:spTgt spid="15">
                                            <p:txEl>
                                              <p:pRg st="0" end="0"/>
                                            </p:txEl>
                                          </p:spTgt>
                                        </p:tgtEl>
                                        <p:attrNameLst>
                                          <p:attrName>style.visibility</p:attrName>
                                        </p:attrNameLst>
                                      </p:cBhvr>
                                      <p:to>
                                        <p:strVal val="visible"/>
                                      </p:to>
                                    </p:set>
                                    <p:anim calcmode="lin" valueType="num">
                                      <p:cBhvr additive="base">
                                        <p:cTn id="17" dur="5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5">
                                            <p:txEl>
                                              <p:pRg st="0" end="0"/>
                                            </p:txEl>
                                          </p:spTgt>
                                        </p:tgtEl>
                                        <p:attrNameLst>
                                          <p:attrName>ppt_y</p:attrName>
                                        </p:attrNameLst>
                                      </p:cBhvr>
                                      <p:tavLst>
                                        <p:tav tm="0">
                                          <p:val>
                                            <p:strVal val="#ppt_y"/>
                                          </p:val>
                                        </p:tav>
                                        <p:tav tm="100000">
                                          <p:val>
                                            <p:strVal val="#ppt_y"/>
                                          </p:val>
                                        </p:tav>
                                      </p:tavLst>
                                    </p:anim>
                                  </p:childTnLst>
                                </p:cTn>
                              </p:par>
                              <p:par>
                                <p:cTn id="19" presetID="12" presetClass="entr" presetSubtype="8"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p:tgtEl>
                                          <p:spTgt spid="16"/>
                                        </p:tgtEl>
                                        <p:attrNameLst>
                                          <p:attrName>ppt_x</p:attrName>
                                        </p:attrNameLst>
                                      </p:cBhvr>
                                      <p:tavLst>
                                        <p:tav tm="0">
                                          <p:val>
                                            <p:strVal val="#ppt_x-#ppt_w*1.125000"/>
                                          </p:val>
                                        </p:tav>
                                        <p:tav tm="100000">
                                          <p:val>
                                            <p:strVal val="#ppt_x"/>
                                          </p:val>
                                        </p:tav>
                                      </p:tavLst>
                                    </p:anim>
                                    <p:animEffect transition="in" filter="wipe(righ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tmplLst>
          <p:tmpl lvl="1">
            <p:tnLst>
              <p:par>
                <p:cTn presetID="42"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400"/>
                        <p:tgtEl>
                          <p:spTgt spid="14"/>
                        </p:tgtEl>
                      </p:cBhvr>
                    </p:animEffect>
                    <p:anim calcmode="lin" valueType="num">
                      <p:cBhvr>
                        <p:cTn dur="400" fill="hold"/>
                        <p:tgtEl>
                          <p:spTgt spid="14"/>
                        </p:tgtEl>
                        <p:attrNameLst>
                          <p:attrName>ppt_x</p:attrName>
                        </p:attrNameLst>
                      </p:cBhvr>
                      <p:tavLst>
                        <p:tav tm="0">
                          <p:val>
                            <p:strVal val="#ppt_x"/>
                          </p:val>
                        </p:tav>
                        <p:tav tm="100000">
                          <p:val>
                            <p:strVal val="#ppt_x"/>
                          </p:val>
                        </p:tav>
                      </p:tavLst>
                    </p:anim>
                    <p:anim calcmode="lin" valueType="num">
                      <p:cBhvr>
                        <p:cTn dur="400" fill="hold"/>
                        <p:tgtEl>
                          <p:spTgt spid="14"/>
                        </p:tgtEl>
                        <p:attrNameLst>
                          <p:attrName>ppt_y</p:attrName>
                        </p:attrNameLst>
                      </p:cBhvr>
                      <p:tavLst>
                        <p:tav tm="0">
                          <p:val>
                            <p:strVal val="#ppt_y+.1"/>
                          </p:val>
                        </p:tav>
                        <p:tav tm="100000">
                          <p:val>
                            <p:strVal val="#ppt_y"/>
                          </p:val>
                        </p:tav>
                      </p:tavLst>
                    </p:anim>
                  </p:childTnLst>
                </p:cTn>
              </p:par>
            </p:tnLst>
          </p:tmpl>
        </p:tmplLst>
      </p:bldP>
      <p:bldP spid="15" grpId="0" build="p">
        <p:tmplLst>
          <p:tmpl lvl="1">
            <p:tnLst>
              <p:par>
                <p:cTn presetID="2" presetClass="entr" presetSubtype="8"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0-#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Mobil compu 3">
    <p:spTree>
      <p:nvGrpSpPr>
        <p:cNvPr id="1" name=""/>
        <p:cNvGrpSpPr/>
        <p:nvPr/>
      </p:nvGrpSpPr>
      <p:grpSpPr>
        <a:xfrm>
          <a:off x="0" y="0"/>
          <a:ext cx="0" cy="0"/>
          <a:chOff x="0" y="0"/>
          <a:chExt cx="0" cy="0"/>
        </a:xfrm>
      </p:grpSpPr>
      <p:grpSp>
        <p:nvGrpSpPr>
          <p:cNvPr id="31" name="Group 30"/>
          <p:cNvGrpSpPr/>
          <p:nvPr userDrawn="1"/>
        </p:nvGrpSpPr>
        <p:grpSpPr>
          <a:xfrm>
            <a:off x="4351868" y="843178"/>
            <a:ext cx="4296304" cy="3750707"/>
            <a:chOff x="9715500" y="2806700"/>
            <a:chExt cx="17149750" cy="14971881"/>
          </a:xfrm>
          <a:effectLst>
            <a:reflection blurRad="6350" stA="12000" endPos="13000" dir="5400000" sy="-100000" algn="bl" rotWithShape="0"/>
          </a:effectLst>
        </p:grpSpPr>
        <p:sp>
          <p:nvSpPr>
            <p:cNvPr id="32" name="Shape 6"/>
            <p:cNvSpPr/>
            <p:nvPr/>
          </p:nvSpPr>
          <p:spPr>
            <a:xfrm>
              <a:off x="15359688" y="17508255"/>
              <a:ext cx="5845248" cy="270326"/>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solidFill>
              <a:srgbClr val="32373C">
                <a:alpha val="10000"/>
              </a:srgbClr>
            </a:soli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33" name="Shape 6"/>
            <p:cNvSpPr/>
            <p:nvPr/>
          </p:nvSpPr>
          <p:spPr>
            <a:xfrm>
              <a:off x="15328900" y="17437100"/>
              <a:ext cx="5906824" cy="270326"/>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gradFill>
              <a:gsLst>
                <a:gs pos="17000">
                  <a:srgbClr val="000000">
                    <a:alpha val="30000"/>
                  </a:srgbClr>
                </a:gs>
                <a:gs pos="76000">
                  <a:srgbClr val="32373C">
                    <a:alpha val="80000"/>
                  </a:srgbClr>
                </a:gs>
              </a:gsLst>
            </a:gra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34" name="Shape 7"/>
            <p:cNvSpPr/>
            <p:nvPr/>
          </p:nvSpPr>
          <p:spPr>
            <a:xfrm>
              <a:off x="9715500" y="13195300"/>
              <a:ext cx="17149658" cy="1938694"/>
            </a:xfrm>
            <a:custGeom>
              <a:avLst/>
              <a:gdLst/>
              <a:ahLst/>
              <a:cxnLst>
                <a:cxn ang="0">
                  <a:pos x="wd2" y="hd2"/>
                </a:cxn>
                <a:cxn ang="5400000">
                  <a:pos x="wd2" y="hd2"/>
                </a:cxn>
                <a:cxn ang="10800000">
                  <a:pos x="wd2" y="hd2"/>
                </a:cxn>
                <a:cxn ang="16200000">
                  <a:pos x="wd2" y="hd2"/>
                </a:cxn>
              </a:cxnLst>
              <a:rect l="0" t="0" r="r" b="b"/>
              <a:pathLst>
                <a:path w="21600" h="21600" extrusionOk="0">
                  <a:moveTo>
                    <a:pt x="0" y="15382"/>
                  </a:moveTo>
                  <a:cubicBezTo>
                    <a:pt x="0" y="18816"/>
                    <a:pt x="315" y="21600"/>
                    <a:pt x="703" y="21600"/>
                  </a:cubicBezTo>
                  <a:lnTo>
                    <a:pt x="20897" y="21600"/>
                  </a:lnTo>
                  <a:cubicBezTo>
                    <a:pt x="21285" y="21600"/>
                    <a:pt x="21600" y="18816"/>
                    <a:pt x="21600" y="15382"/>
                  </a:cubicBezTo>
                  <a:lnTo>
                    <a:pt x="21600" y="0"/>
                  </a:lnTo>
                  <a:lnTo>
                    <a:pt x="0" y="0"/>
                  </a:lnTo>
                  <a:cubicBezTo>
                    <a:pt x="0" y="0"/>
                    <a:pt x="0" y="15382"/>
                    <a:pt x="0" y="15382"/>
                  </a:cubicBezTo>
                  <a:close/>
                </a:path>
              </a:pathLst>
            </a:custGeom>
            <a:gradFill>
              <a:gsLst>
                <a:gs pos="0">
                  <a:srgbClr val="C8CBCF"/>
                </a:gs>
                <a:gs pos="100000">
                  <a:srgbClr val="E7E7E8"/>
                </a:gs>
              </a:gsLst>
            </a:gra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35" name="Shape 8"/>
            <p:cNvSpPr/>
            <p:nvPr/>
          </p:nvSpPr>
          <p:spPr>
            <a:xfrm>
              <a:off x="9715500" y="2806700"/>
              <a:ext cx="17149664" cy="10409063"/>
            </a:xfrm>
            <a:custGeom>
              <a:avLst/>
              <a:gdLst/>
              <a:ahLst/>
              <a:cxnLst>
                <a:cxn ang="0">
                  <a:pos x="wd2" y="hd2"/>
                </a:cxn>
                <a:cxn ang="5400000">
                  <a:pos x="wd2" y="hd2"/>
                </a:cxn>
                <a:cxn ang="10800000">
                  <a:pos x="wd2" y="hd2"/>
                </a:cxn>
                <a:cxn ang="16200000">
                  <a:pos x="wd2" y="hd2"/>
                </a:cxn>
              </a:cxnLst>
              <a:rect l="0" t="0" r="r" b="b"/>
              <a:pathLst>
                <a:path w="21600" h="21600" extrusionOk="0">
                  <a:moveTo>
                    <a:pt x="20575" y="19911"/>
                  </a:moveTo>
                  <a:lnTo>
                    <a:pt x="1025" y="19911"/>
                  </a:lnTo>
                  <a:lnTo>
                    <a:pt x="1025" y="1737"/>
                  </a:lnTo>
                  <a:lnTo>
                    <a:pt x="20575" y="1737"/>
                  </a:lnTo>
                  <a:cubicBezTo>
                    <a:pt x="20575" y="1737"/>
                    <a:pt x="20575" y="19911"/>
                    <a:pt x="20575" y="19911"/>
                  </a:cubicBezTo>
                  <a:close/>
                  <a:moveTo>
                    <a:pt x="20897" y="0"/>
                  </a:moveTo>
                  <a:lnTo>
                    <a:pt x="703" y="0"/>
                  </a:lnTo>
                  <a:cubicBezTo>
                    <a:pt x="315" y="0"/>
                    <a:pt x="0" y="518"/>
                    <a:pt x="0" y="1158"/>
                  </a:cubicBezTo>
                  <a:lnTo>
                    <a:pt x="0" y="21600"/>
                  </a:lnTo>
                  <a:lnTo>
                    <a:pt x="21600" y="21600"/>
                  </a:lnTo>
                  <a:lnTo>
                    <a:pt x="21600" y="1158"/>
                  </a:lnTo>
                  <a:cubicBezTo>
                    <a:pt x="21600" y="518"/>
                    <a:pt x="21285" y="0"/>
                    <a:pt x="20897" y="0"/>
                  </a:cubicBezTo>
                  <a:close/>
                </a:path>
              </a:pathLst>
            </a:custGeom>
            <a:gradFill>
              <a:gsLst>
                <a:gs pos="6000">
                  <a:srgbClr val="32373C"/>
                </a:gs>
                <a:gs pos="62000">
                  <a:srgbClr val="000000"/>
                </a:gs>
              </a:gsLst>
              <a:lin ang="1800000" scaled="0"/>
            </a:gra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36" name="Shape 9"/>
            <p:cNvSpPr/>
            <p:nvPr/>
          </p:nvSpPr>
          <p:spPr>
            <a:xfrm>
              <a:off x="15354299" y="17487900"/>
              <a:ext cx="5862725" cy="180217"/>
            </a:xfrm>
            <a:custGeom>
              <a:avLst/>
              <a:gdLst/>
              <a:ahLst/>
              <a:cxnLst>
                <a:cxn ang="0">
                  <a:pos x="wd2" y="hd2"/>
                </a:cxn>
                <a:cxn ang="5400000">
                  <a:pos x="wd2" y="hd2"/>
                </a:cxn>
                <a:cxn ang="10800000">
                  <a:pos x="wd2" y="hd2"/>
                </a:cxn>
                <a:cxn ang="16200000">
                  <a:pos x="wd2" y="hd2"/>
                </a:cxn>
              </a:cxnLst>
              <a:rect l="0" t="0" r="r" b="b"/>
              <a:pathLst>
                <a:path w="21516" h="21600" extrusionOk="0">
                  <a:moveTo>
                    <a:pt x="21512" y="0"/>
                  </a:moveTo>
                  <a:cubicBezTo>
                    <a:pt x="21499" y="3516"/>
                    <a:pt x="21438" y="9477"/>
                    <a:pt x="21185" y="12548"/>
                  </a:cubicBezTo>
                  <a:cubicBezTo>
                    <a:pt x="20811" y="17077"/>
                    <a:pt x="19488" y="18813"/>
                    <a:pt x="18603" y="18813"/>
                  </a:cubicBezTo>
                  <a:cubicBezTo>
                    <a:pt x="18082" y="18813"/>
                    <a:pt x="14899" y="18813"/>
                    <a:pt x="12368" y="18813"/>
                  </a:cubicBezTo>
                  <a:cubicBezTo>
                    <a:pt x="12368" y="18813"/>
                    <a:pt x="10917" y="18813"/>
                    <a:pt x="9148" y="18813"/>
                  </a:cubicBezTo>
                  <a:cubicBezTo>
                    <a:pt x="6617" y="18813"/>
                    <a:pt x="3434" y="18813"/>
                    <a:pt x="2913" y="18813"/>
                  </a:cubicBezTo>
                  <a:cubicBezTo>
                    <a:pt x="2028" y="18813"/>
                    <a:pt x="705" y="17077"/>
                    <a:pt x="331" y="12548"/>
                  </a:cubicBezTo>
                  <a:cubicBezTo>
                    <a:pt x="78" y="9477"/>
                    <a:pt x="17" y="3516"/>
                    <a:pt x="4" y="0"/>
                  </a:cubicBezTo>
                  <a:lnTo>
                    <a:pt x="2" y="0"/>
                  </a:lnTo>
                  <a:cubicBezTo>
                    <a:pt x="2" y="0"/>
                    <a:pt x="-42" y="10806"/>
                    <a:pt x="331" y="15335"/>
                  </a:cubicBezTo>
                  <a:cubicBezTo>
                    <a:pt x="705" y="19864"/>
                    <a:pt x="2028" y="21600"/>
                    <a:pt x="2913" y="21600"/>
                  </a:cubicBezTo>
                  <a:cubicBezTo>
                    <a:pt x="3434" y="21600"/>
                    <a:pt x="6617" y="21600"/>
                    <a:pt x="9148" y="21600"/>
                  </a:cubicBezTo>
                  <a:cubicBezTo>
                    <a:pt x="10917" y="21600"/>
                    <a:pt x="12368" y="21600"/>
                    <a:pt x="12368" y="21600"/>
                  </a:cubicBezTo>
                  <a:cubicBezTo>
                    <a:pt x="14899" y="21600"/>
                    <a:pt x="18082" y="21600"/>
                    <a:pt x="18603" y="21600"/>
                  </a:cubicBezTo>
                  <a:cubicBezTo>
                    <a:pt x="19488" y="21600"/>
                    <a:pt x="20811" y="19864"/>
                    <a:pt x="21185" y="15335"/>
                  </a:cubicBezTo>
                  <a:cubicBezTo>
                    <a:pt x="21558" y="10806"/>
                    <a:pt x="21514" y="0"/>
                    <a:pt x="21514" y="0"/>
                  </a:cubicBezTo>
                  <a:cubicBezTo>
                    <a:pt x="21514" y="0"/>
                    <a:pt x="21512" y="0"/>
                    <a:pt x="21512" y="0"/>
                  </a:cubicBezTo>
                  <a:close/>
                </a:path>
              </a:pathLst>
            </a:custGeom>
            <a:solidFill>
              <a:srgbClr val="000000">
                <a:alpha val="75000"/>
              </a:srgbClr>
            </a:soli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37" name="Shape 10"/>
            <p:cNvSpPr/>
            <p:nvPr/>
          </p:nvSpPr>
          <p:spPr>
            <a:xfrm>
              <a:off x="15328899" y="15125700"/>
              <a:ext cx="5908375" cy="2437965"/>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6000">
                  <a:srgbClr val="A4A7A8"/>
                </a:gs>
                <a:gs pos="0">
                  <a:srgbClr val="A4A7A8"/>
                </a:gs>
                <a:gs pos="34000">
                  <a:srgbClr val="F5F8FA"/>
                </a:gs>
              </a:gsLst>
              <a:lin ang="5400000"/>
            </a:gra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38" name="Shape 11"/>
            <p:cNvSpPr/>
            <p:nvPr/>
          </p:nvSpPr>
          <p:spPr>
            <a:xfrm>
              <a:off x="15328899" y="15125700"/>
              <a:ext cx="5908375" cy="2437965"/>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5000">
                  <a:srgbClr val="000000">
                    <a:alpha val="30000"/>
                  </a:srgbClr>
                </a:gs>
                <a:gs pos="36000">
                  <a:srgbClr val="FFFFFF">
                    <a:alpha val="0"/>
                  </a:srgbClr>
                </a:gs>
                <a:gs pos="95000">
                  <a:srgbClr val="FFFFFF">
                    <a:alpha val="0"/>
                  </a:srgbClr>
                </a:gs>
              </a:gsLst>
              <a:lin ang="5400000"/>
            </a:gra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39" name="Shape 12"/>
            <p:cNvSpPr/>
            <p:nvPr/>
          </p:nvSpPr>
          <p:spPr>
            <a:xfrm>
              <a:off x="15328900" y="17462500"/>
              <a:ext cx="5909232" cy="180217"/>
            </a:xfrm>
            <a:custGeom>
              <a:avLst/>
              <a:gdLst/>
              <a:ahLst/>
              <a:cxnLst>
                <a:cxn ang="0">
                  <a:pos x="wd2" y="hd2"/>
                </a:cxn>
                <a:cxn ang="5400000">
                  <a:pos x="wd2" y="hd2"/>
                </a:cxn>
                <a:cxn ang="10800000">
                  <a:pos x="wd2" y="hd2"/>
                </a:cxn>
                <a:cxn ang="16200000">
                  <a:pos x="wd2" y="hd2"/>
                </a:cxn>
              </a:cxnLst>
              <a:rect l="0" t="0" r="r" b="b"/>
              <a:pathLst>
                <a:path w="21516" h="21600" extrusionOk="0">
                  <a:moveTo>
                    <a:pt x="21515" y="0"/>
                  </a:moveTo>
                  <a:lnTo>
                    <a:pt x="21512" y="0"/>
                  </a:lnTo>
                  <a:cubicBezTo>
                    <a:pt x="21487" y="4170"/>
                    <a:pt x="21268" y="8231"/>
                    <a:pt x="20567" y="9989"/>
                  </a:cubicBezTo>
                  <a:cubicBezTo>
                    <a:pt x="19268" y="13239"/>
                    <a:pt x="17335" y="12776"/>
                    <a:pt x="17335" y="12776"/>
                  </a:cubicBezTo>
                  <a:lnTo>
                    <a:pt x="12356" y="12776"/>
                  </a:lnTo>
                  <a:lnTo>
                    <a:pt x="9160" y="12776"/>
                  </a:lnTo>
                  <a:lnTo>
                    <a:pt x="4181" y="12776"/>
                  </a:lnTo>
                  <a:cubicBezTo>
                    <a:pt x="4181" y="12776"/>
                    <a:pt x="2248" y="13239"/>
                    <a:pt x="949" y="9989"/>
                  </a:cubicBezTo>
                  <a:cubicBezTo>
                    <a:pt x="248" y="8231"/>
                    <a:pt x="29" y="4170"/>
                    <a:pt x="4" y="0"/>
                  </a:cubicBezTo>
                  <a:lnTo>
                    <a:pt x="1" y="0"/>
                  </a:lnTo>
                  <a:cubicBezTo>
                    <a:pt x="1" y="0"/>
                    <a:pt x="-42" y="10806"/>
                    <a:pt x="328" y="15335"/>
                  </a:cubicBezTo>
                  <a:cubicBezTo>
                    <a:pt x="699" y="19864"/>
                    <a:pt x="2096" y="21600"/>
                    <a:pt x="2974" y="21600"/>
                  </a:cubicBezTo>
                  <a:cubicBezTo>
                    <a:pt x="3491" y="21600"/>
                    <a:pt x="6649" y="21600"/>
                    <a:pt x="9160" y="21600"/>
                  </a:cubicBezTo>
                  <a:cubicBezTo>
                    <a:pt x="10916" y="21600"/>
                    <a:pt x="12356" y="21600"/>
                    <a:pt x="12356" y="21600"/>
                  </a:cubicBezTo>
                  <a:cubicBezTo>
                    <a:pt x="14867" y="21600"/>
                    <a:pt x="18025" y="21600"/>
                    <a:pt x="18542" y="21600"/>
                  </a:cubicBezTo>
                  <a:cubicBezTo>
                    <a:pt x="19420" y="21600"/>
                    <a:pt x="20817" y="19864"/>
                    <a:pt x="21188" y="15335"/>
                  </a:cubicBezTo>
                  <a:cubicBezTo>
                    <a:pt x="21558" y="10806"/>
                    <a:pt x="21515" y="0"/>
                    <a:pt x="21515" y="0"/>
                  </a:cubicBezTo>
                  <a:close/>
                </a:path>
              </a:pathLst>
            </a:custGeom>
            <a:gradFill>
              <a:gsLst>
                <a:gs pos="0">
                  <a:srgbClr val="6A6A6A"/>
                </a:gs>
                <a:gs pos="87000">
                  <a:srgbClr val="F5F8FA"/>
                </a:gs>
                <a:gs pos="13000">
                  <a:srgbClr val="F5F8FA"/>
                </a:gs>
                <a:gs pos="100000">
                  <a:srgbClr val="6A6A6A"/>
                </a:gs>
              </a:gsLst>
            </a:gra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40" name="Shape 13"/>
            <p:cNvSpPr/>
            <p:nvPr/>
          </p:nvSpPr>
          <p:spPr>
            <a:xfrm>
              <a:off x="15328900" y="16014700"/>
              <a:ext cx="2250215" cy="1550427"/>
            </a:xfrm>
            <a:custGeom>
              <a:avLst/>
              <a:gdLst/>
              <a:ahLst/>
              <a:cxnLst>
                <a:cxn ang="0">
                  <a:pos x="wd2" y="hd2"/>
                </a:cxn>
                <a:cxn ang="5400000">
                  <a:pos x="wd2" y="hd2"/>
                </a:cxn>
                <a:cxn ang="10800000">
                  <a:pos x="wd2" y="hd2"/>
                </a:cxn>
                <a:cxn ang="16200000">
                  <a:pos x="wd2" y="hd2"/>
                </a:cxn>
              </a:cxnLst>
              <a:rect l="0" t="0" r="r" b="b"/>
              <a:pathLst>
                <a:path w="20714" h="21549" extrusionOk="0">
                  <a:moveTo>
                    <a:pt x="9190" y="0"/>
                  </a:moveTo>
                  <a:cubicBezTo>
                    <a:pt x="8788" y="0"/>
                    <a:pt x="8391" y="32"/>
                    <a:pt x="7999" y="92"/>
                  </a:cubicBezTo>
                  <a:cubicBezTo>
                    <a:pt x="7690" y="4243"/>
                    <a:pt x="7297" y="8100"/>
                    <a:pt x="6856" y="9211"/>
                  </a:cubicBezTo>
                  <a:cubicBezTo>
                    <a:pt x="5786" y="11904"/>
                    <a:pt x="933" y="18368"/>
                    <a:pt x="470" y="18961"/>
                  </a:cubicBezTo>
                  <a:cubicBezTo>
                    <a:pt x="6" y="19553"/>
                    <a:pt x="-886" y="20846"/>
                    <a:pt x="2396" y="21223"/>
                  </a:cubicBezTo>
                  <a:cubicBezTo>
                    <a:pt x="5678" y="21600"/>
                    <a:pt x="10566" y="21546"/>
                    <a:pt x="10566" y="21546"/>
                  </a:cubicBezTo>
                  <a:lnTo>
                    <a:pt x="20377" y="21546"/>
                  </a:lnTo>
                  <a:cubicBezTo>
                    <a:pt x="20596" y="20209"/>
                    <a:pt x="20714" y="18811"/>
                    <a:pt x="20714" y="17372"/>
                  </a:cubicBezTo>
                  <a:cubicBezTo>
                    <a:pt x="20714" y="7778"/>
                    <a:pt x="15555" y="0"/>
                    <a:pt x="9190" y="0"/>
                  </a:cubicBezTo>
                  <a:close/>
                </a:path>
              </a:pathLst>
            </a:custGeom>
            <a:gradFill flip="none" rotWithShape="1">
              <a:gsLst>
                <a:gs pos="94000">
                  <a:srgbClr val="F5F8FA"/>
                </a:gs>
                <a:gs pos="35000">
                  <a:srgbClr val="FFFFFF">
                    <a:alpha val="0"/>
                  </a:srgbClr>
                </a:gs>
              </a:gsLst>
              <a:lin ang="9000000" scaled="0"/>
              <a:tileRect/>
            </a:gra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41" name="Shape 14"/>
            <p:cNvSpPr/>
            <p:nvPr/>
          </p:nvSpPr>
          <p:spPr>
            <a:xfrm>
              <a:off x="18986500" y="16014700"/>
              <a:ext cx="2250216" cy="1550427"/>
            </a:xfrm>
            <a:custGeom>
              <a:avLst/>
              <a:gdLst/>
              <a:ahLst/>
              <a:cxnLst>
                <a:cxn ang="0">
                  <a:pos x="wd2" y="hd2"/>
                </a:cxn>
                <a:cxn ang="5400000">
                  <a:pos x="wd2" y="hd2"/>
                </a:cxn>
                <a:cxn ang="10800000">
                  <a:pos x="wd2" y="hd2"/>
                </a:cxn>
                <a:cxn ang="16200000">
                  <a:pos x="wd2" y="hd2"/>
                </a:cxn>
              </a:cxnLst>
              <a:rect l="0" t="0" r="r" b="b"/>
              <a:pathLst>
                <a:path w="20714" h="21549" extrusionOk="0">
                  <a:moveTo>
                    <a:pt x="11524" y="0"/>
                  </a:moveTo>
                  <a:cubicBezTo>
                    <a:pt x="11926" y="0"/>
                    <a:pt x="12323" y="32"/>
                    <a:pt x="12715" y="92"/>
                  </a:cubicBezTo>
                  <a:cubicBezTo>
                    <a:pt x="13024" y="4243"/>
                    <a:pt x="13417" y="8100"/>
                    <a:pt x="13858" y="9211"/>
                  </a:cubicBezTo>
                  <a:cubicBezTo>
                    <a:pt x="14928" y="11904"/>
                    <a:pt x="19781" y="18368"/>
                    <a:pt x="20244" y="18961"/>
                  </a:cubicBezTo>
                  <a:cubicBezTo>
                    <a:pt x="20708" y="19553"/>
                    <a:pt x="21600" y="20846"/>
                    <a:pt x="18318" y="21223"/>
                  </a:cubicBezTo>
                  <a:cubicBezTo>
                    <a:pt x="15036" y="21600"/>
                    <a:pt x="10148" y="21546"/>
                    <a:pt x="10148" y="21546"/>
                  </a:cubicBezTo>
                  <a:lnTo>
                    <a:pt x="337" y="21546"/>
                  </a:lnTo>
                  <a:cubicBezTo>
                    <a:pt x="118" y="20209"/>
                    <a:pt x="0" y="18811"/>
                    <a:pt x="0" y="17372"/>
                  </a:cubicBezTo>
                  <a:cubicBezTo>
                    <a:pt x="0" y="7778"/>
                    <a:pt x="5159" y="0"/>
                    <a:pt x="11524" y="0"/>
                  </a:cubicBezTo>
                  <a:close/>
                </a:path>
              </a:pathLst>
            </a:custGeom>
            <a:gradFill flip="none" rotWithShape="1">
              <a:gsLst>
                <a:gs pos="78000">
                  <a:srgbClr val="EEEFF1">
                    <a:alpha val="0"/>
                  </a:srgbClr>
                </a:gs>
                <a:gs pos="21000">
                  <a:srgbClr val="F5F8FA"/>
                </a:gs>
              </a:gsLst>
              <a:path path="circle">
                <a:fillToRect l="100000" t="100000"/>
              </a:path>
              <a:tileRect r="-100000" b="-100000"/>
            </a:gra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42" name="Shape 15"/>
            <p:cNvSpPr/>
            <p:nvPr/>
          </p:nvSpPr>
          <p:spPr>
            <a:xfrm>
              <a:off x="17729200" y="2806700"/>
              <a:ext cx="9136050" cy="10409061"/>
            </a:xfrm>
            <a:custGeom>
              <a:avLst/>
              <a:gdLst/>
              <a:ahLst/>
              <a:cxnLst>
                <a:cxn ang="0">
                  <a:pos x="wd2" y="hd2"/>
                </a:cxn>
                <a:cxn ang="5400000">
                  <a:pos x="wd2" y="hd2"/>
                </a:cxn>
                <a:cxn ang="10800000">
                  <a:pos x="wd2" y="hd2"/>
                </a:cxn>
                <a:cxn ang="16200000">
                  <a:pos x="wd2" y="hd2"/>
                </a:cxn>
              </a:cxnLst>
              <a:rect l="0" t="0" r="r" b="b"/>
              <a:pathLst>
                <a:path w="21600" h="21600" extrusionOk="0">
                  <a:moveTo>
                    <a:pt x="21600" y="1158"/>
                  </a:moveTo>
                  <a:cubicBezTo>
                    <a:pt x="21600" y="518"/>
                    <a:pt x="21009" y="0"/>
                    <a:pt x="20281" y="0"/>
                  </a:cubicBezTo>
                  <a:lnTo>
                    <a:pt x="13897" y="0"/>
                  </a:lnTo>
                  <a:lnTo>
                    <a:pt x="0" y="21600"/>
                  </a:lnTo>
                  <a:lnTo>
                    <a:pt x="21600" y="21600"/>
                  </a:lnTo>
                  <a:cubicBezTo>
                    <a:pt x="21600" y="21600"/>
                    <a:pt x="21600" y="1158"/>
                    <a:pt x="21600" y="1158"/>
                  </a:cubicBezTo>
                  <a:close/>
                </a:path>
              </a:pathLst>
            </a:custGeom>
            <a:gradFill>
              <a:gsLst>
                <a:gs pos="0">
                  <a:srgbClr val="FFFFFF">
                    <a:alpha val="60000"/>
                  </a:srgbClr>
                </a:gs>
                <a:gs pos="91000">
                  <a:srgbClr val="FFFFFF">
                    <a:alpha val="15000"/>
                  </a:srgbClr>
                </a:gs>
              </a:gsLst>
              <a:lin ang="5400000"/>
            </a:gra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43" name="Shape 16"/>
            <p:cNvSpPr/>
            <p:nvPr/>
          </p:nvSpPr>
          <p:spPr>
            <a:xfrm>
              <a:off x="9715500" y="13220700"/>
              <a:ext cx="17149658" cy="232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path>
              </a:pathLst>
            </a:custGeom>
            <a:gradFill>
              <a:gsLst>
                <a:gs pos="0">
                  <a:srgbClr val="E1E1E3">
                    <a:alpha val="0"/>
                  </a:srgbClr>
                </a:gs>
                <a:gs pos="100000">
                  <a:srgbClr val="9EA0A4">
                    <a:alpha val="0"/>
                  </a:srgbClr>
                </a:gs>
              </a:gsLst>
            </a:gra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44" name="Shape 17"/>
            <p:cNvSpPr/>
            <p:nvPr/>
          </p:nvSpPr>
          <p:spPr>
            <a:xfrm>
              <a:off x="18173700" y="3009900"/>
              <a:ext cx="222432" cy="222434"/>
            </a:xfrm>
            <a:custGeom>
              <a:avLst/>
              <a:gdLst/>
              <a:ahLst/>
              <a:cxnLst>
                <a:cxn ang="0">
                  <a:pos x="wd2" y="hd2"/>
                </a:cxn>
                <a:cxn ang="5400000">
                  <a:pos x="wd2" y="hd2"/>
                </a:cxn>
                <a:cxn ang="10800000">
                  <a:pos x="wd2" y="hd2"/>
                </a:cxn>
                <a:cxn ang="16200000">
                  <a:pos x="wd2" y="hd2"/>
                </a:cxn>
              </a:cxnLst>
              <a:rect l="0" t="0" r="r" b="b"/>
              <a:pathLst>
                <a:path w="19678" h="19678" extrusionOk="0">
                  <a:moveTo>
                    <a:pt x="16797" y="2883"/>
                  </a:moveTo>
                  <a:cubicBezTo>
                    <a:pt x="12953" y="-961"/>
                    <a:pt x="6723" y="-961"/>
                    <a:pt x="2882" y="2883"/>
                  </a:cubicBezTo>
                  <a:cubicBezTo>
                    <a:pt x="-961" y="6723"/>
                    <a:pt x="-961" y="12953"/>
                    <a:pt x="2882" y="16797"/>
                  </a:cubicBezTo>
                  <a:cubicBezTo>
                    <a:pt x="6723" y="20639"/>
                    <a:pt x="12953" y="20638"/>
                    <a:pt x="16797" y="16797"/>
                  </a:cubicBezTo>
                  <a:cubicBezTo>
                    <a:pt x="20637" y="12953"/>
                    <a:pt x="20639" y="6723"/>
                    <a:pt x="16797" y="2883"/>
                  </a:cubicBezTo>
                  <a:close/>
                </a:path>
              </a:pathLst>
            </a:custGeom>
            <a:gradFill>
              <a:gsLst>
                <a:gs pos="28000">
                  <a:srgbClr val="666666"/>
                </a:gs>
                <a:gs pos="86000">
                  <a:srgbClr val="090909"/>
                </a:gs>
              </a:gsLst>
              <a:lin ang="3558017"/>
            </a:gra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45" name="Shape 18"/>
            <p:cNvSpPr/>
            <p:nvPr/>
          </p:nvSpPr>
          <p:spPr>
            <a:xfrm>
              <a:off x="18199100" y="3035300"/>
              <a:ext cx="175264" cy="175219"/>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40" y="21600"/>
                    <a:pt x="0" y="16765"/>
                    <a:pt x="0" y="10803"/>
                  </a:cubicBezTo>
                  <a:cubicBezTo>
                    <a:pt x="0" y="4835"/>
                    <a:pt x="4840" y="0"/>
                    <a:pt x="10800" y="0"/>
                  </a:cubicBezTo>
                  <a:cubicBezTo>
                    <a:pt x="16776" y="0"/>
                    <a:pt x="21600" y="4835"/>
                    <a:pt x="21600" y="10803"/>
                  </a:cubicBezTo>
                  <a:close/>
                </a:path>
              </a:pathLst>
            </a:custGeom>
            <a:gradFill>
              <a:gsLst>
                <a:gs pos="30000">
                  <a:srgbClr val="474747"/>
                </a:gs>
                <a:gs pos="70000">
                  <a:srgbClr val="060606"/>
                </a:gs>
              </a:gsLst>
            </a:gra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46" name="Shape 19"/>
            <p:cNvSpPr/>
            <p:nvPr/>
          </p:nvSpPr>
          <p:spPr>
            <a:xfrm>
              <a:off x="18262600" y="3098800"/>
              <a:ext cx="43089" cy="43079"/>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grpSp>
      <p:sp>
        <p:nvSpPr>
          <p:cNvPr id="47" name="Picture Placeholder 1"/>
          <p:cNvSpPr>
            <a:spLocks noGrp="1"/>
          </p:cNvSpPr>
          <p:nvPr>
            <p:ph type="pic" sz="quarter" idx="16"/>
          </p:nvPr>
        </p:nvSpPr>
        <p:spPr>
          <a:xfrm>
            <a:off x="4561930" y="1020049"/>
            <a:ext cx="3926780" cy="2225715"/>
          </a:xfrm>
          <a:prstGeom prst="rect">
            <a:avLst/>
          </a:prstGeom>
        </p:spPr>
      </p:sp>
      <p:sp>
        <p:nvSpPr>
          <p:cNvPr id="48" name="Text Placeholder 7"/>
          <p:cNvSpPr>
            <a:spLocks noGrp="1"/>
          </p:cNvSpPr>
          <p:nvPr>
            <p:ph type="body" sz="quarter" idx="10" hasCustomPrompt="1"/>
          </p:nvPr>
        </p:nvSpPr>
        <p:spPr>
          <a:xfrm>
            <a:off x="474133" y="805638"/>
            <a:ext cx="3505208" cy="857925"/>
          </a:xfrm>
          <a:prstGeom prst="rect">
            <a:avLst/>
          </a:prstGeom>
        </p:spPr>
        <p:txBody>
          <a:bodyPr vert="horz" lIns="0" tIns="0" rIns="0" bIns="0" anchor="t" anchorCtr="0">
            <a:noAutofit/>
          </a:bodyPr>
          <a:lstStyle>
            <a:lvl1pPr marL="0" indent="0" algn="r">
              <a:lnSpc>
                <a:spcPct val="90000"/>
              </a:lnSpc>
              <a:spcBef>
                <a:spcPts val="0"/>
              </a:spcBef>
              <a:buNone/>
              <a:defRPr sz="3300" b="1" baseline="0">
                <a:solidFill>
                  <a:schemeClr val="tx1">
                    <a:lumMod val="65000"/>
                    <a:lumOff val="35000"/>
                  </a:schemeClr>
                </a:solidFill>
                <a:latin typeface="Lemon/Milk"/>
                <a:cs typeface="Lemon/Milk"/>
              </a:defRPr>
            </a:lvl1pPr>
          </a:lstStyle>
          <a:p>
            <a:pPr lvl="0"/>
            <a:r>
              <a:rPr lang="es-ES_tradnl" dirty="0"/>
              <a:t>SUBTITLE</a:t>
            </a:r>
          </a:p>
          <a:p>
            <a:pPr lvl="0"/>
            <a:r>
              <a:rPr lang="es-ES_tradnl" dirty="0"/>
              <a:t>IN THIS AREA</a:t>
            </a:r>
          </a:p>
        </p:txBody>
      </p:sp>
      <p:sp>
        <p:nvSpPr>
          <p:cNvPr id="49" name="Text Placeholder 7"/>
          <p:cNvSpPr>
            <a:spLocks noGrp="1"/>
          </p:cNvSpPr>
          <p:nvPr>
            <p:ph type="body" sz="quarter" idx="61" hasCustomPrompt="1"/>
          </p:nvPr>
        </p:nvSpPr>
        <p:spPr>
          <a:xfrm>
            <a:off x="497533" y="1699469"/>
            <a:ext cx="3481807" cy="360000"/>
          </a:xfrm>
          <a:prstGeom prst="rect">
            <a:avLst/>
          </a:prstGeom>
        </p:spPr>
        <p:txBody>
          <a:bodyPr vert="horz" lIns="0" tIns="0" rIns="0" bIns="0" anchor="ctr" anchorCtr="0">
            <a:noAutofit/>
          </a:bodyPr>
          <a:lstStyle>
            <a:lvl1pPr marL="0" indent="0" algn="r">
              <a:lnSpc>
                <a:spcPct val="100000"/>
              </a:lnSpc>
              <a:spcBef>
                <a:spcPts val="0"/>
              </a:spcBef>
              <a:buNone/>
              <a:defRPr sz="1200" b="1" baseline="0">
                <a:solidFill>
                  <a:schemeClr val="accent2"/>
                </a:solidFill>
                <a:latin typeface="Lato Light"/>
                <a:cs typeface="Lato Light"/>
              </a:defRPr>
            </a:lvl1pPr>
          </a:lstStyle>
          <a:p>
            <a:pPr lvl="0"/>
            <a:r>
              <a:rPr lang="es-ES_tradnl" dirty="0"/>
              <a:t>NEW DESIGN PROPOSSAL</a:t>
            </a:r>
          </a:p>
        </p:txBody>
      </p:sp>
    </p:spTree>
    <p:extLst>
      <p:ext uri="{BB962C8B-B14F-4D97-AF65-F5344CB8AC3E}">
        <p14:creationId xmlns:p14="http://schemas.microsoft.com/office/powerpoint/2010/main" val="214598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8">
                                            <p:txEl>
                                              <p:pRg st="0" end="0"/>
                                            </p:txEl>
                                          </p:spTgt>
                                        </p:tgtEl>
                                        <p:attrNameLst>
                                          <p:attrName>style.visibility</p:attrName>
                                        </p:attrNameLst>
                                      </p:cBhvr>
                                      <p:to>
                                        <p:strVal val="visible"/>
                                      </p:to>
                                    </p:set>
                                    <p:animEffect transition="in" filter="fade">
                                      <p:cBhvr>
                                        <p:cTn id="10" dur="400"/>
                                        <p:tgtEl>
                                          <p:spTgt spid="48">
                                            <p:txEl>
                                              <p:pRg st="0" end="0"/>
                                            </p:txEl>
                                          </p:spTgt>
                                        </p:tgtEl>
                                      </p:cBhvr>
                                    </p:animEffect>
                                    <p:anim calcmode="lin" valueType="num">
                                      <p:cBhvr>
                                        <p:cTn id="11" dur="400" fill="hold"/>
                                        <p:tgtEl>
                                          <p:spTgt spid="4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4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48">
                                            <p:txEl>
                                              <p:pRg st="1" end="1"/>
                                            </p:txEl>
                                          </p:spTgt>
                                        </p:tgtEl>
                                        <p:attrNameLst>
                                          <p:attrName>style.visibility</p:attrName>
                                        </p:attrNameLst>
                                      </p:cBhvr>
                                      <p:to>
                                        <p:strVal val="visible"/>
                                      </p:to>
                                    </p:set>
                                    <p:animEffect transition="in" filter="fade">
                                      <p:cBhvr>
                                        <p:cTn id="15" dur="400"/>
                                        <p:tgtEl>
                                          <p:spTgt spid="48">
                                            <p:txEl>
                                              <p:pRg st="1" end="1"/>
                                            </p:txEl>
                                          </p:spTgt>
                                        </p:tgtEl>
                                      </p:cBhvr>
                                    </p:animEffect>
                                    <p:anim calcmode="lin" valueType="num">
                                      <p:cBhvr>
                                        <p:cTn id="16" dur="400" fill="hold"/>
                                        <p:tgtEl>
                                          <p:spTgt spid="48">
                                            <p:txEl>
                                              <p:pRg st="1" end="1"/>
                                            </p:txEl>
                                          </p:spTgt>
                                        </p:tgtEl>
                                        <p:attrNameLst>
                                          <p:attrName>ppt_x</p:attrName>
                                        </p:attrNameLst>
                                      </p:cBhvr>
                                      <p:tavLst>
                                        <p:tav tm="0">
                                          <p:val>
                                            <p:strVal val="#ppt_x"/>
                                          </p:val>
                                        </p:tav>
                                        <p:tav tm="100000">
                                          <p:val>
                                            <p:strVal val="#ppt_x"/>
                                          </p:val>
                                        </p:tav>
                                      </p:tavLst>
                                    </p:anim>
                                    <p:anim calcmode="lin" valueType="num">
                                      <p:cBhvr>
                                        <p:cTn id="17" dur="400" fill="hold"/>
                                        <p:tgtEl>
                                          <p:spTgt spid="48">
                                            <p:txEl>
                                              <p:pRg st="1" end="1"/>
                                            </p:txEl>
                                          </p:spTgt>
                                        </p:tgtEl>
                                        <p:attrNameLst>
                                          <p:attrName>ppt_y</p:attrName>
                                        </p:attrNameLst>
                                      </p:cBhvr>
                                      <p:tavLst>
                                        <p:tav tm="0">
                                          <p:val>
                                            <p:strVal val="#ppt_y+.1"/>
                                          </p:val>
                                        </p:tav>
                                        <p:tav tm="100000">
                                          <p:val>
                                            <p:strVal val="#ppt_y"/>
                                          </p:val>
                                        </p:tav>
                                      </p:tavLst>
                                    </p:anim>
                                  </p:childTnLst>
                                </p:cTn>
                              </p:par>
                              <p:par>
                                <p:cTn id="18" presetID="2" presetClass="entr" presetSubtype="8" fill="hold" grpId="0" nodeType="withEffect">
                                  <p:stCondLst>
                                    <p:cond delay="100"/>
                                  </p:stCondLst>
                                  <p:childTnLst>
                                    <p:set>
                                      <p:cBhvr>
                                        <p:cTn id="19" dur="1" fill="hold">
                                          <p:stCondLst>
                                            <p:cond delay="0"/>
                                          </p:stCondLst>
                                        </p:cTn>
                                        <p:tgtEl>
                                          <p:spTgt spid="49">
                                            <p:txEl>
                                              <p:pRg st="0" end="0"/>
                                            </p:txEl>
                                          </p:spTgt>
                                        </p:tgtEl>
                                        <p:attrNameLst>
                                          <p:attrName>style.visibility</p:attrName>
                                        </p:attrNameLst>
                                      </p:cBhvr>
                                      <p:to>
                                        <p:strVal val="visible"/>
                                      </p:to>
                                    </p:set>
                                    <p:anim calcmode="lin" valueType="num">
                                      <p:cBhvr additive="base">
                                        <p:cTn id="20" dur="500" fill="hold"/>
                                        <p:tgtEl>
                                          <p:spTgt spid="49">
                                            <p:txEl>
                                              <p:pRg st="0" end="0"/>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4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p">
        <p:tmplLst>
          <p:tmpl lvl="1">
            <p:tnLst>
              <p:par>
                <p:cTn presetID="42"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400"/>
                        <p:tgtEl>
                          <p:spTgt spid="48"/>
                        </p:tgtEl>
                      </p:cBhvr>
                    </p:animEffect>
                    <p:anim calcmode="lin" valueType="num">
                      <p:cBhvr>
                        <p:cTn dur="400" fill="hold"/>
                        <p:tgtEl>
                          <p:spTgt spid="48"/>
                        </p:tgtEl>
                        <p:attrNameLst>
                          <p:attrName>ppt_x</p:attrName>
                        </p:attrNameLst>
                      </p:cBhvr>
                      <p:tavLst>
                        <p:tav tm="0">
                          <p:val>
                            <p:strVal val="#ppt_x"/>
                          </p:val>
                        </p:tav>
                        <p:tav tm="100000">
                          <p:val>
                            <p:strVal val="#ppt_x"/>
                          </p:val>
                        </p:tav>
                      </p:tavLst>
                    </p:anim>
                    <p:anim calcmode="lin" valueType="num">
                      <p:cBhvr>
                        <p:cTn dur="400" fill="hold"/>
                        <p:tgtEl>
                          <p:spTgt spid="48"/>
                        </p:tgtEl>
                        <p:attrNameLst>
                          <p:attrName>ppt_y</p:attrName>
                        </p:attrNameLst>
                      </p:cBhvr>
                      <p:tavLst>
                        <p:tav tm="0">
                          <p:val>
                            <p:strVal val="#ppt_y+.1"/>
                          </p:val>
                        </p:tav>
                        <p:tav tm="100000">
                          <p:val>
                            <p:strVal val="#ppt_y"/>
                          </p:val>
                        </p:tav>
                      </p:tavLst>
                    </p:anim>
                  </p:childTnLst>
                </p:cTn>
              </p:par>
            </p:tnLst>
          </p:tmpl>
        </p:tmplLst>
      </p:bldP>
      <p:bldP spid="49" grpId="0" build="p">
        <p:tmplLst>
          <p:tmpl lvl="1">
            <p:tnLst>
              <p:par>
                <p:cTn presetID="2" presetClass="entr" presetSubtype="8" fill="hold" nodeType="withEffect">
                  <p:stCondLst>
                    <p:cond delay="100"/>
                  </p:stCondLst>
                  <p:childTnLst>
                    <p:set>
                      <p:cBhvr>
                        <p:cTn dur="1" fill="hold">
                          <p:stCondLst>
                            <p:cond delay="0"/>
                          </p:stCondLst>
                        </p:cTn>
                        <p:tgtEl>
                          <p:spTgt spid="49"/>
                        </p:tgtEl>
                        <p:attrNameLst>
                          <p:attrName>style.visibility</p:attrName>
                        </p:attrNameLst>
                      </p:cBhvr>
                      <p:to>
                        <p:strVal val="visible"/>
                      </p:to>
                    </p:set>
                    <p:anim calcmode="lin" valueType="num">
                      <p:cBhvr additive="base">
                        <p:cTn dur="500" fill="hold"/>
                        <p:tgtEl>
                          <p:spTgt spid="49"/>
                        </p:tgtEl>
                        <p:attrNameLst>
                          <p:attrName>ppt_x</p:attrName>
                        </p:attrNameLst>
                      </p:cBhvr>
                      <p:tavLst>
                        <p:tav tm="0">
                          <p:val>
                            <p:strVal val="0-#ppt_w/2"/>
                          </p:val>
                        </p:tav>
                        <p:tav tm="100000">
                          <p:val>
                            <p:strVal val="#ppt_x"/>
                          </p:val>
                        </p:tav>
                      </p:tavLst>
                    </p:anim>
                    <p:anim calcmode="lin" valueType="num">
                      <p:cBhvr additive="base">
                        <p:cTn dur="500" fill="hold"/>
                        <p:tgtEl>
                          <p:spTgt spid="4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itle center + icons">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685800" y="387970"/>
            <a:ext cx="7840133" cy="509484"/>
          </a:xfrm>
          <a:prstGeom prst="rect">
            <a:avLst/>
          </a:prstGeom>
        </p:spPr>
        <p:txBody>
          <a:bodyPr lIns="68580" tIns="34290" rIns="68580" bIns="34290">
            <a:normAutofit/>
          </a:bodyPr>
          <a:lstStyle>
            <a:lvl1pPr algn="ctr">
              <a:defRPr sz="3300" cap="all">
                <a:solidFill>
                  <a:schemeClr val="tx1">
                    <a:lumMod val="75000"/>
                    <a:lumOff val="25000"/>
                  </a:schemeClr>
                </a:solidFill>
                <a:latin typeface="Lemon/Milk"/>
                <a:cs typeface="Lemon/Milk"/>
              </a:defRPr>
            </a:lvl1pPr>
          </a:lstStyle>
          <a:p>
            <a:r>
              <a:rPr lang="en-US" dirty="0"/>
              <a:t>title example here</a:t>
            </a:r>
          </a:p>
        </p:txBody>
      </p:sp>
      <p:sp>
        <p:nvSpPr>
          <p:cNvPr id="6" name="Text Placeholder 5"/>
          <p:cNvSpPr>
            <a:spLocks noGrp="1"/>
          </p:cNvSpPr>
          <p:nvPr>
            <p:ph type="body" sz="quarter" idx="10" hasCustomPrompt="1"/>
          </p:nvPr>
        </p:nvSpPr>
        <p:spPr>
          <a:xfrm>
            <a:off x="3547533" y="980191"/>
            <a:ext cx="2048933" cy="213595"/>
          </a:xfrm>
          <a:prstGeom prst="rect">
            <a:avLst/>
          </a:prstGeom>
        </p:spPr>
        <p:txBody>
          <a:bodyPr lIns="68580" tIns="34290" rIns="68580" bIns="34290">
            <a:noAutofit/>
          </a:bodyPr>
          <a:lstStyle>
            <a:lvl1pPr marL="0" indent="0" algn="ctr">
              <a:buNone/>
              <a:defRPr sz="1200" cap="all">
                <a:solidFill>
                  <a:schemeClr val="tx1">
                    <a:alpha val="50000"/>
                  </a:schemeClr>
                </a:solidFill>
                <a:latin typeface="Lato Light"/>
                <a:cs typeface="Lato Light"/>
              </a:defRPr>
            </a:lvl1pPr>
          </a:lstStyle>
          <a:p>
            <a:pPr lvl="0"/>
            <a:r>
              <a:rPr lang="en-US" dirty="0" err="1"/>
              <a:t>Subitle</a:t>
            </a:r>
            <a:r>
              <a:rPr lang="en-US" dirty="0"/>
              <a:t> Example here</a:t>
            </a:r>
          </a:p>
        </p:txBody>
      </p:sp>
      <p:cxnSp>
        <p:nvCxnSpPr>
          <p:cNvPr id="8" name="Straight Connector 7"/>
          <p:cNvCxnSpPr/>
          <p:nvPr userDrawn="1"/>
        </p:nvCxnSpPr>
        <p:spPr>
          <a:xfrm>
            <a:off x="3530598" y="931321"/>
            <a:ext cx="2074333"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5" name="Text Placeholder 7"/>
          <p:cNvSpPr>
            <a:spLocks noGrp="1"/>
          </p:cNvSpPr>
          <p:nvPr>
            <p:ph type="body" sz="quarter" idx="75" hasCustomPrompt="1"/>
          </p:nvPr>
        </p:nvSpPr>
        <p:spPr>
          <a:xfrm>
            <a:off x="5943248" y="1609288"/>
            <a:ext cx="636730" cy="576000"/>
          </a:xfrm>
          <a:prstGeom prst="rect">
            <a:avLst/>
          </a:prstGeom>
        </p:spPr>
        <p:txBody>
          <a:bodyPr vert="horz" lIns="0" tIns="103884" rIns="0" bIns="103884" anchor="ctr"/>
          <a:lstStyle>
            <a:lvl1pPr marL="0" indent="0" algn="ctr">
              <a:lnSpc>
                <a:spcPct val="100000"/>
              </a:lnSpc>
              <a:spcBef>
                <a:spcPts val="0"/>
              </a:spcBef>
              <a:buNone/>
              <a:defRPr sz="1800" b="1">
                <a:solidFill>
                  <a:schemeClr val="accent2"/>
                </a:solidFill>
                <a:latin typeface="FontAwesome"/>
                <a:cs typeface="FontAwesome"/>
              </a:defRPr>
            </a:lvl1pPr>
          </a:lstStyle>
          <a:p>
            <a:pPr lvl="0"/>
            <a:r>
              <a:rPr lang="es-ES_tradnl" dirty="0" err="1"/>
              <a:t>icon</a:t>
            </a:r>
            <a:endParaRPr lang="es-ES_tradnl" dirty="0"/>
          </a:p>
        </p:txBody>
      </p:sp>
      <p:sp>
        <p:nvSpPr>
          <p:cNvPr id="7" name="Text Placeholder 7"/>
          <p:cNvSpPr>
            <a:spLocks noGrp="1"/>
          </p:cNvSpPr>
          <p:nvPr>
            <p:ph type="body" sz="quarter" idx="76" hasCustomPrompt="1"/>
          </p:nvPr>
        </p:nvSpPr>
        <p:spPr>
          <a:xfrm>
            <a:off x="6590225" y="1615327"/>
            <a:ext cx="2091813" cy="360000"/>
          </a:xfrm>
          <a:prstGeom prst="rect">
            <a:avLst/>
          </a:prstGeom>
        </p:spPr>
        <p:txBody>
          <a:bodyPr vert="horz" lIns="0" tIns="0" rIns="0" bIns="0" anchor="ctr" anchorCtr="0">
            <a:noAutofit/>
          </a:bodyPr>
          <a:lstStyle>
            <a:lvl1pPr marL="0" indent="0" algn="l">
              <a:lnSpc>
                <a:spcPct val="100000"/>
              </a:lnSpc>
              <a:spcBef>
                <a:spcPts val="0"/>
              </a:spcBef>
              <a:buNone/>
              <a:defRPr sz="900" b="1" baseline="0">
                <a:solidFill>
                  <a:schemeClr val="accent2"/>
                </a:solidFill>
                <a:latin typeface="Lato Black"/>
                <a:cs typeface="Lato Black"/>
              </a:defRPr>
            </a:lvl1pPr>
          </a:lstStyle>
          <a:p>
            <a:pPr lvl="0"/>
            <a:r>
              <a:rPr lang="es-ES_tradnl" dirty="0"/>
              <a:t>GRAPHIC DESIGN</a:t>
            </a:r>
          </a:p>
        </p:txBody>
      </p:sp>
      <p:sp>
        <p:nvSpPr>
          <p:cNvPr id="9" name="Text Placeholder 2"/>
          <p:cNvSpPr>
            <a:spLocks noGrp="1"/>
          </p:cNvSpPr>
          <p:nvPr>
            <p:ph type="body" sz="quarter" idx="78" hasCustomPrompt="1"/>
          </p:nvPr>
        </p:nvSpPr>
        <p:spPr>
          <a:xfrm>
            <a:off x="6579979" y="1925465"/>
            <a:ext cx="2102060" cy="496001"/>
          </a:xfrm>
          <a:prstGeom prst="rect">
            <a:avLst/>
          </a:prstGeom>
        </p:spPr>
        <p:txBody>
          <a:bodyPr vert="horz" lIns="0" tIns="0" rIns="0" bIns="0"/>
          <a:lstStyle>
            <a:lvl1pPr marL="0" indent="0" algn="l">
              <a:lnSpc>
                <a:spcPct val="130000"/>
              </a:lnSpc>
              <a:buNone/>
              <a:defRPr sz="9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a:t>
            </a:r>
          </a:p>
        </p:txBody>
      </p:sp>
      <p:sp>
        <p:nvSpPr>
          <p:cNvPr id="10" name="Text Placeholder 7"/>
          <p:cNvSpPr>
            <a:spLocks noGrp="1"/>
          </p:cNvSpPr>
          <p:nvPr>
            <p:ph type="body" sz="quarter" idx="79" hasCustomPrompt="1"/>
          </p:nvPr>
        </p:nvSpPr>
        <p:spPr>
          <a:xfrm>
            <a:off x="2582352" y="1609288"/>
            <a:ext cx="636730" cy="576000"/>
          </a:xfrm>
          <a:prstGeom prst="rect">
            <a:avLst/>
          </a:prstGeom>
        </p:spPr>
        <p:txBody>
          <a:bodyPr vert="horz" lIns="0" tIns="103884" rIns="0" bIns="103884" anchor="ctr"/>
          <a:lstStyle>
            <a:lvl1pPr marL="0" indent="0" algn="ctr">
              <a:lnSpc>
                <a:spcPct val="100000"/>
              </a:lnSpc>
              <a:spcBef>
                <a:spcPts val="0"/>
              </a:spcBef>
              <a:buNone/>
              <a:defRPr sz="1800" b="1">
                <a:solidFill>
                  <a:schemeClr val="accent1"/>
                </a:solidFill>
                <a:latin typeface="FontAwesome"/>
                <a:cs typeface="FontAwesome"/>
              </a:defRPr>
            </a:lvl1pPr>
          </a:lstStyle>
          <a:p>
            <a:pPr lvl="0"/>
            <a:r>
              <a:rPr lang="es-ES_tradnl" dirty="0" err="1"/>
              <a:t>icon</a:t>
            </a:r>
            <a:endParaRPr lang="es-ES_tradnl" dirty="0"/>
          </a:p>
        </p:txBody>
      </p:sp>
      <p:sp>
        <p:nvSpPr>
          <p:cNvPr id="11" name="Text Placeholder 7"/>
          <p:cNvSpPr>
            <a:spLocks noGrp="1"/>
          </p:cNvSpPr>
          <p:nvPr>
            <p:ph type="body" sz="quarter" idx="80" hasCustomPrompt="1"/>
          </p:nvPr>
        </p:nvSpPr>
        <p:spPr>
          <a:xfrm>
            <a:off x="452438" y="1615327"/>
            <a:ext cx="2091813" cy="360000"/>
          </a:xfrm>
          <a:prstGeom prst="rect">
            <a:avLst/>
          </a:prstGeom>
        </p:spPr>
        <p:txBody>
          <a:bodyPr vert="horz" lIns="0" tIns="0" rIns="0" bIns="0" anchor="ctr" anchorCtr="0">
            <a:noAutofit/>
          </a:bodyPr>
          <a:lstStyle>
            <a:lvl1pPr marL="0" indent="0" algn="r">
              <a:lnSpc>
                <a:spcPct val="100000"/>
              </a:lnSpc>
              <a:spcBef>
                <a:spcPts val="0"/>
              </a:spcBef>
              <a:buNone/>
              <a:defRPr sz="900" b="1" baseline="0">
                <a:solidFill>
                  <a:schemeClr val="accent1"/>
                </a:solidFill>
                <a:latin typeface="Lato Black"/>
                <a:cs typeface="Lato Black"/>
              </a:defRPr>
            </a:lvl1pPr>
          </a:lstStyle>
          <a:p>
            <a:pPr lvl="0"/>
            <a:r>
              <a:rPr lang="es-ES_tradnl" dirty="0"/>
              <a:t>GRAPHIC DESIGN</a:t>
            </a:r>
          </a:p>
        </p:txBody>
      </p:sp>
      <p:sp>
        <p:nvSpPr>
          <p:cNvPr id="12" name="Text Placeholder 2"/>
          <p:cNvSpPr>
            <a:spLocks noGrp="1"/>
          </p:cNvSpPr>
          <p:nvPr>
            <p:ph type="body" sz="quarter" idx="81" hasCustomPrompt="1"/>
          </p:nvPr>
        </p:nvSpPr>
        <p:spPr>
          <a:xfrm>
            <a:off x="442192" y="1925465"/>
            <a:ext cx="2102060" cy="496001"/>
          </a:xfrm>
          <a:prstGeom prst="rect">
            <a:avLst/>
          </a:prstGeom>
        </p:spPr>
        <p:txBody>
          <a:bodyPr vert="horz" lIns="0" tIns="0" rIns="0" bIns="0"/>
          <a:lstStyle>
            <a:lvl1pPr marL="0" indent="0" algn="r">
              <a:lnSpc>
                <a:spcPct val="130000"/>
              </a:lnSpc>
              <a:buNone/>
              <a:defRPr sz="9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a:t>
            </a:r>
          </a:p>
        </p:txBody>
      </p:sp>
      <p:sp>
        <p:nvSpPr>
          <p:cNvPr id="13" name="Text Placeholder 7"/>
          <p:cNvSpPr>
            <a:spLocks noGrp="1"/>
          </p:cNvSpPr>
          <p:nvPr>
            <p:ph type="body" sz="quarter" idx="82" hasCustomPrompt="1"/>
          </p:nvPr>
        </p:nvSpPr>
        <p:spPr>
          <a:xfrm>
            <a:off x="5943248" y="2676088"/>
            <a:ext cx="636730" cy="576000"/>
          </a:xfrm>
          <a:prstGeom prst="rect">
            <a:avLst/>
          </a:prstGeom>
        </p:spPr>
        <p:txBody>
          <a:bodyPr vert="horz" lIns="0" tIns="103884" rIns="0" bIns="103884" anchor="ctr"/>
          <a:lstStyle>
            <a:lvl1pPr marL="0" indent="0" algn="ctr">
              <a:lnSpc>
                <a:spcPct val="100000"/>
              </a:lnSpc>
              <a:spcBef>
                <a:spcPts val="0"/>
              </a:spcBef>
              <a:buNone/>
              <a:defRPr sz="1800" b="1">
                <a:solidFill>
                  <a:schemeClr val="accent4"/>
                </a:solidFill>
                <a:latin typeface="FontAwesome"/>
                <a:cs typeface="FontAwesome"/>
              </a:defRPr>
            </a:lvl1pPr>
          </a:lstStyle>
          <a:p>
            <a:pPr lvl="0"/>
            <a:r>
              <a:rPr lang="es-ES_tradnl" dirty="0" err="1"/>
              <a:t>icon</a:t>
            </a:r>
            <a:endParaRPr lang="es-ES_tradnl" dirty="0"/>
          </a:p>
        </p:txBody>
      </p:sp>
      <p:sp>
        <p:nvSpPr>
          <p:cNvPr id="14" name="Text Placeholder 7"/>
          <p:cNvSpPr>
            <a:spLocks noGrp="1"/>
          </p:cNvSpPr>
          <p:nvPr>
            <p:ph type="body" sz="quarter" idx="83" hasCustomPrompt="1"/>
          </p:nvPr>
        </p:nvSpPr>
        <p:spPr>
          <a:xfrm>
            <a:off x="6590225" y="2682127"/>
            <a:ext cx="2091813" cy="360000"/>
          </a:xfrm>
          <a:prstGeom prst="rect">
            <a:avLst/>
          </a:prstGeom>
        </p:spPr>
        <p:txBody>
          <a:bodyPr vert="horz" lIns="0" tIns="0" rIns="0" bIns="0" anchor="ctr" anchorCtr="0">
            <a:noAutofit/>
          </a:bodyPr>
          <a:lstStyle>
            <a:lvl1pPr marL="0" indent="0" algn="l">
              <a:lnSpc>
                <a:spcPct val="100000"/>
              </a:lnSpc>
              <a:spcBef>
                <a:spcPts val="0"/>
              </a:spcBef>
              <a:buNone/>
              <a:defRPr sz="900" b="1" baseline="0">
                <a:solidFill>
                  <a:schemeClr val="accent4"/>
                </a:solidFill>
                <a:latin typeface="Lato Black"/>
                <a:cs typeface="Lato Black"/>
              </a:defRPr>
            </a:lvl1pPr>
          </a:lstStyle>
          <a:p>
            <a:pPr lvl="0"/>
            <a:r>
              <a:rPr lang="es-ES_tradnl" dirty="0"/>
              <a:t>GRAPHIC DESIGN</a:t>
            </a:r>
          </a:p>
        </p:txBody>
      </p:sp>
      <p:sp>
        <p:nvSpPr>
          <p:cNvPr id="15" name="Text Placeholder 2"/>
          <p:cNvSpPr>
            <a:spLocks noGrp="1"/>
          </p:cNvSpPr>
          <p:nvPr>
            <p:ph type="body" sz="quarter" idx="84" hasCustomPrompt="1"/>
          </p:nvPr>
        </p:nvSpPr>
        <p:spPr>
          <a:xfrm>
            <a:off x="6579979" y="2992265"/>
            <a:ext cx="2102060" cy="496001"/>
          </a:xfrm>
          <a:prstGeom prst="rect">
            <a:avLst/>
          </a:prstGeom>
        </p:spPr>
        <p:txBody>
          <a:bodyPr vert="horz" lIns="0" tIns="0" rIns="0" bIns="0"/>
          <a:lstStyle>
            <a:lvl1pPr marL="0" indent="0" algn="l">
              <a:lnSpc>
                <a:spcPct val="130000"/>
              </a:lnSpc>
              <a:buNone/>
              <a:defRPr sz="9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a:t>
            </a:r>
          </a:p>
        </p:txBody>
      </p:sp>
      <p:sp>
        <p:nvSpPr>
          <p:cNvPr id="16" name="Text Placeholder 7"/>
          <p:cNvSpPr>
            <a:spLocks noGrp="1"/>
          </p:cNvSpPr>
          <p:nvPr>
            <p:ph type="body" sz="quarter" idx="85" hasCustomPrompt="1"/>
          </p:nvPr>
        </p:nvSpPr>
        <p:spPr>
          <a:xfrm>
            <a:off x="2582352" y="2676088"/>
            <a:ext cx="636730" cy="576000"/>
          </a:xfrm>
          <a:prstGeom prst="rect">
            <a:avLst/>
          </a:prstGeom>
        </p:spPr>
        <p:txBody>
          <a:bodyPr vert="horz" lIns="0" tIns="103884" rIns="0" bIns="103884" anchor="ctr"/>
          <a:lstStyle>
            <a:lvl1pPr marL="0" indent="0" algn="ctr">
              <a:lnSpc>
                <a:spcPct val="100000"/>
              </a:lnSpc>
              <a:spcBef>
                <a:spcPts val="0"/>
              </a:spcBef>
              <a:buNone/>
              <a:defRPr sz="1800" b="1">
                <a:solidFill>
                  <a:schemeClr val="accent3"/>
                </a:solidFill>
                <a:latin typeface="FontAwesome"/>
                <a:cs typeface="FontAwesome"/>
              </a:defRPr>
            </a:lvl1pPr>
          </a:lstStyle>
          <a:p>
            <a:pPr lvl="0"/>
            <a:r>
              <a:rPr lang="es-ES_tradnl" dirty="0" err="1"/>
              <a:t>icon</a:t>
            </a:r>
            <a:endParaRPr lang="es-ES_tradnl" dirty="0"/>
          </a:p>
        </p:txBody>
      </p:sp>
      <p:sp>
        <p:nvSpPr>
          <p:cNvPr id="17" name="Text Placeholder 7"/>
          <p:cNvSpPr>
            <a:spLocks noGrp="1"/>
          </p:cNvSpPr>
          <p:nvPr>
            <p:ph type="body" sz="quarter" idx="86" hasCustomPrompt="1"/>
          </p:nvPr>
        </p:nvSpPr>
        <p:spPr>
          <a:xfrm>
            <a:off x="452438" y="2682127"/>
            <a:ext cx="2091813" cy="360000"/>
          </a:xfrm>
          <a:prstGeom prst="rect">
            <a:avLst/>
          </a:prstGeom>
        </p:spPr>
        <p:txBody>
          <a:bodyPr vert="horz" lIns="0" tIns="0" rIns="0" bIns="0" anchor="ctr" anchorCtr="0">
            <a:noAutofit/>
          </a:bodyPr>
          <a:lstStyle>
            <a:lvl1pPr marL="0" indent="0" algn="r">
              <a:lnSpc>
                <a:spcPct val="100000"/>
              </a:lnSpc>
              <a:spcBef>
                <a:spcPts val="0"/>
              </a:spcBef>
              <a:buNone/>
              <a:defRPr sz="900" b="1" baseline="0">
                <a:solidFill>
                  <a:schemeClr val="accent3"/>
                </a:solidFill>
                <a:latin typeface="Lato Black"/>
                <a:cs typeface="Lato Black"/>
              </a:defRPr>
            </a:lvl1pPr>
          </a:lstStyle>
          <a:p>
            <a:pPr lvl="0"/>
            <a:r>
              <a:rPr lang="es-ES_tradnl" dirty="0"/>
              <a:t>GRAPHIC DESIGN</a:t>
            </a:r>
          </a:p>
        </p:txBody>
      </p:sp>
      <p:sp>
        <p:nvSpPr>
          <p:cNvPr id="18" name="Text Placeholder 2"/>
          <p:cNvSpPr>
            <a:spLocks noGrp="1"/>
          </p:cNvSpPr>
          <p:nvPr>
            <p:ph type="body" sz="quarter" idx="87" hasCustomPrompt="1"/>
          </p:nvPr>
        </p:nvSpPr>
        <p:spPr>
          <a:xfrm>
            <a:off x="442192" y="2992265"/>
            <a:ext cx="2102060" cy="496001"/>
          </a:xfrm>
          <a:prstGeom prst="rect">
            <a:avLst/>
          </a:prstGeom>
        </p:spPr>
        <p:txBody>
          <a:bodyPr vert="horz" lIns="0" tIns="0" rIns="0" bIns="0"/>
          <a:lstStyle>
            <a:lvl1pPr marL="0" indent="0" algn="r">
              <a:lnSpc>
                <a:spcPct val="130000"/>
              </a:lnSpc>
              <a:buNone/>
              <a:defRPr sz="9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a:t>
            </a:r>
          </a:p>
        </p:txBody>
      </p:sp>
      <p:sp>
        <p:nvSpPr>
          <p:cNvPr id="19" name="Text Placeholder 7"/>
          <p:cNvSpPr>
            <a:spLocks noGrp="1"/>
          </p:cNvSpPr>
          <p:nvPr>
            <p:ph type="body" sz="quarter" idx="88" hasCustomPrompt="1"/>
          </p:nvPr>
        </p:nvSpPr>
        <p:spPr>
          <a:xfrm>
            <a:off x="5943248" y="3742888"/>
            <a:ext cx="636730" cy="576000"/>
          </a:xfrm>
          <a:prstGeom prst="rect">
            <a:avLst/>
          </a:prstGeom>
        </p:spPr>
        <p:txBody>
          <a:bodyPr vert="horz" lIns="0" tIns="103884" rIns="0" bIns="103884" anchor="ctr"/>
          <a:lstStyle>
            <a:lvl1pPr marL="0" indent="0" algn="ctr">
              <a:lnSpc>
                <a:spcPct val="100000"/>
              </a:lnSpc>
              <a:spcBef>
                <a:spcPts val="0"/>
              </a:spcBef>
              <a:buNone/>
              <a:defRPr sz="1800" b="1">
                <a:solidFill>
                  <a:schemeClr val="accent6"/>
                </a:solidFill>
                <a:latin typeface="FontAwesome"/>
                <a:cs typeface="FontAwesome"/>
              </a:defRPr>
            </a:lvl1pPr>
          </a:lstStyle>
          <a:p>
            <a:pPr lvl="0"/>
            <a:r>
              <a:rPr lang="es-ES_tradnl" dirty="0" err="1"/>
              <a:t>icon</a:t>
            </a:r>
            <a:endParaRPr lang="es-ES_tradnl" dirty="0"/>
          </a:p>
        </p:txBody>
      </p:sp>
      <p:sp>
        <p:nvSpPr>
          <p:cNvPr id="20" name="Text Placeholder 7"/>
          <p:cNvSpPr>
            <a:spLocks noGrp="1"/>
          </p:cNvSpPr>
          <p:nvPr>
            <p:ph type="body" sz="quarter" idx="89" hasCustomPrompt="1"/>
          </p:nvPr>
        </p:nvSpPr>
        <p:spPr>
          <a:xfrm>
            <a:off x="6590225" y="3748927"/>
            <a:ext cx="2091813" cy="360000"/>
          </a:xfrm>
          <a:prstGeom prst="rect">
            <a:avLst/>
          </a:prstGeom>
        </p:spPr>
        <p:txBody>
          <a:bodyPr vert="horz" lIns="0" tIns="0" rIns="0" bIns="0" anchor="ctr" anchorCtr="0">
            <a:noAutofit/>
          </a:bodyPr>
          <a:lstStyle>
            <a:lvl1pPr marL="0" indent="0" algn="l">
              <a:lnSpc>
                <a:spcPct val="100000"/>
              </a:lnSpc>
              <a:spcBef>
                <a:spcPts val="0"/>
              </a:spcBef>
              <a:buNone/>
              <a:defRPr sz="900" b="1" baseline="0">
                <a:solidFill>
                  <a:schemeClr val="accent6"/>
                </a:solidFill>
                <a:latin typeface="Lato Black"/>
                <a:cs typeface="Lato Black"/>
              </a:defRPr>
            </a:lvl1pPr>
          </a:lstStyle>
          <a:p>
            <a:pPr lvl="0"/>
            <a:r>
              <a:rPr lang="es-ES_tradnl" dirty="0"/>
              <a:t>GRAPHIC DESIGN</a:t>
            </a:r>
          </a:p>
        </p:txBody>
      </p:sp>
      <p:sp>
        <p:nvSpPr>
          <p:cNvPr id="21" name="Text Placeholder 2"/>
          <p:cNvSpPr>
            <a:spLocks noGrp="1"/>
          </p:cNvSpPr>
          <p:nvPr>
            <p:ph type="body" sz="quarter" idx="90" hasCustomPrompt="1"/>
          </p:nvPr>
        </p:nvSpPr>
        <p:spPr>
          <a:xfrm>
            <a:off x="6579979" y="4059065"/>
            <a:ext cx="2102060" cy="496001"/>
          </a:xfrm>
          <a:prstGeom prst="rect">
            <a:avLst/>
          </a:prstGeom>
        </p:spPr>
        <p:txBody>
          <a:bodyPr vert="horz" lIns="0" tIns="0" rIns="0" bIns="0"/>
          <a:lstStyle>
            <a:lvl1pPr marL="0" indent="0" algn="l">
              <a:lnSpc>
                <a:spcPct val="130000"/>
              </a:lnSpc>
              <a:buNone/>
              <a:defRPr sz="9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a:t>
            </a:r>
          </a:p>
        </p:txBody>
      </p:sp>
      <p:sp>
        <p:nvSpPr>
          <p:cNvPr id="22" name="Text Placeholder 7"/>
          <p:cNvSpPr>
            <a:spLocks noGrp="1"/>
          </p:cNvSpPr>
          <p:nvPr>
            <p:ph type="body" sz="quarter" idx="91" hasCustomPrompt="1"/>
          </p:nvPr>
        </p:nvSpPr>
        <p:spPr>
          <a:xfrm>
            <a:off x="2582352" y="3742888"/>
            <a:ext cx="636730" cy="576000"/>
          </a:xfrm>
          <a:prstGeom prst="rect">
            <a:avLst/>
          </a:prstGeom>
        </p:spPr>
        <p:txBody>
          <a:bodyPr vert="horz" lIns="0" tIns="103884" rIns="0" bIns="103884" anchor="ctr"/>
          <a:lstStyle>
            <a:lvl1pPr marL="0" indent="0" algn="ctr">
              <a:lnSpc>
                <a:spcPct val="100000"/>
              </a:lnSpc>
              <a:spcBef>
                <a:spcPts val="0"/>
              </a:spcBef>
              <a:buNone/>
              <a:defRPr sz="1800" b="1">
                <a:solidFill>
                  <a:schemeClr val="accent5"/>
                </a:solidFill>
                <a:latin typeface="FontAwesome"/>
                <a:cs typeface="FontAwesome"/>
              </a:defRPr>
            </a:lvl1pPr>
          </a:lstStyle>
          <a:p>
            <a:pPr lvl="0"/>
            <a:r>
              <a:rPr lang="es-ES_tradnl" dirty="0" err="1"/>
              <a:t>icon</a:t>
            </a:r>
            <a:endParaRPr lang="es-ES_tradnl" dirty="0"/>
          </a:p>
        </p:txBody>
      </p:sp>
      <p:sp>
        <p:nvSpPr>
          <p:cNvPr id="23" name="Text Placeholder 7"/>
          <p:cNvSpPr>
            <a:spLocks noGrp="1"/>
          </p:cNvSpPr>
          <p:nvPr>
            <p:ph type="body" sz="quarter" idx="92" hasCustomPrompt="1"/>
          </p:nvPr>
        </p:nvSpPr>
        <p:spPr>
          <a:xfrm>
            <a:off x="452438" y="3748927"/>
            <a:ext cx="2091813" cy="360000"/>
          </a:xfrm>
          <a:prstGeom prst="rect">
            <a:avLst/>
          </a:prstGeom>
        </p:spPr>
        <p:txBody>
          <a:bodyPr vert="horz" lIns="0" tIns="0" rIns="0" bIns="0" anchor="ctr" anchorCtr="0">
            <a:noAutofit/>
          </a:bodyPr>
          <a:lstStyle>
            <a:lvl1pPr marL="0" indent="0" algn="r">
              <a:lnSpc>
                <a:spcPct val="100000"/>
              </a:lnSpc>
              <a:spcBef>
                <a:spcPts val="0"/>
              </a:spcBef>
              <a:buNone/>
              <a:defRPr sz="900" b="1" baseline="0">
                <a:solidFill>
                  <a:schemeClr val="accent5"/>
                </a:solidFill>
                <a:latin typeface="Lato Black"/>
                <a:cs typeface="Lato Black"/>
              </a:defRPr>
            </a:lvl1pPr>
          </a:lstStyle>
          <a:p>
            <a:pPr lvl="0"/>
            <a:r>
              <a:rPr lang="es-ES_tradnl" dirty="0"/>
              <a:t>GRAPHIC DESIGN</a:t>
            </a:r>
          </a:p>
        </p:txBody>
      </p:sp>
      <p:sp>
        <p:nvSpPr>
          <p:cNvPr id="24" name="Text Placeholder 2"/>
          <p:cNvSpPr>
            <a:spLocks noGrp="1"/>
          </p:cNvSpPr>
          <p:nvPr>
            <p:ph type="body" sz="quarter" idx="93" hasCustomPrompt="1"/>
          </p:nvPr>
        </p:nvSpPr>
        <p:spPr>
          <a:xfrm>
            <a:off x="442192" y="4059065"/>
            <a:ext cx="2102060" cy="496001"/>
          </a:xfrm>
          <a:prstGeom prst="rect">
            <a:avLst/>
          </a:prstGeom>
        </p:spPr>
        <p:txBody>
          <a:bodyPr vert="horz" lIns="0" tIns="0" rIns="0" bIns="0"/>
          <a:lstStyle>
            <a:lvl1pPr marL="0" indent="0" algn="r">
              <a:lnSpc>
                <a:spcPct val="130000"/>
              </a:lnSpc>
              <a:buNone/>
              <a:defRPr sz="9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a:t>
            </a:r>
          </a:p>
        </p:txBody>
      </p:sp>
    </p:spTree>
    <p:extLst>
      <p:ext uri="{BB962C8B-B14F-4D97-AF65-F5344CB8AC3E}">
        <p14:creationId xmlns:p14="http://schemas.microsoft.com/office/powerpoint/2010/main" val="401777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540" decel="100000" fill="hold"/>
                                        <p:tgtEl>
                                          <p:spTgt spid="4"/>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600"/>
                                        <p:tgtEl>
                                          <p:spTgt spid="6">
                                            <p:txEl>
                                              <p:pRg st="0" end="0"/>
                                            </p:txEl>
                                          </p:spTgt>
                                        </p:tgtEl>
                                      </p:cBhvr>
                                    </p:animEffect>
                                    <p:anim calcmode="lin" valueType="num">
                                      <p:cBhvr>
                                        <p:cTn id="14" dur="6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6">
                                            <p:txEl>
                                              <p:pRg st="0" end="0"/>
                                            </p:txEl>
                                          </p:spTgt>
                                        </p:tgtEl>
                                        <p:attrNameLst>
                                          <p:attrName>ppt_y</p:attrName>
                                        </p:attrNameLst>
                                      </p:cBhvr>
                                      <p:tavLst>
                                        <p:tav tm="0">
                                          <p:val>
                                            <p:strVal val="#ppt_y-.03"/>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p:cTn id="20" dur="3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1" dur="3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2" dur="300"/>
                                        <p:tgtEl>
                                          <p:spTgt spid="5">
                                            <p:txEl>
                                              <p:pRg st="0" end="0"/>
                                            </p:txEl>
                                          </p:spTgt>
                                        </p:tgtEl>
                                      </p:cBhvr>
                                    </p:animEffect>
                                  </p:childTnLst>
                                </p:cTn>
                              </p:par>
                              <p:par>
                                <p:cTn id="23" presetID="2" presetClass="entr" presetSubtype="8" fill="hold" grpId="0" nodeType="withEffect">
                                  <p:stCondLst>
                                    <p:cond delay="10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0" end="0"/>
                                            </p:txEl>
                                          </p:spTgt>
                                        </p:tgtEl>
                                        <p:attrNameLst>
                                          <p:attrName>ppt_y</p:attrName>
                                        </p:attrNameLst>
                                      </p:cBhvr>
                                      <p:tavLst>
                                        <p:tav tm="0">
                                          <p:val>
                                            <p:strVal val="#ppt_y"/>
                                          </p:val>
                                        </p:tav>
                                        <p:tav tm="100000">
                                          <p:val>
                                            <p:strVal val="#ppt_y"/>
                                          </p:val>
                                        </p:tav>
                                      </p:tavLst>
                                    </p:anim>
                                  </p:childTnLst>
                                </p:cTn>
                              </p:par>
                              <p:par>
                                <p:cTn id="27" presetID="10" presetClass="entr" presetSubtype="0" fill="hold" grpId="0" nodeType="withEffect">
                                  <p:stCondLst>
                                    <p:cond delay="80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500"/>
                                        <p:tgtEl>
                                          <p:spTgt spid="9">
                                            <p:txEl>
                                              <p:pRg st="0" end="0"/>
                                            </p:txEl>
                                          </p:spTgt>
                                        </p:tgtEl>
                                      </p:cBhvr>
                                    </p:animEffect>
                                  </p:childTnLst>
                                </p:cTn>
                              </p:par>
                            </p:childTnLst>
                          </p:cTn>
                        </p:par>
                        <p:par>
                          <p:cTn id="30" fill="hold">
                            <p:stCondLst>
                              <p:cond delay="1500"/>
                            </p:stCondLst>
                            <p:childTnLst>
                              <p:par>
                                <p:cTn id="31" presetID="53" presetClass="entr" presetSubtype="16" fill="hold" grpId="0" nodeType="after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 calcmode="lin" valueType="num">
                                      <p:cBhvr>
                                        <p:cTn id="33" dur="3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34" dur="3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35" dur="300"/>
                                        <p:tgtEl>
                                          <p:spTgt spid="10">
                                            <p:txEl>
                                              <p:pRg st="0" end="0"/>
                                            </p:txEl>
                                          </p:spTgt>
                                        </p:tgtEl>
                                      </p:cBhvr>
                                    </p:animEffect>
                                  </p:childTnLst>
                                </p:cTn>
                              </p:par>
                              <p:par>
                                <p:cTn id="36" presetID="2" presetClass="entr" presetSubtype="8" fill="hold" grpId="0" nodeType="withEffect">
                                  <p:stCondLst>
                                    <p:cond delay="100"/>
                                  </p:stCondLst>
                                  <p:childTnLst>
                                    <p:set>
                                      <p:cBhvr>
                                        <p:cTn id="37" dur="1" fill="hold">
                                          <p:stCondLst>
                                            <p:cond delay="0"/>
                                          </p:stCondLst>
                                        </p:cTn>
                                        <p:tgtEl>
                                          <p:spTgt spid="11">
                                            <p:txEl>
                                              <p:pRg st="0" end="0"/>
                                            </p:txEl>
                                          </p:spTgt>
                                        </p:tgtEl>
                                        <p:attrNameLst>
                                          <p:attrName>style.visibility</p:attrName>
                                        </p:attrNameLst>
                                      </p:cBhvr>
                                      <p:to>
                                        <p:strVal val="visible"/>
                                      </p:to>
                                    </p:set>
                                    <p:anim calcmode="lin" valueType="num">
                                      <p:cBhvr additive="base">
                                        <p:cTn id="38"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11">
                                            <p:txEl>
                                              <p:pRg st="0" end="0"/>
                                            </p:txEl>
                                          </p:spTgt>
                                        </p:tgtEl>
                                        <p:attrNameLst>
                                          <p:attrName>ppt_y</p:attrName>
                                        </p:attrNameLst>
                                      </p:cBhvr>
                                      <p:tavLst>
                                        <p:tav tm="0">
                                          <p:val>
                                            <p:strVal val="#ppt_y"/>
                                          </p:val>
                                        </p:tav>
                                        <p:tav tm="100000">
                                          <p:val>
                                            <p:strVal val="#ppt_y"/>
                                          </p:val>
                                        </p:tav>
                                      </p:tavLst>
                                    </p:anim>
                                  </p:childTnLst>
                                </p:cTn>
                              </p:par>
                              <p:par>
                                <p:cTn id="40" presetID="10" presetClass="entr" presetSubtype="0" fill="hold" grpId="0" nodeType="withEffect">
                                  <p:stCondLst>
                                    <p:cond delay="800"/>
                                  </p:stCondLst>
                                  <p:childTnLst>
                                    <p:set>
                                      <p:cBhvr>
                                        <p:cTn id="41" dur="1" fill="hold">
                                          <p:stCondLst>
                                            <p:cond delay="0"/>
                                          </p:stCondLst>
                                        </p:cTn>
                                        <p:tgtEl>
                                          <p:spTgt spid="12">
                                            <p:txEl>
                                              <p:pRg st="0" end="0"/>
                                            </p:txEl>
                                          </p:spTgt>
                                        </p:tgtEl>
                                        <p:attrNameLst>
                                          <p:attrName>style.visibility</p:attrName>
                                        </p:attrNameLst>
                                      </p:cBhvr>
                                      <p:to>
                                        <p:strVal val="visible"/>
                                      </p:to>
                                    </p:set>
                                    <p:animEffect transition="in" filter="fade">
                                      <p:cBhvr>
                                        <p:cTn id="42" dur="500"/>
                                        <p:tgtEl>
                                          <p:spTgt spid="12">
                                            <p:txEl>
                                              <p:pRg st="0" end="0"/>
                                            </p:txEl>
                                          </p:spTgt>
                                        </p:tgtEl>
                                      </p:cBhvr>
                                    </p:animEffect>
                                  </p:childTnLst>
                                </p:cTn>
                              </p:par>
                            </p:childTnLst>
                          </p:cTn>
                        </p:par>
                        <p:par>
                          <p:cTn id="43" fill="hold">
                            <p:stCondLst>
                              <p:cond delay="2000"/>
                            </p:stCondLst>
                            <p:childTnLst>
                              <p:par>
                                <p:cTn id="44" presetID="53" presetClass="entr" presetSubtype="16" fill="hold" grpId="0" nodeType="afterEffect">
                                  <p:stCondLst>
                                    <p:cond delay="0"/>
                                  </p:stCondLst>
                                  <p:childTnLst>
                                    <p:set>
                                      <p:cBhvr>
                                        <p:cTn id="45" dur="1" fill="hold">
                                          <p:stCondLst>
                                            <p:cond delay="0"/>
                                          </p:stCondLst>
                                        </p:cTn>
                                        <p:tgtEl>
                                          <p:spTgt spid="13">
                                            <p:txEl>
                                              <p:pRg st="0" end="0"/>
                                            </p:txEl>
                                          </p:spTgt>
                                        </p:tgtEl>
                                        <p:attrNameLst>
                                          <p:attrName>style.visibility</p:attrName>
                                        </p:attrNameLst>
                                      </p:cBhvr>
                                      <p:to>
                                        <p:strVal val="visible"/>
                                      </p:to>
                                    </p:set>
                                    <p:anim calcmode="lin" valueType="num">
                                      <p:cBhvr>
                                        <p:cTn id="46" dur="3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47" dur="3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48" dur="300"/>
                                        <p:tgtEl>
                                          <p:spTgt spid="13">
                                            <p:txEl>
                                              <p:pRg st="0" end="0"/>
                                            </p:txEl>
                                          </p:spTgt>
                                        </p:tgtEl>
                                      </p:cBhvr>
                                    </p:animEffect>
                                  </p:childTnLst>
                                </p:cTn>
                              </p:par>
                              <p:par>
                                <p:cTn id="49" presetID="2" presetClass="entr" presetSubtype="8" fill="hold" grpId="0" nodeType="withEffect">
                                  <p:stCondLst>
                                    <p:cond delay="100"/>
                                  </p:stCondLst>
                                  <p:childTnLst>
                                    <p:set>
                                      <p:cBhvr>
                                        <p:cTn id="50" dur="1" fill="hold">
                                          <p:stCondLst>
                                            <p:cond delay="0"/>
                                          </p:stCondLst>
                                        </p:cTn>
                                        <p:tgtEl>
                                          <p:spTgt spid="14">
                                            <p:txEl>
                                              <p:pRg st="0" end="0"/>
                                            </p:txEl>
                                          </p:spTgt>
                                        </p:tgtEl>
                                        <p:attrNameLst>
                                          <p:attrName>style.visibility</p:attrName>
                                        </p:attrNameLst>
                                      </p:cBhvr>
                                      <p:to>
                                        <p:strVal val="visible"/>
                                      </p:to>
                                    </p:set>
                                    <p:anim calcmode="lin" valueType="num">
                                      <p:cBhvr additive="base">
                                        <p:cTn id="51"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14">
                                            <p:txEl>
                                              <p:pRg st="0" end="0"/>
                                            </p:txEl>
                                          </p:spTgt>
                                        </p:tgtEl>
                                        <p:attrNameLst>
                                          <p:attrName>ppt_y</p:attrName>
                                        </p:attrNameLst>
                                      </p:cBhvr>
                                      <p:tavLst>
                                        <p:tav tm="0">
                                          <p:val>
                                            <p:strVal val="#ppt_y"/>
                                          </p:val>
                                        </p:tav>
                                        <p:tav tm="100000">
                                          <p:val>
                                            <p:strVal val="#ppt_y"/>
                                          </p:val>
                                        </p:tav>
                                      </p:tavLst>
                                    </p:anim>
                                  </p:childTnLst>
                                </p:cTn>
                              </p:par>
                              <p:par>
                                <p:cTn id="53" presetID="10" presetClass="entr" presetSubtype="0" fill="hold" grpId="0" nodeType="withEffect">
                                  <p:stCondLst>
                                    <p:cond delay="800"/>
                                  </p:stCondLst>
                                  <p:childTnLst>
                                    <p:set>
                                      <p:cBhvr>
                                        <p:cTn id="54" dur="1" fill="hold">
                                          <p:stCondLst>
                                            <p:cond delay="0"/>
                                          </p:stCondLst>
                                        </p:cTn>
                                        <p:tgtEl>
                                          <p:spTgt spid="15">
                                            <p:txEl>
                                              <p:pRg st="0" end="0"/>
                                            </p:txEl>
                                          </p:spTgt>
                                        </p:tgtEl>
                                        <p:attrNameLst>
                                          <p:attrName>style.visibility</p:attrName>
                                        </p:attrNameLst>
                                      </p:cBhvr>
                                      <p:to>
                                        <p:strVal val="visible"/>
                                      </p:to>
                                    </p:set>
                                    <p:animEffect transition="in" filter="fade">
                                      <p:cBhvr>
                                        <p:cTn id="55" dur="500"/>
                                        <p:tgtEl>
                                          <p:spTgt spid="15">
                                            <p:txEl>
                                              <p:pRg st="0" end="0"/>
                                            </p:txEl>
                                          </p:spTgt>
                                        </p:tgtEl>
                                      </p:cBhvr>
                                    </p:animEffect>
                                  </p:childTnLst>
                                </p:cTn>
                              </p:par>
                            </p:childTnLst>
                          </p:cTn>
                        </p:par>
                        <p:par>
                          <p:cTn id="56" fill="hold">
                            <p:stCondLst>
                              <p:cond delay="2500"/>
                            </p:stCondLst>
                            <p:childTnLst>
                              <p:par>
                                <p:cTn id="57" presetID="53" presetClass="entr" presetSubtype="16" fill="hold" grpId="0" nodeType="afterEffect">
                                  <p:stCondLst>
                                    <p:cond delay="0"/>
                                  </p:stCondLst>
                                  <p:childTnLst>
                                    <p:set>
                                      <p:cBhvr>
                                        <p:cTn id="58" dur="1" fill="hold">
                                          <p:stCondLst>
                                            <p:cond delay="0"/>
                                          </p:stCondLst>
                                        </p:cTn>
                                        <p:tgtEl>
                                          <p:spTgt spid="16">
                                            <p:txEl>
                                              <p:pRg st="0" end="0"/>
                                            </p:txEl>
                                          </p:spTgt>
                                        </p:tgtEl>
                                        <p:attrNameLst>
                                          <p:attrName>style.visibility</p:attrName>
                                        </p:attrNameLst>
                                      </p:cBhvr>
                                      <p:to>
                                        <p:strVal val="visible"/>
                                      </p:to>
                                    </p:set>
                                    <p:anim calcmode="lin" valueType="num">
                                      <p:cBhvr>
                                        <p:cTn id="59" dur="3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60" dur="3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61" dur="300"/>
                                        <p:tgtEl>
                                          <p:spTgt spid="16">
                                            <p:txEl>
                                              <p:pRg st="0" end="0"/>
                                            </p:txEl>
                                          </p:spTgt>
                                        </p:tgtEl>
                                      </p:cBhvr>
                                    </p:animEffect>
                                  </p:childTnLst>
                                </p:cTn>
                              </p:par>
                              <p:par>
                                <p:cTn id="62" presetID="2" presetClass="entr" presetSubtype="8" fill="hold" grpId="0" nodeType="withEffect">
                                  <p:stCondLst>
                                    <p:cond delay="100"/>
                                  </p:stCondLst>
                                  <p:childTnLst>
                                    <p:set>
                                      <p:cBhvr>
                                        <p:cTn id="63" dur="1" fill="hold">
                                          <p:stCondLst>
                                            <p:cond delay="0"/>
                                          </p:stCondLst>
                                        </p:cTn>
                                        <p:tgtEl>
                                          <p:spTgt spid="17">
                                            <p:txEl>
                                              <p:pRg st="0" end="0"/>
                                            </p:txEl>
                                          </p:spTgt>
                                        </p:tgtEl>
                                        <p:attrNameLst>
                                          <p:attrName>style.visibility</p:attrName>
                                        </p:attrNameLst>
                                      </p:cBhvr>
                                      <p:to>
                                        <p:strVal val="visible"/>
                                      </p:to>
                                    </p:set>
                                    <p:anim calcmode="lin" valueType="num">
                                      <p:cBhvr additive="base">
                                        <p:cTn id="64"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65" dur="500" fill="hold"/>
                                        <p:tgtEl>
                                          <p:spTgt spid="17">
                                            <p:txEl>
                                              <p:pRg st="0" end="0"/>
                                            </p:txEl>
                                          </p:spTgt>
                                        </p:tgtEl>
                                        <p:attrNameLst>
                                          <p:attrName>ppt_y</p:attrName>
                                        </p:attrNameLst>
                                      </p:cBhvr>
                                      <p:tavLst>
                                        <p:tav tm="0">
                                          <p:val>
                                            <p:strVal val="#ppt_y"/>
                                          </p:val>
                                        </p:tav>
                                        <p:tav tm="100000">
                                          <p:val>
                                            <p:strVal val="#ppt_y"/>
                                          </p:val>
                                        </p:tav>
                                      </p:tavLst>
                                    </p:anim>
                                  </p:childTnLst>
                                </p:cTn>
                              </p:par>
                              <p:par>
                                <p:cTn id="66" presetID="10" presetClass="entr" presetSubtype="0" fill="hold" grpId="0" nodeType="withEffect">
                                  <p:stCondLst>
                                    <p:cond delay="800"/>
                                  </p:stCondLst>
                                  <p:childTnLst>
                                    <p:set>
                                      <p:cBhvr>
                                        <p:cTn id="67" dur="1" fill="hold">
                                          <p:stCondLst>
                                            <p:cond delay="0"/>
                                          </p:stCondLst>
                                        </p:cTn>
                                        <p:tgtEl>
                                          <p:spTgt spid="18">
                                            <p:txEl>
                                              <p:pRg st="0" end="0"/>
                                            </p:txEl>
                                          </p:spTgt>
                                        </p:tgtEl>
                                        <p:attrNameLst>
                                          <p:attrName>style.visibility</p:attrName>
                                        </p:attrNameLst>
                                      </p:cBhvr>
                                      <p:to>
                                        <p:strVal val="visible"/>
                                      </p:to>
                                    </p:set>
                                    <p:animEffect transition="in" filter="fade">
                                      <p:cBhvr>
                                        <p:cTn id="68" dur="500"/>
                                        <p:tgtEl>
                                          <p:spTgt spid="18">
                                            <p:txEl>
                                              <p:pRg st="0" end="0"/>
                                            </p:txEl>
                                          </p:spTgt>
                                        </p:tgtEl>
                                      </p:cBhvr>
                                    </p:animEffect>
                                  </p:childTnLst>
                                </p:cTn>
                              </p:par>
                            </p:childTnLst>
                          </p:cTn>
                        </p:par>
                        <p:par>
                          <p:cTn id="69" fill="hold">
                            <p:stCondLst>
                              <p:cond delay="3000"/>
                            </p:stCondLst>
                            <p:childTnLst>
                              <p:par>
                                <p:cTn id="70" presetID="53" presetClass="entr" presetSubtype="16" fill="hold" grpId="0" nodeType="afterEffect">
                                  <p:stCondLst>
                                    <p:cond delay="0"/>
                                  </p:stCondLst>
                                  <p:childTnLst>
                                    <p:set>
                                      <p:cBhvr>
                                        <p:cTn id="71" dur="1" fill="hold">
                                          <p:stCondLst>
                                            <p:cond delay="0"/>
                                          </p:stCondLst>
                                        </p:cTn>
                                        <p:tgtEl>
                                          <p:spTgt spid="19">
                                            <p:txEl>
                                              <p:pRg st="0" end="0"/>
                                            </p:txEl>
                                          </p:spTgt>
                                        </p:tgtEl>
                                        <p:attrNameLst>
                                          <p:attrName>style.visibility</p:attrName>
                                        </p:attrNameLst>
                                      </p:cBhvr>
                                      <p:to>
                                        <p:strVal val="visible"/>
                                      </p:to>
                                    </p:set>
                                    <p:anim calcmode="lin" valueType="num">
                                      <p:cBhvr>
                                        <p:cTn id="72" dur="3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73" dur="3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74" dur="300"/>
                                        <p:tgtEl>
                                          <p:spTgt spid="19">
                                            <p:txEl>
                                              <p:pRg st="0" end="0"/>
                                            </p:txEl>
                                          </p:spTgt>
                                        </p:tgtEl>
                                      </p:cBhvr>
                                    </p:animEffect>
                                  </p:childTnLst>
                                </p:cTn>
                              </p:par>
                              <p:par>
                                <p:cTn id="75" presetID="2" presetClass="entr" presetSubtype="8" fill="hold" grpId="0" nodeType="withEffect">
                                  <p:stCondLst>
                                    <p:cond delay="100"/>
                                  </p:stCondLst>
                                  <p:childTnLst>
                                    <p:set>
                                      <p:cBhvr>
                                        <p:cTn id="76" dur="1" fill="hold">
                                          <p:stCondLst>
                                            <p:cond delay="0"/>
                                          </p:stCondLst>
                                        </p:cTn>
                                        <p:tgtEl>
                                          <p:spTgt spid="20">
                                            <p:txEl>
                                              <p:pRg st="0" end="0"/>
                                            </p:txEl>
                                          </p:spTgt>
                                        </p:tgtEl>
                                        <p:attrNameLst>
                                          <p:attrName>style.visibility</p:attrName>
                                        </p:attrNameLst>
                                      </p:cBhvr>
                                      <p:to>
                                        <p:strVal val="visible"/>
                                      </p:to>
                                    </p:set>
                                    <p:anim calcmode="lin" valueType="num">
                                      <p:cBhvr additive="base">
                                        <p:cTn id="77" dur="500" fill="hold"/>
                                        <p:tgtEl>
                                          <p:spTgt spid="20">
                                            <p:txEl>
                                              <p:pRg st="0" end="0"/>
                                            </p:txEl>
                                          </p:spTgt>
                                        </p:tgtEl>
                                        <p:attrNameLst>
                                          <p:attrName>ppt_x</p:attrName>
                                        </p:attrNameLst>
                                      </p:cBhvr>
                                      <p:tavLst>
                                        <p:tav tm="0">
                                          <p:val>
                                            <p:strVal val="0-#ppt_w/2"/>
                                          </p:val>
                                        </p:tav>
                                        <p:tav tm="100000">
                                          <p:val>
                                            <p:strVal val="#ppt_x"/>
                                          </p:val>
                                        </p:tav>
                                      </p:tavLst>
                                    </p:anim>
                                    <p:anim calcmode="lin" valueType="num">
                                      <p:cBhvr additive="base">
                                        <p:cTn id="78" dur="500" fill="hold"/>
                                        <p:tgtEl>
                                          <p:spTgt spid="20">
                                            <p:txEl>
                                              <p:pRg st="0" end="0"/>
                                            </p:txEl>
                                          </p:spTgt>
                                        </p:tgtEl>
                                        <p:attrNameLst>
                                          <p:attrName>ppt_y</p:attrName>
                                        </p:attrNameLst>
                                      </p:cBhvr>
                                      <p:tavLst>
                                        <p:tav tm="0">
                                          <p:val>
                                            <p:strVal val="#ppt_y"/>
                                          </p:val>
                                        </p:tav>
                                        <p:tav tm="100000">
                                          <p:val>
                                            <p:strVal val="#ppt_y"/>
                                          </p:val>
                                        </p:tav>
                                      </p:tavLst>
                                    </p:anim>
                                  </p:childTnLst>
                                </p:cTn>
                              </p:par>
                              <p:par>
                                <p:cTn id="79" presetID="10" presetClass="entr" presetSubtype="0" fill="hold" grpId="0" nodeType="withEffect">
                                  <p:stCondLst>
                                    <p:cond delay="800"/>
                                  </p:stCondLst>
                                  <p:childTnLst>
                                    <p:set>
                                      <p:cBhvr>
                                        <p:cTn id="80" dur="1" fill="hold">
                                          <p:stCondLst>
                                            <p:cond delay="0"/>
                                          </p:stCondLst>
                                        </p:cTn>
                                        <p:tgtEl>
                                          <p:spTgt spid="21">
                                            <p:txEl>
                                              <p:pRg st="0" end="0"/>
                                            </p:txEl>
                                          </p:spTgt>
                                        </p:tgtEl>
                                        <p:attrNameLst>
                                          <p:attrName>style.visibility</p:attrName>
                                        </p:attrNameLst>
                                      </p:cBhvr>
                                      <p:to>
                                        <p:strVal val="visible"/>
                                      </p:to>
                                    </p:set>
                                    <p:animEffect transition="in" filter="fade">
                                      <p:cBhvr>
                                        <p:cTn id="81" dur="500"/>
                                        <p:tgtEl>
                                          <p:spTgt spid="21">
                                            <p:txEl>
                                              <p:pRg st="0" end="0"/>
                                            </p:txEl>
                                          </p:spTgt>
                                        </p:tgtEl>
                                      </p:cBhvr>
                                    </p:animEffect>
                                  </p:childTnLst>
                                </p:cTn>
                              </p:par>
                            </p:childTnLst>
                          </p:cTn>
                        </p:par>
                        <p:par>
                          <p:cTn id="82" fill="hold">
                            <p:stCondLst>
                              <p:cond delay="3500"/>
                            </p:stCondLst>
                            <p:childTnLst>
                              <p:par>
                                <p:cTn id="83" presetID="53" presetClass="entr" presetSubtype="16" fill="hold" grpId="0" nodeType="afterEffect">
                                  <p:stCondLst>
                                    <p:cond delay="0"/>
                                  </p:stCondLst>
                                  <p:childTnLst>
                                    <p:set>
                                      <p:cBhvr>
                                        <p:cTn id="84" dur="1" fill="hold">
                                          <p:stCondLst>
                                            <p:cond delay="0"/>
                                          </p:stCondLst>
                                        </p:cTn>
                                        <p:tgtEl>
                                          <p:spTgt spid="22">
                                            <p:txEl>
                                              <p:pRg st="0" end="0"/>
                                            </p:txEl>
                                          </p:spTgt>
                                        </p:tgtEl>
                                        <p:attrNameLst>
                                          <p:attrName>style.visibility</p:attrName>
                                        </p:attrNameLst>
                                      </p:cBhvr>
                                      <p:to>
                                        <p:strVal val="visible"/>
                                      </p:to>
                                    </p:set>
                                    <p:anim calcmode="lin" valueType="num">
                                      <p:cBhvr>
                                        <p:cTn id="85" dur="3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86" dur="3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87" dur="300"/>
                                        <p:tgtEl>
                                          <p:spTgt spid="22">
                                            <p:txEl>
                                              <p:pRg st="0" end="0"/>
                                            </p:txEl>
                                          </p:spTgt>
                                        </p:tgtEl>
                                      </p:cBhvr>
                                    </p:animEffect>
                                  </p:childTnLst>
                                </p:cTn>
                              </p:par>
                              <p:par>
                                <p:cTn id="88" presetID="2" presetClass="entr" presetSubtype="8" fill="hold" grpId="0" nodeType="withEffect">
                                  <p:stCondLst>
                                    <p:cond delay="100"/>
                                  </p:stCondLst>
                                  <p:childTnLst>
                                    <p:set>
                                      <p:cBhvr>
                                        <p:cTn id="89" dur="1" fill="hold">
                                          <p:stCondLst>
                                            <p:cond delay="0"/>
                                          </p:stCondLst>
                                        </p:cTn>
                                        <p:tgtEl>
                                          <p:spTgt spid="23">
                                            <p:txEl>
                                              <p:pRg st="0" end="0"/>
                                            </p:txEl>
                                          </p:spTgt>
                                        </p:tgtEl>
                                        <p:attrNameLst>
                                          <p:attrName>style.visibility</p:attrName>
                                        </p:attrNameLst>
                                      </p:cBhvr>
                                      <p:to>
                                        <p:strVal val="visible"/>
                                      </p:to>
                                    </p:set>
                                    <p:anim calcmode="lin" valueType="num">
                                      <p:cBhvr additive="base">
                                        <p:cTn id="90" dur="500" fill="hold"/>
                                        <p:tgtEl>
                                          <p:spTgt spid="23">
                                            <p:txEl>
                                              <p:pRg st="0" end="0"/>
                                            </p:txEl>
                                          </p:spTgt>
                                        </p:tgtEl>
                                        <p:attrNameLst>
                                          <p:attrName>ppt_x</p:attrName>
                                        </p:attrNameLst>
                                      </p:cBhvr>
                                      <p:tavLst>
                                        <p:tav tm="0">
                                          <p:val>
                                            <p:strVal val="0-#ppt_w/2"/>
                                          </p:val>
                                        </p:tav>
                                        <p:tav tm="100000">
                                          <p:val>
                                            <p:strVal val="#ppt_x"/>
                                          </p:val>
                                        </p:tav>
                                      </p:tavLst>
                                    </p:anim>
                                    <p:anim calcmode="lin" valueType="num">
                                      <p:cBhvr additive="base">
                                        <p:cTn id="91" dur="500" fill="hold"/>
                                        <p:tgtEl>
                                          <p:spTgt spid="23">
                                            <p:txEl>
                                              <p:pRg st="0" end="0"/>
                                            </p:txEl>
                                          </p:spTgt>
                                        </p:tgtEl>
                                        <p:attrNameLst>
                                          <p:attrName>ppt_y</p:attrName>
                                        </p:attrNameLst>
                                      </p:cBhvr>
                                      <p:tavLst>
                                        <p:tav tm="0">
                                          <p:val>
                                            <p:strVal val="#ppt_y"/>
                                          </p:val>
                                        </p:tav>
                                        <p:tav tm="100000">
                                          <p:val>
                                            <p:strVal val="#ppt_y"/>
                                          </p:val>
                                        </p:tav>
                                      </p:tavLst>
                                    </p:anim>
                                  </p:childTnLst>
                                </p:cTn>
                              </p:par>
                              <p:par>
                                <p:cTn id="92" presetID="10" presetClass="entr" presetSubtype="0" fill="hold" grpId="0" nodeType="withEffect">
                                  <p:stCondLst>
                                    <p:cond delay="800"/>
                                  </p:stCondLst>
                                  <p:childTnLst>
                                    <p:set>
                                      <p:cBhvr>
                                        <p:cTn id="93" dur="1" fill="hold">
                                          <p:stCondLst>
                                            <p:cond delay="0"/>
                                          </p:stCondLst>
                                        </p:cTn>
                                        <p:tgtEl>
                                          <p:spTgt spid="24">
                                            <p:txEl>
                                              <p:pRg st="0" end="0"/>
                                            </p:txEl>
                                          </p:spTgt>
                                        </p:tgtEl>
                                        <p:attrNameLst>
                                          <p:attrName>style.visibility</p:attrName>
                                        </p:attrNameLst>
                                      </p:cBhvr>
                                      <p:to>
                                        <p:strVal val="visible"/>
                                      </p:to>
                                    </p:set>
                                    <p:animEffect transition="in" filter="fade">
                                      <p:cBhvr>
                                        <p:cTn id="94"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37" presetClass="entr" presetSubtype="0" fill="hold" nodeType="withEffect">
                  <p:stCondLst>
                    <p:cond delay="300"/>
                  </p:stCondLst>
                  <p:childTnLst>
                    <p:set>
                      <p:cBhvr>
                        <p:cTn dur="1" fill="hold">
                          <p:stCondLst>
                            <p:cond delay="0"/>
                          </p:stCondLst>
                        </p:cTn>
                        <p:tgtEl>
                          <p:spTgt spid="6"/>
                        </p:tgtEl>
                        <p:attrNameLst>
                          <p:attrName>style.visibility</p:attrName>
                        </p:attrNameLst>
                      </p:cBhvr>
                      <p:to>
                        <p:strVal val="visible"/>
                      </p:to>
                    </p:set>
                    <p:animEffect transition="in" filter="fade">
                      <p:cBhvr>
                        <p:cTn dur="600"/>
                        <p:tgtEl>
                          <p:spTgt spid="6"/>
                        </p:tgtEl>
                      </p:cBhvr>
                    </p:animEffect>
                    <p:anim calcmode="lin" valueType="num">
                      <p:cBhvr>
                        <p:cTn dur="600" fill="hold"/>
                        <p:tgtEl>
                          <p:spTgt spid="6"/>
                        </p:tgtEl>
                        <p:attrNameLst>
                          <p:attrName>ppt_x</p:attrName>
                        </p:attrNameLst>
                      </p:cBhvr>
                      <p:tavLst>
                        <p:tav tm="0">
                          <p:val>
                            <p:strVal val="#ppt_x"/>
                          </p:val>
                        </p:tav>
                        <p:tav tm="100000">
                          <p:val>
                            <p:strVal val="#ppt_x"/>
                          </p:val>
                        </p:tav>
                      </p:tavLst>
                    </p:anim>
                    <p:anim calcmode="lin" valueType="num">
                      <p:cBhvr>
                        <p:cTn dur="540" decel="100000" fill="hold"/>
                        <p:tgtEl>
                          <p:spTgt spid="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tnLst>
          </p:tmpl>
        </p:tmplLst>
      </p:bldP>
      <p:bldP spid="5" grpId="0" build="p">
        <p:tmplLst>
          <p:tmpl lvl="1">
            <p:tnLst>
              <p:par>
                <p:cTn presetID="53" presetClass="entr" presetSubtype="16"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300" fill="hold"/>
                        <p:tgtEl>
                          <p:spTgt spid="5"/>
                        </p:tgtEl>
                        <p:attrNameLst>
                          <p:attrName>ppt_w</p:attrName>
                        </p:attrNameLst>
                      </p:cBhvr>
                      <p:tavLst>
                        <p:tav tm="0">
                          <p:val>
                            <p:fltVal val="0"/>
                          </p:val>
                        </p:tav>
                        <p:tav tm="100000">
                          <p:val>
                            <p:strVal val="#ppt_w"/>
                          </p:val>
                        </p:tav>
                      </p:tavLst>
                    </p:anim>
                    <p:anim calcmode="lin" valueType="num">
                      <p:cBhvr>
                        <p:cTn dur="300" fill="hold"/>
                        <p:tgtEl>
                          <p:spTgt spid="5"/>
                        </p:tgtEl>
                        <p:attrNameLst>
                          <p:attrName>ppt_h</p:attrName>
                        </p:attrNameLst>
                      </p:cBhvr>
                      <p:tavLst>
                        <p:tav tm="0">
                          <p:val>
                            <p:fltVal val="0"/>
                          </p:val>
                        </p:tav>
                        <p:tav tm="100000">
                          <p:val>
                            <p:strVal val="#ppt_h"/>
                          </p:val>
                        </p:tav>
                      </p:tavLst>
                    </p:anim>
                    <p:animEffect transition="in" filter="fade">
                      <p:cBhvr>
                        <p:cTn dur="300"/>
                        <p:tgtEl>
                          <p:spTgt spid="5"/>
                        </p:tgtEl>
                      </p:cBhvr>
                    </p:animEffect>
                  </p:childTnLst>
                </p:cTn>
              </p:par>
            </p:tnLst>
          </p:tmpl>
        </p:tmplLst>
      </p:bldP>
      <p:bldP spid="7" grpId="0" build="p">
        <p:tmplLst>
          <p:tmpl lvl="1">
            <p:tnLst>
              <p:par>
                <p:cTn presetID="2" presetClass="entr" presetSubtype="8" fill="hold" nodeType="withEffect">
                  <p:stCondLst>
                    <p:cond delay="10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0-#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P spid="9" grpId="0" build="p">
        <p:tmplLst>
          <p:tmpl lvl="1">
            <p:tnLst>
              <p:par>
                <p:cTn presetID="10" presetClass="entr" presetSubtype="0" fill="hold" nodeType="withEffect">
                  <p:stCondLst>
                    <p:cond delay="8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53" presetClass="entr" presetSubtype="16"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p:cTn dur="300" fill="hold"/>
                        <p:tgtEl>
                          <p:spTgt spid="10"/>
                        </p:tgtEl>
                        <p:attrNameLst>
                          <p:attrName>ppt_w</p:attrName>
                        </p:attrNameLst>
                      </p:cBhvr>
                      <p:tavLst>
                        <p:tav tm="0">
                          <p:val>
                            <p:fltVal val="0"/>
                          </p:val>
                        </p:tav>
                        <p:tav tm="100000">
                          <p:val>
                            <p:strVal val="#ppt_w"/>
                          </p:val>
                        </p:tav>
                      </p:tavLst>
                    </p:anim>
                    <p:anim calcmode="lin" valueType="num">
                      <p:cBhvr>
                        <p:cTn dur="300" fill="hold"/>
                        <p:tgtEl>
                          <p:spTgt spid="10"/>
                        </p:tgtEl>
                        <p:attrNameLst>
                          <p:attrName>ppt_h</p:attrName>
                        </p:attrNameLst>
                      </p:cBhvr>
                      <p:tavLst>
                        <p:tav tm="0">
                          <p:val>
                            <p:fltVal val="0"/>
                          </p:val>
                        </p:tav>
                        <p:tav tm="100000">
                          <p:val>
                            <p:strVal val="#ppt_h"/>
                          </p:val>
                        </p:tav>
                      </p:tavLst>
                    </p:anim>
                    <p:animEffect transition="in" filter="fade">
                      <p:cBhvr>
                        <p:cTn dur="300"/>
                        <p:tgtEl>
                          <p:spTgt spid="10"/>
                        </p:tgtEl>
                      </p:cBhvr>
                    </p:animEffect>
                  </p:childTnLst>
                </p:cTn>
              </p:par>
            </p:tnLst>
          </p:tmpl>
        </p:tmplLst>
      </p:bldP>
      <p:bldP spid="11" grpId="0" build="p">
        <p:tmplLst>
          <p:tmpl lvl="1">
            <p:tnLst>
              <p:par>
                <p:cTn presetID="2" presetClass="entr" presetSubtype="8" fill="hold" nodeType="withEffect">
                  <p:stCondLst>
                    <p:cond delay="1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0-#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2" grpId="0" build="p">
        <p:tmplLst>
          <p:tmpl lvl="1">
            <p:tnLst>
              <p:par>
                <p:cTn presetID="10" presetClass="entr" presetSubtype="0" fill="hold" nodeType="withEffect">
                  <p:stCondLst>
                    <p:cond delay="8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53" presetClass="entr" presetSubtype="16"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300" fill="hold"/>
                        <p:tgtEl>
                          <p:spTgt spid="13"/>
                        </p:tgtEl>
                        <p:attrNameLst>
                          <p:attrName>ppt_w</p:attrName>
                        </p:attrNameLst>
                      </p:cBhvr>
                      <p:tavLst>
                        <p:tav tm="0">
                          <p:val>
                            <p:fltVal val="0"/>
                          </p:val>
                        </p:tav>
                        <p:tav tm="100000">
                          <p:val>
                            <p:strVal val="#ppt_w"/>
                          </p:val>
                        </p:tav>
                      </p:tavLst>
                    </p:anim>
                    <p:anim calcmode="lin" valueType="num">
                      <p:cBhvr>
                        <p:cTn dur="300" fill="hold"/>
                        <p:tgtEl>
                          <p:spTgt spid="13"/>
                        </p:tgtEl>
                        <p:attrNameLst>
                          <p:attrName>ppt_h</p:attrName>
                        </p:attrNameLst>
                      </p:cBhvr>
                      <p:tavLst>
                        <p:tav tm="0">
                          <p:val>
                            <p:fltVal val="0"/>
                          </p:val>
                        </p:tav>
                        <p:tav tm="100000">
                          <p:val>
                            <p:strVal val="#ppt_h"/>
                          </p:val>
                        </p:tav>
                      </p:tavLst>
                    </p:anim>
                    <p:animEffect transition="in" filter="fade">
                      <p:cBhvr>
                        <p:cTn dur="300"/>
                        <p:tgtEl>
                          <p:spTgt spid="13"/>
                        </p:tgtEl>
                      </p:cBhvr>
                    </p:animEffect>
                  </p:childTnLst>
                </p:cTn>
              </p:par>
            </p:tnLst>
          </p:tmpl>
        </p:tmplLst>
      </p:bldP>
      <p:bldP spid="14" grpId="0" build="p">
        <p:tmplLst>
          <p:tmpl lvl="1">
            <p:tnLst>
              <p:par>
                <p:cTn presetID="2" presetClass="entr" presetSubtype="8" fill="hold" nodeType="withEffect">
                  <p:stCondLst>
                    <p:cond delay="1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0-#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10" presetClass="entr" presetSubtype="0" fill="hold" nodeType="withEffect">
                  <p:stCondLst>
                    <p:cond delay="8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53" presetClass="entr" presetSubtype="16"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p:cTn dur="300" fill="hold"/>
                        <p:tgtEl>
                          <p:spTgt spid="16"/>
                        </p:tgtEl>
                        <p:attrNameLst>
                          <p:attrName>ppt_w</p:attrName>
                        </p:attrNameLst>
                      </p:cBhvr>
                      <p:tavLst>
                        <p:tav tm="0">
                          <p:val>
                            <p:fltVal val="0"/>
                          </p:val>
                        </p:tav>
                        <p:tav tm="100000">
                          <p:val>
                            <p:strVal val="#ppt_w"/>
                          </p:val>
                        </p:tav>
                      </p:tavLst>
                    </p:anim>
                    <p:anim calcmode="lin" valueType="num">
                      <p:cBhvr>
                        <p:cTn dur="300" fill="hold"/>
                        <p:tgtEl>
                          <p:spTgt spid="16"/>
                        </p:tgtEl>
                        <p:attrNameLst>
                          <p:attrName>ppt_h</p:attrName>
                        </p:attrNameLst>
                      </p:cBhvr>
                      <p:tavLst>
                        <p:tav tm="0">
                          <p:val>
                            <p:fltVal val="0"/>
                          </p:val>
                        </p:tav>
                        <p:tav tm="100000">
                          <p:val>
                            <p:strVal val="#ppt_h"/>
                          </p:val>
                        </p:tav>
                      </p:tavLst>
                    </p:anim>
                    <p:animEffect transition="in" filter="fade">
                      <p:cBhvr>
                        <p:cTn dur="300"/>
                        <p:tgtEl>
                          <p:spTgt spid="16"/>
                        </p:tgtEl>
                      </p:cBhvr>
                    </p:animEffect>
                  </p:childTnLst>
                </p:cTn>
              </p:par>
            </p:tnLst>
          </p:tmpl>
        </p:tmplLst>
      </p:bldP>
      <p:bldP spid="17" grpId="0" build="p">
        <p:tmplLst>
          <p:tmpl lvl="1">
            <p:tnLst>
              <p:par>
                <p:cTn presetID="2" presetClass="entr" presetSubtype="8" fill="hold" nodeType="withEffect">
                  <p:stCondLst>
                    <p:cond delay="10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0-#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10" presetClass="entr" presetSubtype="0" fill="hold" nodeType="withEffect">
                  <p:stCondLst>
                    <p:cond delay="80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53" presetClass="entr" presetSubtype="16"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p:cTn dur="300" fill="hold"/>
                        <p:tgtEl>
                          <p:spTgt spid="19"/>
                        </p:tgtEl>
                        <p:attrNameLst>
                          <p:attrName>ppt_w</p:attrName>
                        </p:attrNameLst>
                      </p:cBhvr>
                      <p:tavLst>
                        <p:tav tm="0">
                          <p:val>
                            <p:fltVal val="0"/>
                          </p:val>
                        </p:tav>
                        <p:tav tm="100000">
                          <p:val>
                            <p:strVal val="#ppt_w"/>
                          </p:val>
                        </p:tav>
                      </p:tavLst>
                    </p:anim>
                    <p:anim calcmode="lin" valueType="num">
                      <p:cBhvr>
                        <p:cTn dur="300" fill="hold"/>
                        <p:tgtEl>
                          <p:spTgt spid="19"/>
                        </p:tgtEl>
                        <p:attrNameLst>
                          <p:attrName>ppt_h</p:attrName>
                        </p:attrNameLst>
                      </p:cBhvr>
                      <p:tavLst>
                        <p:tav tm="0">
                          <p:val>
                            <p:fltVal val="0"/>
                          </p:val>
                        </p:tav>
                        <p:tav tm="100000">
                          <p:val>
                            <p:strVal val="#ppt_h"/>
                          </p:val>
                        </p:tav>
                      </p:tavLst>
                    </p:anim>
                    <p:animEffect transition="in" filter="fade">
                      <p:cBhvr>
                        <p:cTn dur="300"/>
                        <p:tgtEl>
                          <p:spTgt spid="19"/>
                        </p:tgtEl>
                      </p:cBhvr>
                    </p:animEffect>
                  </p:childTnLst>
                </p:cTn>
              </p:par>
            </p:tnLst>
          </p:tmpl>
        </p:tmplLst>
      </p:bldP>
      <p:bldP spid="20" grpId="0" build="p">
        <p:tmplLst>
          <p:tmpl lvl="1">
            <p:tnLst>
              <p:par>
                <p:cTn presetID="2" presetClass="entr" presetSubtype="8" fill="hold" nodeType="withEffect">
                  <p:stCondLst>
                    <p:cond delay="10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0-#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P spid="21" grpId="0" build="p">
        <p:tmplLst>
          <p:tmpl lvl="1">
            <p:tnLst>
              <p:par>
                <p:cTn presetID="10" presetClass="entr" presetSubtype="0" fill="hold" nodeType="withEffect">
                  <p:stCondLst>
                    <p:cond delay="8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53" presetClass="entr" presetSubtype="16"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p:cTn dur="300" fill="hold"/>
                        <p:tgtEl>
                          <p:spTgt spid="22"/>
                        </p:tgtEl>
                        <p:attrNameLst>
                          <p:attrName>ppt_w</p:attrName>
                        </p:attrNameLst>
                      </p:cBhvr>
                      <p:tavLst>
                        <p:tav tm="0">
                          <p:val>
                            <p:fltVal val="0"/>
                          </p:val>
                        </p:tav>
                        <p:tav tm="100000">
                          <p:val>
                            <p:strVal val="#ppt_w"/>
                          </p:val>
                        </p:tav>
                      </p:tavLst>
                    </p:anim>
                    <p:anim calcmode="lin" valueType="num">
                      <p:cBhvr>
                        <p:cTn dur="300" fill="hold"/>
                        <p:tgtEl>
                          <p:spTgt spid="22"/>
                        </p:tgtEl>
                        <p:attrNameLst>
                          <p:attrName>ppt_h</p:attrName>
                        </p:attrNameLst>
                      </p:cBhvr>
                      <p:tavLst>
                        <p:tav tm="0">
                          <p:val>
                            <p:fltVal val="0"/>
                          </p:val>
                        </p:tav>
                        <p:tav tm="100000">
                          <p:val>
                            <p:strVal val="#ppt_h"/>
                          </p:val>
                        </p:tav>
                      </p:tavLst>
                    </p:anim>
                    <p:animEffect transition="in" filter="fade">
                      <p:cBhvr>
                        <p:cTn dur="300"/>
                        <p:tgtEl>
                          <p:spTgt spid="22"/>
                        </p:tgtEl>
                      </p:cBhvr>
                    </p:animEffect>
                  </p:childTnLst>
                </p:cTn>
              </p:par>
            </p:tnLst>
          </p:tmpl>
        </p:tmplLst>
      </p:bldP>
      <p:bldP spid="23" grpId="0" build="p">
        <p:tmplLst>
          <p:tmpl lvl="1">
            <p:tnLst>
              <p:par>
                <p:cTn presetID="2" presetClass="entr" presetSubtype="8" fill="hold" nodeType="withEffect">
                  <p:stCondLst>
                    <p:cond delay="1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0-#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24" grpId="0" build="p">
        <p:tmplLst>
          <p:tmpl lvl="1">
            <p:tnLst>
              <p:par>
                <p:cTn presetID="10" presetClass="entr" presetSubtype="0" fill="hold" nodeType="withEffect">
                  <p:stCondLst>
                    <p:cond delay="80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58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12" name="Picture Placeholder 2"/>
          <p:cNvSpPr>
            <a:spLocks noGrp="1"/>
          </p:cNvSpPr>
          <p:nvPr>
            <p:ph type="pic" sz="quarter" idx="11" hasCustomPrompt="1"/>
          </p:nvPr>
        </p:nvSpPr>
        <p:spPr>
          <a:xfrm>
            <a:off x="1424086" y="1480614"/>
            <a:ext cx="1857299" cy="1762078"/>
          </a:xfrm>
          <a:prstGeom prst="round2SameRect">
            <a:avLst>
              <a:gd name="adj1" fmla="val 1266"/>
              <a:gd name="adj2" fmla="val 0"/>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3" name="Picture Placeholder 2"/>
          <p:cNvSpPr>
            <a:spLocks noGrp="1"/>
          </p:cNvSpPr>
          <p:nvPr>
            <p:ph type="pic" sz="quarter" idx="12" hasCustomPrompt="1"/>
          </p:nvPr>
        </p:nvSpPr>
        <p:spPr>
          <a:xfrm>
            <a:off x="3647221" y="1480614"/>
            <a:ext cx="1857299" cy="1762078"/>
          </a:xfrm>
          <a:prstGeom prst="round2SameRect">
            <a:avLst>
              <a:gd name="adj1" fmla="val 1266"/>
              <a:gd name="adj2" fmla="val 0"/>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3" hasCustomPrompt="1"/>
          </p:nvPr>
        </p:nvSpPr>
        <p:spPr>
          <a:xfrm>
            <a:off x="5870356" y="1480614"/>
            <a:ext cx="1857299" cy="1762078"/>
          </a:xfrm>
          <a:prstGeom prst="round2SameRect">
            <a:avLst>
              <a:gd name="adj1" fmla="val 1266"/>
              <a:gd name="adj2" fmla="val 0"/>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0" name="Shape 36"/>
          <p:cNvSpPr/>
          <p:nvPr userDrawn="1"/>
        </p:nvSpPr>
        <p:spPr>
          <a:xfrm rot="962435">
            <a:off x="8565094" y="153152"/>
            <a:ext cx="912288" cy="347116"/>
          </a:xfrm>
          <a:custGeom>
            <a:avLst/>
            <a:gdLst/>
            <a:ahLst/>
            <a:cxnLst>
              <a:cxn ang="0">
                <a:pos x="wd2" y="hd2"/>
              </a:cxn>
              <a:cxn ang="5400000">
                <a:pos x="wd2" y="hd2"/>
              </a:cxn>
              <a:cxn ang="10800000">
                <a:pos x="wd2" y="hd2"/>
              </a:cxn>
              <a:cxn ang="16200000">
                <a:pos x="wd2" y="hd2"/>
              </a:cxn>
            </a:cxnLst>
            <a:rect l="0" t="0" r="r" b="b"/>
            <a:pathLst>
              <a:path w="21600" h="21333" extrusionOk="0">
                <a:moveTo>
                  <a:pt x="21600" y="7701"/>
                </a:moveTo>
                <a:cubicBezTo>
                  <a:pt x="20426" y="5337"/>
                  <a:pt x="19135" y="3464"/>
                  <a:pt x="17774" y="2111"/>
                </a:cubicBezTo>
                <a:cubicBezTo>
                  <a:pt x="16391" y="736"/>
                  <a:pt x="14916" y="-120"/>
                  <a:pt x="13405" y="14"/>
                </a:cubicBezTo>
                <a:cubicBezTo>
                  <a:pt x="11783" y="157"/>
                  <a:pt x="10213" y="1458"/>
                  <a:pt x="8806" y="3557"/>
                </a:cubicBezTo>
                <a:cubicBezTo>
                  <a:pt x="7955" y="4827"/>
                  <a:pt x="7174" y="6377"/>
                  <a:pt x="6367" y="7826"/>
                </a:cubicBezTo>
                <a:cubicBezTo>
                  <a:pt x="5424" y="9518"/>
                  <a:pt x="4446" y="11072"/>
                  <a:pt x="3390" y="12190"/>
                </a:cubicBezTo>
                <a:cubicBezTo>
                  <a:pt x="2313" y="13330"/>
                  <a:pt x="1168" y="14003"/>
                  <a:pt x="0" y="14172"/>
                </a:cubicBezTo>
                <a:cubicBezTo>
                  <a:pt x="2052" y="18626"/>
                  <a:pt x="4625" y="21146"/>
                  <a:pt x="7299" y="21323"/>
                </a:cubicBezTo>
                <a:cubicBezTo>
                  <a:pt x="9674" y="21480"/>
                  <a:pt x="12013" y="19772"/>
                  <a:pt x="14005" y="16412"/>
                </a:cubicBezTo>
                <a:cubicBezTo>
                  <a:pt x="15042" y="14662"/>
                  <a:pt x="15967" y="12488"/>
                  <a:pt x="17036" y="10870"/>
                </a:cubicBezTo>
                <a:cubicBezTo>
                  <a:pt x="18421" y="8774"/>
                  <a:pt x="19997" y="7680"/>
                  <a:pt x="21600" y="7701"/>
                </a:cubicBezTo>
                <a:close/>
              </a:path>
            </a:pathLst>
          </a:custGeom>
          <a:solidFill>
            <a:srgbClr val="776D64"/>
          </a:solidFill>
          <a:ln w="12700">
            <a:miter lim="400000"/>
          </a:ln>
          <a:effectLst/>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2400"/>
            </a:pPr>
            <a:endParaRPr kumimoji="0" sz="2400" b="0" i="0" u="none" strike="noStrike" kern="1200" cap="none" spc="0" normalizeH="0" baseline="0" noProof="0">
              <a:ln>
                <a:noFill/>
              </a:ln>
              <a:solidFill>
                <a:prstClr val="black"/>
              </a:solidFill>
              <a:effectLst/>
              <a:uLnTx/>
              <a:uFillTx/>
              <a:latin typeface="Roboto Condensed"/>
              <a:ea typeface="+mn-ea"/>
              <a:cs typeface="+mn-cs"/>
            </a:endParaRPr>
          </a:p>
        </p:txBody>
      </p:sp>
      <p:sp>
        <p:nvSpPr>
          <p:cNvPr id="15" name="Slide Number Placeholder 5"/>
          <p:cNvSpPr txBox="1"/>
          <p:nvPr userDrawn="1"/>
        </p:nvSpPr>
        <p:spPr>
          <a:xfrm>
            <a:off x="8781301" y="187560"/>
            <a:ext cx="280730" cy="246221"/>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900" b="0" i="0" u="none" strike="noStrike" kern="1200" cap="none" spc="0" normalizeH="0" baseline="0" noProof="0" smtClean="0">
                <a:ln>
                  <a:noFill/>
                </a:ln>
                <a:solidFill>
                  <a:prstClr val="white">
                    <a:alpha val="50000"/>
                  </a:prstClr>
                </a:solidFill>
                <a:effectLst/>
                <a:uLnTx/>
                <a:uFillTx/>
                <a:latin typeface="Lato Regular"/>
                <a:ea typeface="Open Sans Light" panose="020B0306030504020204" pitchFamily="34" charset="0"/>
                <a:cs typeface="Lato Regular"/>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alpha val="50000"/>
                </a:prstClr>
              </a:solidFill>
              <a:effectLst/>
              <a:uLnTx/>
              <a:uFillTx/>
              <a:latin typeface="Lato Regular"/>
              <a:ea typeface="Open Sans Light" panose="020B0306030504020204" pitchFamily="34" charset="0"/>
              <a:cs typeface="Lato Regular"/>
            </a:endParaRPr>
          </a:p>
        </p:txBody>
      </p:sp>
    </p:spTree>
    <p:extLst>
      <p:ext uri="{BB962C8B-B14F-4D97-AF65-F5344CB8AC3E}">
        <p14:creationId xmlns:p14="http://schemas.microsoft.com/office/powerpoint/2010/main" val="134132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10" presetClass="entr" presetSubtype="0" fill="hold" grpId="0" nodeType="withEffect">
                                  <p:stCondLst>
                                    <p:cond delay="25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par>
                                <p:cTn id="14" presetID="2" presetClass="entr" presetSubtype="2"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0"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center + Clear BG">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685800" y="387970"/>
            <a:ext cx="7840133" cy="509484"/>
          </a:xfrm>
          <a:prstGeom prst="rect">
            <a:avLst/>
          </a:prstGeom>
        </p:spPr>
        <p:txBody>
          <a:bodyPr lIns="68580" tIns="34290" rIns="68580" bIns="34290">
            <a:normAutofit/>
          </a:bodyPr>
          <a:lstStyle>
            <a:lvl1pPr algn="ctr">
              <a:defRPr sz="3300" cap="all">
                <a:solidFill>
                  <a:schemeClr val="tx1">
                    <a:lumMod val="75000"/>
                    <a:lumOff val="25000"/>
                  </a:schemeClr>
                </a:solidFill>
                <a:latin typeface="Lemon/Milk"/>
                <a:cs typeface="Lemon/Milk"/>
              </a:defRPr>
            </a:lvl1pPr>
          </a:lstStyle>
          <a:p>
            <a:r>
              <a:rPr lang="en-US" dirty="0"/>
              <a:t>title example here</a:t>
            </a:r>
          </a:p>
        </p:txBody>
      </p:sp>
      <p:sp>
        <p:nvSpPr>
          <p:cNvPr id="6" name="Text Placeholder 5"/>
          <p:cNvSpPr>
            <a:spLocks noGrp="1"/>
          </p:cNvSpPr>
          <p:nvPr>
            <p:ph type="body" sz="quarter" idx="10" hasCustomPrompt="1"/>
          </p:nvPr>
        </p:nvSpPr>
        <p:spPr>
          <a:xfrm>
            <a:off x="3547533" y="980191"/>
            <a:ext cx="2048933" cy="213595"/>
          </a:xfrm>
          <a:prstGeom prst="rect">
            <a:avLst/>
          </a:prstGeom>
        </p:spPr>
        <p:txBody>
          <a:bodyPr lIns="68580" tIns="34290" rIns="68580" bIns="34290">
            <a:noAutofit/>
          </a:bodyPr>
          <a:lstStyle>
            <a:lvl1pPr marL="0" indent="0" algn="ctr">
              <a:buNone/>
              <a:defRPr sz="1200" cap="all">
                <a:solidFill>
                  <a:schemeClr val="tx1">
                    <a:alpha val="50000"/>
                  </a:schemeClr>
                </a:solidFill>
                <a:latin typeface="Lato Light"/>
                <a:cs typeface="Lato Light"/>
              </a:defRPr>
            </a:lvl1pPr>
          </a:lstStyle>
          <a:p>
            <a:pPr lvl="0"/>
            <a:r>
              <a:rPr lang="en-US" dirty="0" err="1"/>
              <a:t>Subitle</a:t>
            </a:r>
            <a:r>
              <a:rPr lang="en-US" dirty="0"/>
              <a:t> Example here</a:t>
            </a:r>
          </a:p>
        </p:txBody>
      </p:sp>
      <p:cxnSp>
        <p:nvCxnSpPr>
          <p:cNvPr id="8" name="Straight Connector 7"/>
          <p:cNvCxnSpPr/>
          <p:nvPr userDrawn="1"/>
        </p:nvCxnSpPr>
        <p:spPr>
          <a:xfrm>
            <a:off x="3530598" y="931321"/>
            <a:ext cx="2074333"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540" decel="100000" fill="hold"/>
                                        <p:tgtEl>
                                          <p:spTgt spid="4"/>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600"/>
                                        <p:tgtEl>
                                          <p:spTgt spid="6">
                                            <p:txEl>
                                              <p:pRg st="0" end="0"/>
                                            </p:txEl>
                                          </p:spTgt>
                                        </p:tgtEl>
                                      </p:cBhvr>
                                    </p:animEffect>
                                    <p:anim calcmode="lin" valueType="num">
                                      <p:cBhvr>
                                        <p:cTn id="14" dur="6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6">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37" presetClass="entr" presetSubtype="0" fill="hold" nodeType="withEffect">
                  <p:stCondLst>
                    <p:cond delay="300"/>
                  </p:stCondLst>
                  <p:childTnLst>
                    <p:set>
                      <p:cBhvr>
                        <p:cTn dur="1" fill="hold">
                          <p:stCondLst>
                            <p:cond delay="0"/>
                          </p:stCondLst>
                        </p:cTn>
                        <p:tgtEl>
                          <p:spTgt spid="6"/>
                        </p:tgtEl>
                        <p:attrNameLst>
                          <p:attrName>style.visibility</p:attrName>
                        </p:attrNameLst>
                      </p:cBhvr>
                      <p:to>
                        <p:strVal val="visible"/>
                      </p:to>
                    </p:set>
                    <p:animEffect transition="in" filter="fade">
                      <p:cBhvr>
                        <p:cTn dur="600"/>
                        <p:tgtEl>
                          <p:spTgt spid="6"/>
                        </p:tgtEl>
                      </p:cBhvr>
                    </p:animEffect>
                    <p:anim calcmode="lin" valueType="num">
                      <p:cBhvr>
                        <p:cTn dur="600" fill="hold"/>
                        <p:tgtEl>
                          <p:spTgt spid="6"/>
                        </p:tgtEl>
                        <p:attrNameLst>
                          <p:attrName>ppt_x</p:attrName>
                        </p:attrNameLst>
                      </p:cBhvr>
                      <p:tavLst>
                        <p:tav tm="0">
                          <p:val>
                            <p:strVal val="#ppt_x"/>
                          </p:val>
                        </p:tav>
                        <p:tav tm="100000">
                          <p:val>
                            <p:strVal val="#ppt_x"/>
                          </p:val>
                        </p:tav>
                      </p:tavLst>
                    </p:anim>
                    <p:anim calcmode="lin" valueType="num">
                      <p:cBhvr>
                        <p:cTn dur="540" decel="100000" fill="hold"/>
                        <p:tgtEl>
                          <p:spTgt spid="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ave image + right text 1">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0" y="-19246"/>
            <a:ext cx="5660435" cy="5162746"/>
          </a:xfrm>
          <a:custGeom>
            <a:avLst/>
            <a:gdLst/>
            <a:ahLst/>
            <a:cxnLst/>
            <a:rect l="l" t="t" r="r" b="b"/>
            <a:pathLst>
              <a:path w="5660435" h="5143500">
                <a:moveTo>
                  <a:pt x="0" y="0"/>
                </a:moveTo>
                <a:lnTo>
                  <a:pt x="1773951" y="0"/>
                </a:lnTo>
                <a:lnTo>
                  <a:pt x="1955732" y="200362"/>
                </a:lnTo>
                <a:cubicBezTo>
                  <a:pt x="2250453" y="502488"/>
                  <a:pt x="2576298" y="774971"/>
                  <a:pt x="2913231" y="1033670"/>
                </a:cubicBezTo>
                <a:cubicBezTo>
                  <a:pt x="3297869" y="1328796"/>
                  <a:pt x="3696876" y="1605807"/>
                  <a:pt x="4055735" y="1932061"/>
                </a:cubicBezTo>
                <a:cubicBezTo>
                  <a:pt x="4648918" y="2471516"/>
                  <a:pt x="5122159" y="3134142"/>
                  <a:pt x="5393435" y="3888713"/>
                </a:cubicBezTo>
                <a:cubicBezTo>
                  <a:pt x="5519862" y="4240157"/>
                  <a:pt x="5600080" y="4601791"/>
                  <a:pt x="5643698" y="4966891"/>
                </a:cubicBezTo>
                <a:lnTo>
                  <a:pt x="5660435" y="5143500"/>
                </a:lnTo>
                <a:lnTo>
                  <a:pt x="0" y="5143500"/>
                </a:lnTo>
                <a:close/>
              </a:path>
            </a:pathLst>
          </a:cu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5" name="Text Placeholder 5"/>
          <p:cNvSpPr>
            <a:spLocks noGrp="1"/>
          </p:cNvSpPr>
          <p:nvPr>
            <p:ph type="body" sz="quarter" idx="12" hasCustomPrompt="1"/>
          </p:nvPr>
        </p:nvSpPr>
        <p:spPr>
          <a:xfrm>
            <a:off x="5579533" y="2952942"/>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3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600"/>
                                        <p:tgtEl>
                                          <p:spTgt spid="5">
                                            <p:txEl>
                                              <p:pRg st="0" end="0"/>
                                            </p:txEl>
                                          </p:spTgt>
                                        </p:tgtEl>
                                      </p:cBhvr>
                                    </p:animEffect>
                                    <p:anim calcmode="lin" valueType="num">
                                      <p:cBhvr>
                                        <p:cTn id="8" dur="6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54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5">
                                            <p:txEl>
                                              <p:pRg st="0" end="0"/>
                                            </p:txEl>
                                          </p:spTgt>
                                        </p:tgtEl>
                                        <p:attrNameLst>
                                          <p:attrName>ppt_y</p:attrName>
                                        </p:attrNameLst>
                                      </p:cBhvr>
                                      <p:tavLst>
                                        <p:tav tm="0">
                                          <p:val>
                                            <p:strVal val="#ppt_y-.03"/>
                                          </p:val>
                                        </p:tav>
                                        <p:tav tm="100000">
                                          <p:val>
                                            <p:strVal val="#ppt_y"/>
                                          </p:val>
                                        </p:tav>
                                      </p:tavLst>
                                    </p:anim>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tmplLst>
          <p:tmpl lvl="1">
            <p:tnLst>
              <p:par>
                <p:cTn presetID="37" presetClass="entr" presetSubtype="0" fill="hold" nodeType="withEffect" nodePh="1">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600"/>
                        <p:tgtEl>
                          <p:spTgt spid="5"/>
                        </p:tgtEl>
                      </p:cBhvr>
                    </p:animEffect>
                    <p:anim calcmode="lin" valueType="num">
                      <p:cBhvr>
                        <p:cTn dur="600" fill="hold"/>
                        <p:tgtEl>
                          <p:spTgt spid="5"/>
                        </p:tgtEl>
                        <p:attrNameLst>
                          <p:attrName>ppt_x</p:attrName>
                        </p:attrNameLst>
                      </p:cBhvr>
                      <p:tavLst>
                        <p:tav tm="0">
                          <p:val>
                            <p:strVal val="#ppt_x"/>
                          </p:val>
                        </p:tav>
                        <p:tav tm="100000">
                          <p:val>
                            <p:strVal val="#ppt_x"/>
                          </p:val>
                        </p:tav>
                      </p:tavLst>
                    </p:anim>
                    <p:anim calcmode="lin" valueType="num">
                      <p:cBhvr>
                        <p:cTn dur="540" decel="100000" fill="hold"/>
                        <p:tgtEl>
                          <p:spTgt spid="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Tree>
    <p:extLst>
      <p:ext uri="{BB962C8B-B14F-4D97-AF65-F5344CB8AC3E}">
        <p14:creationId xmlns:p14="http://schemas.microsoft.com/office/powerpoint/2010/main" val="299653260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74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13" name="Picture Placeholder 2"/>
          <p:cNvSpPr>
            <a:spLocks noGrp="1"/>
          </p:cNvSpPr>
          <p:nvPr>
            <p:ph type="pic" sz="quarter" idx="11" hasCustomPrompt="1"/>
          </p:nvPr>
        </p:nvSpPr>
        <p:spPr>
          <a:xfrm>
            <a:off x="1924124" y="2441900"/>
            <a:ext cx="1775587" cy="1113432"/>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2" hasCustomPrompt="1"/>
          </p:nvPr>
        </p:nvSpPr>
        <p:spPr>
          <a:xfrm>
            <a:off x="3322795" y="1571320"/>
            <a:ext cx="2512521" cy="1415519"/>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5" name="Picture Placeholder 2"/>
          <p:cNvSpPr>
            <a:spLocks noGrp="1"/>
          </p:cNvSpPr>
          <p:nvPr>
            <p:ph type="pic" sz="quarter" idx="13" hasCustomPrompt="1"/>
          </p:nvPr>
        </p:nvSpPr>
        <p:spPr>
          <a:xfrm>
            <a:off x="5712578" y="2734375"/>
            <a:ext cx="649120" cy="857051"/>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4" hasCustomPrompt="1"/>
          </p:nvPr>
        </p:nvSpPr>
        <p:spPr>
          <a:xfrm>
            <a:off x="6265444" y="3009591"/>
            <a:ext cx="346412" cy="623946"/>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27533158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73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5" name="Picture Placeholder 2"/>
          <p:cNvSpPr>
            <a:spLocks noGrp="1"/>
          </p:cNvSpPr>
          <p:nvPr>
            <p:ph type="pic" sz="quarter" idx="11" hasCustomPrompt="1"/>
          </p:nvPr>
        </p:nvSpPr>
        <p:spPr>
          <a:xfrm>
            <a:off x="0" y="0"/>
            <a:ext cx="2337956"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1" name="Slide Number Placeholder 5"/>
          <p:cNvSpPr txBox="1"/>
          <p:nvPr userDrawn="1"/>
        </p:nvSpPr>
        <p:spPr>
          <a:xfrm>
            <a:off x="2337956" y="348054"/>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2901786" y="775467"/>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286857409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69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6" name="Picture Placeholder 11"/>
          <p:cNvSpPr>
            <a:spLocks noGrp="1"/>
          </p:cNvSpPr>
          <p:nvPr>
            <p:ph type="pic" sz="quarter" idx="12" hasCustomPrompt="1"/>
          </p:nvPr>
        </p:nvSpPr>
        <p:spPr>
          <a:xfrm>
            <a:off x="3092481" y="1012088"/>
            <a:ext cx="3254286" cy="3254286"/>
          </a:xfrm>
          <a:custGeom>
            <a:avLst/>
            <a:gdLst>
              <a:gd name="connsiteX0" fmla="*/ 897241 w 4999205"/>
              <a:gd name="connsiteY0" fmla="*/ 349012 h 2498048"/>
              <a:gd name="connsiteX1" fmla="*/ 1794482 w 4999205"/>
              <a:gd name="connsiteY1" fmla="*/ 1246253 h 2498048"/>
              <a:gd name="connsiteX2" fmla="*/ 897241 w 4999205"/>
              <a:gd name="connsiteY2" fmla="*/ 2143494 h 2498048"/>
              <a:gd name="connsiteX3" fmla="*/ 0 w 4999205"/>
              <a:gd name="connsiteY3" fmla="*/ 1246253 h 2498048"/>
              <a:gd name="connsiteX4" fmla="*/ 897241 w 4999205"/>
              <a:gd name="connsiteY4" fmla="*/ 349012 h 2498048"/>
              <a:gd name="connsiteX5" fmla="*/ 3750181 w 4999205"/>
              <a:gd name="connsiteY5" fmla="*/ 0 h 2498048"/>
              <a:gd name="connsiteX6" fmla="*/ 4277993 w 4999205"/>
              <a:gd name="connsiteY6" fmla="*/ 218627 h 2498048"/>
              <a:gd name="connsiteX7" fmla="*/ 4780578 w 4999205"/>
              <a:gd name="connsiteY7" fmla="*/ 721212 h 2498048"/>
              <a:gd name="connsiteX8" fmla="*/ 4780578 w 4999205"/>
              <a:gd name="connsiteY8" fmla="*/ 1776836 h 2498048"/>
              <a:gd name="connsiteX9" fmla="*/ 4277993 w 4999205"/>
              <a:gd name="connsiteY9" fmla="*/ 2279421 h 2498048"/>
              <a:gd name="connsiteX10" fmla="*/ 3222369 w 4999205"/>
              <a:gd name="connsiteY10" fmla="*/ 2279421 h 2498048"/>
              <a:gd name="connsiteX11" fmla="*/ 2719785 w 4999205"/>
              <a:gd name="connsiteY11" fmla="*/ 1776836 h 2498048"/>
              <a:gd name="connsiteX12" fmla="*/ 2719785 w 4999205"/>
              <a:gd name="connsiteY12" fmla="*/ 721212 h 2498048"/>
              <a:gd name="connsiteX13" fmla="*/ 3222369 w 4999205"/>
              <a:gd name="connsiteY13" fmla="*/ 218627 h 2498048"/>
              <a:gd name="connsiteX14" fmla="*/ 3750181 w 4999205"/>
              <a:gd name="connsiteY14" fmla="*/ 0 h 2498048"/>
              <a:gd name="connsiteX0-1" fmla="*/ 24941 w 5024146"/>
              <a:gd name="connsiteY0-2" fmla="*/ 1246253 h 2498048"/>
              <a:gd name="connsiteX1-3" fmla="*/ 1819423 w 5024146"/>
              <a:gd name="connsiteY1-4" fmla="*/ 1246253 h 2498048"/>
              <a:gd name="connsiteX2-5" fmla="*/ 922182 w 5024146"/>
              <a:gd name="connsiteY2-6" fmla="*/ 2143494 h 2498048"/>
              <a:gd name="connsiteX3-7" fmla="*/ 24941 w 5024146"/>
              <a:gd name="connsiteY3-8" fmla="*/ 1246253 h 2498048"/>
              <a:gd name="connsiteX4-9" fmla="*/ 3775122 w 5024146"/>
              <a:gd name="connsiteY4-10" fmla="*/ 0 h 2498048"/>
              <a:gd name="connsiteX5-11" fmla="*/ 4302934 w 5024146"/>
              <a:gd name="connsiteY5-12" fmla="*/ 218627 h 2498048"/>
              <a:gd name="connsiteX6-13" fmla="*/ 4805519 w 5024146"/>
              <a:gd name="connsiteY6-14" fmla="*/ 721212 h 2498048"/>
              <a:gd name="connsiteX7-15" fmla="*/ 4805519 w 5024146"/>
              <a:gd name="connsiteY7-16" fmla="*/ 1776836 h 2498048"/>
              <a:gd name="connsiteX8-17" fmla="*/ 4302934 w 5024146"/>
              <a:gd name="connsiteY8-18" fmla="*/ 2279421 h 2498048"/>
              <a:gd name="connsiteX9-19" fmla="*/ 3247310 w 5024146"/>
              <a:gd name="connsiteY9-20" fmla="*/ 2279421 h 2498048"/>
              <a:gd name="connsiteX10-21" fmla="*/ 2744726 w 5024146"/>
              <a:gd name="connsiteY10-22" fmla="*/ 1776836 h 2498048"/>
              <a:gd name="connsiteX11-23" fmla="*/ 2744726 w 5024146"/>
              <a:gd name="connsiteY11-24" fmla="*/ 721212 h 2498048"/>
              <a:gd name="connsiteX12-25" fmla="*/ 3247310 w 5024146"/>
              <a:gd name="connsiteY12-26" fmla="*/ 218627 h 2498048"/>
              <a:gd name="connsiteX13-27" fmla="*/ 3775122 w 5024146"/>
              <a:gd name="connsiteY13-28" fmla="*/ 0 h 2498048"/>
              <a:gd name="connsiteX0-29" fmla="*/ 24941 w 5024146"/>
              <a:gd name="connsiteY0-30" fmla="*/ 1246253 h 2498048"/>
              <a:gd name="connsiteX1-31" fmla="*/ 922182 w 5024146"/>
              <a:gd name="connsiteY1-32" fmla="*/ 2143494 h 2498048"/>
              <a:gd name="connsiteX2-33" fmla="*/ 24941 w 5024146"/>
              <a:gd name="connsiteY2-34" fmla="*/ 1246253 h 2498048"/>
              <a:gd name="connsiteX3-35" fmla="*/ 3775122 w 5024146"/>
              <a:gd name="connsiteY3-36" fmla="*/ 0 h 2498048"/>
              <a:gd name="connsiteX4-37" fmla="*/ 4302934 w 5024146"/>
              <a:gd name="connsiteY4-38" fmla="*/ 218627 h 2498048"/>
              <a:gd name="connsiteX5-39" fmla="*/ 4805519 w 5024146"/>
              <a:gd name="connsiteY5-40" fmla="*/ 721212 h 2498048"/>
              <a:gd name="connsiteX6-41" fmla="*/ 4805519 w 5024146"/>
              <a:gd name="connsiteY6-42" fmla="*/ 1776836 h 2498048"/>
              <a:gd name="connsiteX7-43" fmla="*/ 4302934 w 5024146"/>
              <a:gd name="connsiteY7-44" fmla="*/ 2279421 h 2498048"/>
              <a:gd name="connsiteX8-45" fmla="*/ 3247310 w 5024146"/>
              <a:gd name="connsiteY8-46" fmla="*/ 2279421 h 2498048"/>
              <a:gd name="connsiteX9-47" fmla="*/ 2744726 w 5024146"/>
              <a:gd name="connsiteY9-48" fmla="*/ 1776836 h 2498048"/>
              <a:gd name="connsiteX10-49" fmla="*/ 2744726 w 5024146"/>
              <a:gd name="connsiteY10-50" fmla="*/ 721212 h 2498048"/>
              <a:gd name="connsiteX11-51" fmla="*/ 3247310 w 5024146"/>
              <a:gd name="connsiteY11-52" fmla="*/ 218627 h 2498048"/>
              <a:gd name="connsiteX12-53" fmla="*/ 3775122 w 5024146"/>
              <a:gd name="connsiteY12-54" fmla="*/ 0 h 2498048"/>
              <a:gd name="connsiteX0-55" fmla="*/ 1249024 w 2498048"/>
              <a:gd name="connsiteY0-56" fmla="*/ 0 h 2498048"/>
              <a:gd name="connsiteX1-57" fmla="*/ 1776836 w 2498048"/>
              <a:gd name="connsiteY1-58" fmla="*/ 218627 h 2498048"/>
              <a:gd name="connsiteX2-59" fmla="*/ 2279421 w 2498048"/>
              <a:gd name="connsiteY2-60" fmla="*/ 721212 h 2498048"/>
              <a:gd name="connsiteX3-61" fmla="*/ 2279421 w 2498048"/>
              <a:gd name="connsiteY3-62" fmla="*/ 1776836 h 2498048"/>
              <a:gd name="connsiteX4-63" fmla="*/ 1776836 w 2498048"/>
              <a:gd name="connsiteY4-64" fmla="*/ 2279421 h 2498048"/>
              <a:gd name="connsiteX5-65" fmla="*/ 721212 w 2498048"/>
              <a:gd name="connsiteY5-66" fmla="*/ 2279421 h 2498048"/>
              <a:gd name="connsiteX6-67" fmla="*/ 218628 w 2498048"/>
              <a:gd name="connsiteY6-68" fmla="*/ 1776836 h 2498048"/>
              <a:gd name="connsiteX7-69" fmla="*/ 218628 w 2498048"/>
              <a:gd name="connsiteY7-70" fmla="*/ 721212 h 2498048"/>
              <a:gd name="connsiteX8-71" fmla="*/ 721212 w 2498048"/>
              <a:gd name="connsiteY8-72" fmla="*/ 218627 h 2498048"/>
              <a:gd name="connsiteX9-73" fmla="*/ 1249024 w 2498048"/>
              <a:gd name="connsiteY9-74" fmla="*/ 0 h 249804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498048" h="2498048">
                <a:moveTo>
                  <a:pt x="1249024" y="0"/>
                </a:moveTo>
                <a:cubicBezTo>
                  <a:pt x="1440055" y="0"/>
                  <a:pt x="1631085" y="72876"/>
                  <a:pt x="1776836" y="218627"/>
                </a:cubicBezTo>
                <a:lnTo>
                  <a:pt x="2279421" y="721212"/>
                </a:lnTo>
                <a:cubicBezTo>
                  <a:pt x="2570924" y="1012715"/>
                  <a:pt x="2570924" y="1485334"/>
                  <a:pt x="2279421" y="1776836"/>
                </a:cubicBezTo>
                <a:lnTo>
                  <a:pt x="1776836" y="2279421"/>
                </a:lnTo>
                <a:cubicBezTo>
                  <a:pt x="1485334" y="2570924"/>
                  <a:pt x="1012715" y="2570924"/>
                  <a:pt x="721212" y="2279421"/>
                </a:cubicBezTo>
                <a:lnTo>
                  <a:pt x="218628" y="1776836"/>
                </a:lnTo>
                <a:cubicBezTo>
                  <a:pt x="-72875" y="1485334"/>
                  <a:pt x="-72875" y="1012715"/>
                  <a:pt x="218628" y="721212"/>
                </a:cubicBezTo>
                <a:lnTo>
                  <a:pt x="721212" y="218627"/>
                </a:lnTo>
                <a:cubicBezTo>
                  <a:pt x="866963" y="72876"/>
                  <a:pt x="1057994" y="0"/>
                  <a:pt x="1249024" y="0"/>
                </a:cubicBezTo>
                <a:close/>
              </a:path>
            </a:pathLst>
          </a:cu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48989274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92_Title Slide">
    <p:spTree>
      <p:nvGrpSpPr>
        <p:cNvPr id="1" name=""/>
        <p:cNvGrpSpPr/>
        <p:nvPr/>
      </p:nvGrpSpPr>
      <p:grpSpPr>
        <a:xfrm>
          <a:off x="0" y="0"/>
          <a:ext cx="0" cy="0"/>
          <a:chOff x="0" y="0"/>
          <a:chExt cx="0" cy="0"/>
        </a:xfrm>
      </p:grpSpPr>
      <p:sp>
        <p:nvSpPr>
          <p:cNvPr id="8" name="Picture Placeholder 7"/>
          <p:cNvSpPr>
            <a:spLocks noGrp="1"/>
          </p:cNvSpPr>
          <p:nvPr>
            <p:ph type="pic" sz="quarter" idx="12" hasCustomPrompt="1"/>
          </p:nvPr>
        </p:nvSpPr>
        <p:spPr>
          <a:xfrm>
            <a:off x="2426397" y="278523"/>
            <a:ext cx="4586454" cy="4586454"/>
          </a:xfrm>
          <a:custGeom>
            <a:avLst/>
            <a:gdLst>
              <a:gd name="connsiteX0" fmla="*/ 1277912 w 2555824"/>
              <a:gd name="connsiteY0" fmla="*/ 201629 h 2555824"/>
              <a:gd name="connsiteX1" fmla="*/ 201629 w 2555824"/>
              <a:gd name="connsiteY1" fmla="*/ 1277912 h 2555824"/>
              <a:gd name="connsiteX2" fmla="*/ 1277912 w 2555824"/>
              <a:gd name="connsiteY2" fmla="*/ 2354195 h 2555824"/>
              <a:gd name="connsiteX3" fmla="*/ 2354195 w 2555824"/>
              <a:gd name="connsiteY3" fmla="*/ 1277912 h 2555824"/>
              <a:gd name="connsiteX4" fmla="*/ 1277912 w 2555824"/>
              <a:gd name="connsiteY4" fmla="*/ 201629 h 2555824"/>
              <a:gd name="connsiteX5" fmla="*/ 1277912 w 2555824"/>
              <a:gd name="connsiteY5" fmla="*/ 0 h 2555824"/>
              <a:gd name="connsiteX6" fmla="*/ 2555824 w 2555824"/>
              <a:gd name="connsiteY6" fmla="*/ 1277912 h 2555824"/>
              <a:gd name="connsiteX7" fmla="*/ 1277912 w 2555824"/>
              <a:gd name="connsiteY7" fmla="*/ 2555824 h 2555824"/>
              <a:gd name="connsiteX8" fmla="*/ 0 w 2555824"/>
              <a:gd name="connsiteY8" fmla="*/ 1277912 h 2555824"/>
              <a:gd name="connsiteX9" fmla="*/ 1277912 w 2555824"/>
              <a:gd name="connsiteY9" fmla="*/ 0 h 2555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5824" h="2555824">
                <a:moveTo>
                  <a:pt x="1277912" y="201629"/>
                </a:moveTo>
                <a:cubicBezTo>
                  <a:pt x="683497" y="201629"/>
                  <a:pt x="201629" y="683497"/>
                  <a:pt x="201629" y="1277912"/>
                </a:cubicBezTo>
                <a:cubicBezTo>
                  <a:pt x="201629" y="1872327"/>
                  <a:pt x="683497" y="2354195"/>
                  <a:pt x="1277912" y="2354195"/>
                </a:cubicBezTo>
                <a:cubicBezTo>
                  <a:pt x="1872327" y="2354195"/>
                  <a:pt x="2354195" y="1872327"/>
                  <a:pt x="2354195" y="1277912"/>
                </a:cubicBezTo>
                <a:cubicBezTo>
                  <a:pt x="2354195" y="683497"/>
                  <a:pt x="1872327" y="201629"/>
                  <a:pt x="1277912" y="201629"/>
                </a:cubicBezTo>
                <a:close/>
                <a:moveTo>
                  <a:pt x="1277912" y="0"/>
                </a:moveTo>
                <a:cubicBezTo>
                  <a:pt x="1983683" y="0"/>
                  <a:pt x="2555824" y="572141"/>
                  <a:pt x="2555824" y="1277912"/>
                </a:cubicBezTo>
                <a:cubicBezTo>
                  <a:pt x="2555824" y="1983683"/>
                  <a:pt x="1983683" y="2555824"/>
                  <a:pt x="1277912" y="2555824"/>
                </a:cubicBezTo>
                <a:cubicBezTo>
                  <a:pt x="572141" y="2555824"/>
                  <a:pt x="0" y="1983683"/>
                  <a:pt x="0" y="1277912"/>
                </a:cubicBezTo>
                <a:cubicBezTo>
                  <a:pt x="0" y="572141"/>
                  <a:pt x="572141" y="0"/>
                  <a:pt x="1277912" y="0"/>
                </a:cubicBezTo>
                <a:close/>
              </a:path>
            </a:pathLst>
          </a:custGeom>
          <a:pattFill prst="pct5">
            <a:fgClr>
              <a:schemeClr val="tx1"/>
            </a:fgClr>
            <a:bgClr>
              <a:schemeClr val="bg1">
                <a:lumMod val="85000"/>
              </a:schemeClr>
            </a:bgClr>
          </a:pattFill>
          <a:effectLst>
            <a:outerShdw blurRad="381000" dist="254000" dir="5400000" algn="t" rotWithShape="0">
              <a:prstClr val="black">
                <a:alpha val="10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34529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68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12" name="Picture Placeholder 11"/>
          <p:cNvSpPr>
            <a:spLocks noGrp="1"/>
          </p:cNvSpPr>
          <p:nvPr>
            <p:ph type="pic" sz="quarter" idx="12" hasCustomPrompt="1"/>
          </p:nvPr>
        </p:nvSpPr>
        <p:spPr>
          <a:xfrm>
            <a:off x="3635231" y="1635183"/>
            <a:ext cx="1873536" cy="1873536"/>
          </a:xfrm>
          <a:custGeom>
            <a:avLst/>
            <a:gdLst>
              <a:gd name="connsiteX0" fmla="*/ 897241 w 4999205"/>
              <a:gd name="connsiteY0" fmla="*/ 349012 h 2498048"/>
              <a:gd name="connsiteX1" fmla="*/ 1794482 w 4999205"/>
              <a:gd name="connsiteY1" fmla="*/ 1246253 h 2498048"/>
              <a:gd name="connsiteX2" fmla="*/ 897241 w 4999205"/>
              <a:gd name="connsiteY2" fmla="*/ 2143494 h 2498048"/>
              <a:gd name="connsiteX3" fmla="*/ 0 w 4999205"/>
              <a:gd name="connsiteY3" fmla="*/ 1246253 h 2498048"/>
              <a:gd name="connsiteX4" fmla="*/ 897241 w 4999205"/>
              <a:gd name="connsiteY4" fmla="*/ 349012 h 2498048"/>
              <a:gd name="connsiteX5" fmla="*/ 3750181 w 4999205"/>
              <a:gd name="connsiteY5" fmla="*/ 0 h 2498048"/>
              <a:gd name="connsiteX6" fmla="*/ 4277993 w 4999205"/>
              <a:gd name="connsiteY6" fmla="*/ 218627 h 2498048"/>
              <a:gd name="connsiteX7" fmla="*/ 4780578 w 4999205"/>
              <a:gd name="connsiteY7" fmla="*/ 721212 h 2498048"/>
              <a:gd name="connsiteX8" fmla="*/ 4780578 w 4999205"/>
              <a:gd name="connsiteY8" fmla="*/ 1776836 h 2498048"/>
              <a:gd name="connsiteX9" fmla="*/ 4277993 w 4999205"/>
              <a:gd name="connsiteY9" fmla="*/ 2279421 h 2498048"/>
              <a:gd name="connsiteX10" fmla="*/ 3222369 w 4999205"/>
              <a:gd name="connsiteY10" fmla="*/ 2279421 h 2498048"/>
              <a:gd name="connsiteX11" fmla="*/ 2719785 w 4999205"/>
              <a:gd name="connsiteY11" fmla="*/ 1776836 h 2498048"/>
              <a:gd name="connsiteX12" fmla="*/ 2719785 w 4999205"/>
              <a:gd name="connsiteY12" fmla="*/ 721212 h 2498048"/>
              <a:gd name="connsiteX13" fmla="*/ 3222369 w 4999205"/>
              <a:gd name="connsiteY13" fmla="*/ 218627 h 2498048"/>
              <a:gd name="connsiteX14" fmla="*/ 3750181 w 4999205"/>
              <a:gd name="connsiteY14" fmla="*/ 0 h 2498048"/>
              <a:gd name="connsiteX0-1" fmla="*/ 24941 w 5024146"/>
              <a:gd name="connsiteY0-2" fmla="*/ 1246253 h 2498048"/>
              <a:gd name="connsiteX1-3" fmla="*/ 1819423 w 5024146"/>
              <a:gd name="connsiteY1-4" fmla="*/ 1246253 h 2498048"/>
              <a:gd name="connsiteX2-5" fmla="*/ 922182 w 5024146"/>
              <a:gd name="connsiteY2-6" fmla="*/ 2143494 h 2498048"/>
              <a:gd name="connsiteX3-7" fmla="*/ 24941 w 5024146"/>
              <a:gd name="connsiteY3-8" fmla="*/ 1246253 h 2498048"/>
              <a:gd name="connsiteX4-9" fmla="*/ 3775122 w 5024146"/>
              <a:gd name="connsiteY4-10" fmla="*/ 0 h 2498048"/>
              <a:gd name="connsiteX5-11" fmla="*/ 4302934 w 5024146"/>
              <a:gd name="connsiteY5-12" fmla="*/ 218627 h 2498048"/>
              <a:gd name="connsiteX6-13" fmla="*/ 4805519 w 5024146"/>
              <a:gd name="connsiteY6-14" fmla="*/ 721212 h 2498048"/>
              <a:gd name="connsiteX7-15" fmla="*/ 4805519 w 5024146"/>
              <a:gd name="connsiteY7-16" fmla="*/ 1776836 h 2498048"/>
              <a:gd name="connsiteX8-17" fmla="*/ 4302934 w 5024146"/>
              <a:gd name="connsiteY8-18" fmla="*/ 2279421 h 2498048"/>
              <a:gd name="connsiteX9-19" fmla="*/ 3247310 w 5024146"/>
              <a:gd name="connsiteY9-20" fmla="*/ 2279421 h 2498048"/>
              <a:gd name="connsiteX10-21" fmla="*/ 2744726 w 5024146"/>
              <a:gd name="connsiteY10-22" fmla="*/ 1776836 h 2498048"/>
              <a:gd name="connsiteX11-23" fmla="*/ 2744726 w 5024146"/>
              <a:gd name="connsiteY11-24" fmla="*/ 721212 h 2498048"/>
              <a:gd name="connsiteX12-25" fmla="*/ 3247310 w 5024146"/>
              <a:gd name="connsiteY12-26" fmla="*/ 218627 h 2498048"/>
              <a:gd name="connsiteX13-27" fmla="*/ 3775122 w 5024146"/>
              <a:gd name="connsiteY13-28" fmla="*/ 0 h 2498048"/>
              <a:gd name="connsiteX0-29" fmla="*/ 24941 w 5024146"/>
              <a:gd name="connsiteY0-30" fmla="*/ 1246253 h 2498048"/>
              <a:gd name="connsiteX1-31" fmla="*/ 922182 w 5024146"/>
              <a:gd name="connsiteY1-32" fmla="*/ 2143494 h 2498048"/>
              <a:gd name="connsiteX2-33" fmla="*/ 24941 w 5024146"/>
              <a:gd name="connsiteY2-34" fmla="*/ 1246253 h 2498048"/>
              <a:gd name="connsiteX3-35" fmla="*/ 3775122 w 5024146"/>
              <a:gd name="connsiteY3-36" fmla="*/ 0 h 2498048"/>
              <a:gd name="connsiteX4-37" fmla="*/ 4302934 w 5024146"/>
              <a:gd name="connsiteY4-38" fmla="*/ 218627 h 2498048"/>
              <a:gd name="connsiteX5-39" fmla="*/ 4805519 w 5024146"/>
              <a:gd name="connsiteY5-40" fmla="*/ 721212 h 2498048"/>
              <a:gd name="connsiteX6-41" fmla="*/ 4805519 w 5024146"/>
              <a:gd name="connsiteY6-42" fmla="*/ 1776836 h 2498048"/>
              <a:gd name="connsiteX7-43" fmla="*/ 4302934 w 5024146"/>
              <a:gd name="connsiteY7-44" fmla="*/ 2279421 h 2498048"/>
              <a:gd name="connsiteX8-45" fmla="*/ 3247310 w 5024146"/>
              <a:gd name="connsiteY8-46" fmla="*/ 2279421 h 2498048"/>
              <a:gd name="connsiteX9-47" fmla="*/ 2744726 w 5024146"/>
              <a:gd name="connsiteY9-48" fmla="*/ 1776836 h 2498048"/>
              <a:gd name="connsiteX10-49" fmla="*/ 2744726 w 5024146"/>
              <a:gd name="connsiteY10-50" fmla="*/ 721212 h 2498048"/>
              <a:gd name="connsiteX11-51" fmla="*/ 3247310 w 5024146"/>
              <a:gd name="connsiteY11-52" fmla="*/ 218627 h 2498048"/>
              <a:gd name="connsiteX12-53" fmla="*/ 3775122 w 5024146"/>
              <a:gd name="connsiteY12-54" fmla="*/ 0 h 2498048"/>
              <a:gd name="connsiteX0-55" fmla="*/ 1249024 w 2498048"/>
              <a:gd name="connsiteY0-56" fmla="*/ 0 h 2498048"/>
              <a:gd name="connsiteX1-57" fmla="*/ 1776836 w 2498048"/>
              <a:gd name="connsiteY1-58" fmla="*/ 218627 h 2498048"/>
              <a:gd name="connsiteX2-59" fmla="*/ 2279421 w 2498048"/>
              <a:gd name="connsiteY2-60" fmla="*/ 721212 h 2498048"/>
              <a:gd name="connsiteX3-61" fmla="*/ 2279421 w 2498048"/>
              <a:gd name="connsiteY3-62" fmla="*/ 1776836 h 2498048"/>
              <a:gd name="connsiteX4-63" fmla="*/ 1776836 w 2498048"/>
              <a:gd name="connsiteY4-64" fmla="*/ 2279421 h 2498048"/>
              <a:gd name="connsiteX5-65" fmla="*/ 721212 w 2498048"/>
              <a:gd name="connsiteY5-66" fmla="*/ 2279421 h 2498048"/>
              <a:gd name="connsiteX6-67" fmla="*/ 218628 w 2498048"/>
              <a:gd name="connsiteY6-68" fmla="*/ 1776836 h 2498048"/>
              <a:gd name="connsiteX7-69" fmla="*/ 218628 w 2498048"/>
              <a:gd name="connsiteY7-70" fmla="*/ 721212 h 2498048"/>
              <a:gd name="connsiteX8-71" fmla="*/ 721212 w 2498048"/>
              <a:gd name="connsiteY8-72" fmla="*/ 218627 h 2498048"/>
              <a:gd name="connsiteX9-73" fmla="*/ 1249024 w 2498048"/>
              <a:gd name="connsiteY9-74" fmla="*/ 0 h 249804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498048" h="2498048">
                <a:moveTo>
                  <a:pt x="1249024" y="0"/>
                </a:moveTo>
                <a:cubicBezTo>
                  <a:pt x="1440055" y="0"/>
                  <a:pt x="1631085" y="72876"/>
                  <a:pt x="1776836" y="218627"/>
                </a:cubicBezTo>
                <a:lnTo>
                  <a:pt x="2279421" y="721212"/>
                </a:lnTo>
                <a:cubicBezTo>
                  <a:pt x="2570924" y="1012715"/>
                  <a:pt x="2570924" y="1485334"/>
                  <a:pt x="2279421" y="1776836"/>
                </a:cubicBezTo>
                <a:lnTo>
                  <a:pt x="1776836" y="2279421"/>
                </a:lnTo>
                <a:cubicBezTo>
                  <a:pt x="1485334" y="2570924"/>
                  <a:pt x="1012715" y="2570924"/>
                  <a:pt x="721212" y="2279421"/>
                </a:cubicBezTo>
                <a:lnTo>
                  <a:pt x="218628" y="1776836"/>
                </a:lnTo>
                <a:cubicBezTo>
                  <a:pt x="-72875" y="1485334"/>
                  <a:pt x="-72875" y="1012715"/>
                  <a:pt x="218628" y="721212"/>
                </a:cubicBezTo>
                <a:lnTo>
                  <a:pt x="721212" y="218627"/>
                </a:lnTo>
                <a:cubicBezTo>
                  <a:pt x="866963" y="72876"/>
                  <a:pt x="1057994" y="0"/>
                  <a:pt x="1249024" y="0"/>
                </a:cubicBezTo>
                <a:close/>
              </a:path>
            </a:pathLst>
          </a:cu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06669511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69060" y="809683"/>
            <a:ext cx="6180189" cy="3628642"/>
          </a:xfrm>
          <a:prstGeom prst="rect">
            <a:avLst/>
          </a:prstGeom>
          <a:effectLst>
            <a:outerShdw blurRad="520700" dist="38100" dir="5400000" algn="t" rotWithShape="0">
              <a:prstClr val="black">
                <a:alpha val="40000"/>
              </a:prstClr>
            </a:outerShdw>
          </a:effectLst>
        </p:spPr>
      </p:pic>
      <p:sp>
        <p:nvSpPr>
          <p:cNvPr id="6" name="Picture Placeholder 2"/>
          <p:cNvSpPr>
            <a:spLocks noGrp="1"/>
          </p:cNvSpPr>
          <p:nvPr>
            <p:ph type="pic" sz="quarter" idx="12" hasCustomPrompt="1"/>
          </p:nvPr>
        </p:nvSpPr>
        <p:spPr>
          <a:xfrm>
            <a:off x="3929994" y="1062153"/>
            <a:ext cx="4656794" cy="2911084"/>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8" name="Rectangle 7"/>
          <p:cNvSpPr/>
          <p:nvPr userDrawn="1"/>
        </p:nvSpPr>
        <p:spPr>
          <a:xfrm>
            <a:off x="6010740" y="4116052"/>
            <a:ext cx="495300" cy="100445"/>
          </a:xfrm>
          <a:prstGeom prst="rect">
            <a:avLst/>
          </a:prstGeom>
          <a:solidFill>
            <a:srgbClr val="1F1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Tree>
    <p:extLst>
      <p:ext uri="{BB962C8B-B14F-4D97-AF65-F5344CB8AC3E}">
        <p14:creationId xmlns:p14="http://schemas.microsoft.com/office/powerpoint/2010/main" val="246415054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87374" y="509179"/>
            <a:ext cx="2159678" cy="4219007"/>
          </a:xfrm>
          <a:prstGeom prst="rect">
            <a:avLst/>
          </a:prstGeom>
          <a:effectLst>
            <a:outerShdw blurRad="635000" dist="279400" dir="5400000" sx="103000" sy="103000" algn="t" rotWithShape="0">
              <a:prstClr val="black">
                <a:alpha val="30000"/>
              </a:prstClr>
            </a:outerShdw>
          </a:effectLst>
        </p:spPr>
      </p:pic>
      <p:sp>
        <p:nvSpPr>
          <p:cNvPr id="6" name="Picture Placeholder 2"/>
          <p:cNvSpPr>
            <a:spLocks noGrp="1"/>
          </p:cNvSpPr>
          <p:nvPr>
            <p:ph type="pic" sz="quarter" idx="12" hasCustomPrompt="1"/>
          </p:nvPr>
        </p:nvSpPr>
        <p:spPr>
          <a:xfrm>
            <a:off x="3546485" y="1158815"/>
            <a:ext cx="1635834" cy="2920401"/>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25757871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64378" y="631591"/>
            <a:ext cx="1909877" cy="3893717"/>
          </a:xfrm>
          <a:prstGeom prst="rect">
            <a:avLst/>
          </a:prstGeom>
          <a:effectLst>
            <a:outerShdw blurRad="482600" dist="152400" dir="5400000" sx="102000" sy="102000" algn="t" rotWithShape="0">
              <a:prstClr val="black">
                <a:alpha val="20000"/>
              </a:prstClr>
            </a:outerShdw>
          </a:effectLst>
        </p:spPr>
      </p:pic>
      <p:sp>
        <p:nvSpPr>
          <p:cNvPr id="10" name="Picture Placeholder 2"/>
          <p:cNvSpPr>
            <a:spLocks noGrp="1"/>
          </p:cNvSpPr>
          <p:nvPr>
            <p:ph type="pic" sz="quarter" idx="13" hasCustomPrompt="1"/>
          </p:nvPr>
        </p:nvSpPr>
        <p:spPr>
          <a:xfrm>
            <a:off x="3797253" y="1127266"/>
            <a:ext cx="1645610" cy="2921317"/>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00765173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1792" y="631591"/>
            <a:ext cx="1909877" cy="3893717"/>
          </a:xfrm>
          <a:prstGeom prst="rect">
            <a:avLst/>
          </a:prstGeom>
          <a:effectLst>
            <a:outerShdw blurRad="482600" dist="152400" dir="5400000" sx="102000" sy="102000" algn="t" rotWithShape="0">
              <a:prstClr val="black">
                <a:alpha val="20000"/>
              </a:prstClr>
            </a:outerShdw>
          </a:effectLst>
        </p:spPr>
      </p:pic>
      <p:sp>
        <p:nvSpPr>
          <p:cNvPr id="10" name="Picture Placeholder 2"/>
          <p:cNvSpPr>
            <a:spLocks noGrp="1"/>
          </p:cNvSpPr>
          <p:nvPr>
            <p:ph type="pic" sz="quarter" idx="13" hasCustomPrompt="1"/>
          </p:nvPr>
        </p:nvSpPr>
        <p:spPr>
          <a:xfrm>
            <a:off x="1814668" y="1127266"/>
            <a:ext cx="1645610" cy="2921317"/>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42506244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rame title + Image left">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1" y="0"/>
            <a:ext cx="5960533"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8963" y="-1280148"/>
            <a:ext cx="4845941" cy="8283659"/>
          </a:xfrm>
          <a:prstGeom prst="rect">
            <a:avLst/>
          </a:prstGeom>
          <a:effectLst>
            <a:outerShdw blurRad="1092200" dist="342900" dir="5400000" algn="t" rotWithShape="0">
              <a:prstClr val="black">
                <a:alpha val="28000"/>
              </a:prstClr>
            </a:outerShdw>
          </a:effec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32695" y="763859"/>
            <a:ext cx="1762953" cy="3594180"/>
          </a:xfrm>
          <a:prstGeom prst="rect">
            <a:avLst/>
          </a:prstGeom>
          <a:effectLst>
            <a:outerShdw blurRad="482600" dist="152400" dir="5400000" sx="102000" sy="102000" algn="t" rotWithShape="0">
              <a:prstClr val="black">
                <a:alpha val="20000"/>
              </a:prstClr>
            </a:outerShdw>
          </a:effectLst>
        </p:spPr>
      </p:pic>
      <p:sp>
        <p:nvSpPr>
          <p:cNvPr id="10" name="Picture Placeholder 2"/>
          <p:cNvSpPr>
            <a:spLocks noGrp="1"/>
          </p:cNvSpPr>
          <p:nvPr>
            <p:ph type="pic" sz="quarter" idx="13" hasCustomPrompt="1"/>
          </p:nvPr>
        </p:nvSpPr>
        <p:spPr>
          <a:xfrm>
            <a:off x="2059995" y="1226634"/>
            <a:ext cx="1513972" cy="2688134"/>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91351608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3433" y="206646"/>
            <a:ext cx="1762953" cy="3594180"/>
          </a:xfrm>
          <a:prstGeom prst="rect">
            <a:avLst/>
          </a:prstGeom>
          <a:effectLst>
            <a:outerShdw blurRad="482600" dist="152400" dir="5400000" sx="102000" sy="102000" algn="t" rotWithShape="0">
              <a:prstClr val="black">
                <a:alpha val="20000"/>
              </a:prstClr>
            </a:outerShdw>
          </a:effectLst>
        </p:spPr>
      </p:pic>
      <p:sp>
        <p:nvSpPr>
          <p:cNvPr id="10" name="Picture Placeholder 2"/>
          <p:cNvSpPr>
            <a:spLocks noGrp="1"/>
          </p:cNvSpPr>
          <p:nvPr>
            <p:ph type="pic" sz="quarter" idx="13" hasCustomPrompt="1"/>
          </p:nvPr>
        </p:nvSpPr>
        <p:spPr>
          <a:xfrm>
            <a:off x="690732" y="669421"/>
            <a:ext cx="1513972" cy="2688134"/>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27208" y="1391761"/>
            <a:ext cx="2047575" cy="4022023"/>
          </a:xfrm>
          <a:prstGeom prst="rect">
            <a:avLst/>
          </a:prstGeom>
          <a:effectLst>
            <a:outerShdw blurRad="254000" dist="88900" dir="5400000" algn="t" rotWithShape="0">
              <a:prstClr val="black">
                <a:alpha val="20000"/>
              </a:prstClr>
            </a:outerShdw>
          </a:effectLst>
        </p:spPr>
      </p:pic>
      <p:sp>
        <p:nvSpPr>
          <p:cNvPr id="9" name="Picture Placeholder 2"/>
          <p:cNvSpPr>
            <a:spLocks noGrp="1"/>
          </p:cNvSpPr>
          <p:nvPr>
            <p:ph type="pic" sz="quarter" idx="14" hasCustomPrompt="1"/>
          </p:nvPr>
        </p:nvSpPr>
        <p:spPr>
          <a:xfrm>
            <a:off x="2566704" y="1841476"/>
            <a:ext cx="1772053" cy="3120862"/>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52367916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6" name="Picture Placeholder 2"/>
          <p:cNvSpPr>
            <a:spLocks noGrp="1"/>
          </p:cNvSpPr>
          <p:nvPr>
            <p:ph type="pic" sz="quarter" idx="11" hasCustomPrompt="1"/>
          </p:nvPr>
        </p:nvSpPr>
        <p:spPr>
          <a:xfrm>
            <a:off x="3491623" y="1138428"/>
            <a:ext cx="2866644" cy="2866644"/>
          </a:xfrm>
          <a:prstGeom prst="donut">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83993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6" name="Picture Placeholder 15"/>
          <p:cNvSpPr>
            <a:spLocks noGrp="1"/>
          </p:cNvSpPr>
          <p:nvPr>
            <p:ph type="pic" sz="quarter" idx="10" hasCustomPrompt="1"/>
          </p:nvPr>
        </p:nvSpPr>
        <p:spPr>
          <a:xfrm>
            <a:off x="734570" y="0"/>
            <a:ext cx="5020811" cy="5143500"/>
          </a:xfrm>
          <a:custGeom>
            <a:avLst/>
            <a:gdLst>
              <a:gd name="connsiteX0" fmla="*/ 4503486 w 6694415"/>
              <a:gd name="connsiteY0" fmla="*/ 2951742 h 6858000"/>
              <a:gd name="connsiteX1" fmla="*/ 5459785 w 6694415"/>
              <a:gd name="connsiteY1" fmla="*/ 3347853 h 6858000"/>
              <a:gd name="connsiteX2" fmla="*/ 5459785 w 6694415"/>
              <a:gd name="connsiteY2" fmla="*/ 5260450 h 6858000"/>
              <a:gd name="connsiteX3" fmla="*/ 3862235 w 6694415"/>
              <a:gd name="connsiteY3" fmla="*/ 6858000 h 6858000"/>
              <a:gd name="connsiteX4" fmla="*/ 37042 w 6694415"/>
              <a:gd name="connsiteY4" fmla="*/ 6858000 h 6858000"/>
              <a:gd name="connsiteX5" fmla="*/ 3547188 w 6694415"/>
              <a:gd name="connsiteY5" fmla="*/ 3347853 h 6858000"/>
              <a:gd name="connsiteX6" fmla="*/ 4503486 w 6694415"/>
              <a:gd name="connsiteY6" fmla="*/ 2951742 h 6858000"/>
              <a:gd name="connsiteX7" fmla="*/ 2871192 w 6694415"/>
              <a:gd name="connsiteY7" fmla="*/ 0 h 6858000"/>
              <a:gd name="connsiteX8" fmla="*/ 6694415 w 6694415"/>
              <a:gd name="connsiteY8" fmla="*/ 0 h 6858000"/>
              <a:gd name="connsiteX9" fmla="*/ 6675887 w 6694415"/>
              <a:gd name="connsiteY9" fmla="*/ 20498 h 6858000"/>
              <a:gd name="connsiteX10" fmla="*/ 2308708 w 6694415"/>
              <a:gd name="connsiteY10" fmla="*/ 4387676 h 6858000"/>
              <a:gd name="connsiteX11" fmla="*/ 396110 w 6694415"/>
              <a:gd name="connsiteY11" fmla="*/ 4387676 h 6858000"/>
              <a:gd name="connsiteX12" fmla="*/ 396112 w 6694415"/>
              <a:gd name="connsiteY12" fmla="*/ 4387677 h 6858000"/>
              <a:gd name="connsiteX13" fmla="*/ 396112 w 6694415"/>
              <a:gd name="connsiteY13" fmla="*/ 24750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94415" h="6858000">
                <a:moveTo>
                  <a:pt x="4503486" y="2951742"/>
                </a:moveTo>
                <a:cubicBezTo>
                  <a:pt x="4849599" y="2951742"/>
                  <a:pt x="5195711" y="3083779"/>
                  <a:pt x="5459785" y="3347853"/>
                </a:cubicBezTo>
                <a:cubicBezTo>
                  <a:pt x="5987933" y="3876002"/>
                  <a:pt x="5987933" y="4732301"/>
                  <a:pt x="5459785" y="5260450"/>
                </a:cubicBezTo>
                <a:lnTo>
                  <a:pt x="3862235" y="6858000"/>
                </a:lnTo>
                <a:lnTo>
                  <a:pt x="37042" y="6858000"/>
                </a:lnTo>
                <a:lnTo>
                  <a:pt x="3547188" y="3347853"/>
                </a:lnTo>
                <a:cubicBezTo>
                  <a:pt x="3811262" y="3083779"/>
                  <a:pt x="4157375" y="2951742"/>
                  <a:pt x="4503486" y="2951742"/>
                </a:cubicBezTo>
                <a:close/>
                <a:moveTo>
                  <a:pt x="2871192" y="0"/>
                </a:moveTo>
                <a:lnTo>
                  <a:pt x="6694415" y="0"/>
                </a:lnTo>
                <a:lnTo>
                  <a:pt x="6675887" y="20498"/>
                </a:lnTo>
                <a:lnTo>
                  <a:pt x="2308708" y="4387676"/>
                </a:lnTo>
                <a:cubicBezTo>
                  <a:pt x="1780559" y="4915824"/>
                  <a:pt x="924258" y="4915825"/>
                  <a:pt x="396110" y="4387676"/>
                </a:cubicBezTo>
                <a:cubicBezTo>
                  <a:pt x="396111" y="4387676"/>
                  <a:pt x="396111" y="4387677"/>
                  <a:pt x="396112" y="4387677"/>
                </a:cubicBezTo>
                <a:cubicBezTo>
                  <a:pt x="-132037" y="3859529"/>
                  <a:pt x="-132037" y="3003229"/>
                  <a:pt x="396112" y="2475080"/>
                </a:cubicBezTo>
                <a:close/>
              </a:path>
            </a:pathLst>
          </a:custGeom>
          <a:pattFill prst="pct5">
            <a:fgClr>
              <a:schemeClr val="tx1"/>
            </a:fgClr>
            <a:bgClr>
              <a:schemeClr val="bg1">
                <a:lumMod val="85000"/>
              </a:schemeClr>
            </a:bgClr>
          </a:pattFill>
          <a:effectLst>
            <a:outerShdw blurRad="419100" dist="342900" dir="5400000" sx="89000" sy="89000" algn="t" rotWithShape="0">
              <a:prstClr val="black">
                <a:alpha val="16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32856472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8" name="Picture Placeholder 7"/>
          <p:cNvSpPr>
            <a:spLocks noGrp="1"/>
          </p:cNvSpPr>
          <p:nvPr>
            <p:ph type="pic" sz="quarter" idx="12" hasCustomPrompt="1"/>
          </p:nvPr>
        </p:nvSpPr>
        <p:spPr>
          <a:xfrm>
            <a:off x="4463935" y="775524"/>
            <a:ext cx="3258284" cy="3590179"/>
          </a:xfrm>
          <a:custGeom>
            <a:avLst/>
            <a:gdLst>
              <a:gd name="connsiteX0" fmla="*/ 36326 w 7804115"/>
              <a:gd name="connsiteY0" fmla="*/ 864574 h 4786905"/>
              <a:gd name="connsiteX1" fmla="*/ 2552826 w 7804115"/>
              <a:gd name="connsiteY1" fmla="*/ 864574 h 4786905"/>
              <a:gd name="connsiteX2" fmla="*/ 2589152 w 7804115"/>
              <a:gd name="connsiteY2" fmla="*/ 900900 h 4786905"/>
              <a:gd name="connsiteX3" fmla="*/ 2589152 w 7804115"/>
              <a:gd name="connsiteY3" fmla="*/ 3922330 h 4786905"/>
              <a:gd name="connsiteX4" fmla="*/ 0 w 7804115"/>
              <a:gd name="connsiteY4" fmla="*/ 3922330 h 4786905"/>
              <a:gd name="connsiteX5" fmla="*/ 0 w 7804115"/>
              <a:gd name="connsiteY5" fmla="*/ 900900 h 4786905"/>
              <a:gd name="connsiteX6" fmla="*/ 36326 w 7804115"/>
              <a:gd name="connsiteY6" fmla="*/ 864574 h 4786905"/>
              <a:gd name="connsiteX7" fmla="*/ 3459736 w 7804115"/>
              <a:gd name="connsiteY7" fmla="*/ 0 h 4786905"/>
              <a:gd name="connsiteX8" fmla="*/ 7786607 w 7804115"/>
              <a:gd name="connsiteY8" fmla="*/ 0 h 4786905"/>
              <a:gd name="connsiteX9" fmla="*/ 7804115 w 7804115"/>
              <a:gd name="connsiteY9" fmla="*/ 17508 h 4786905"/>
              <a:gd name="connsiteX10" fmla="*/ 7804115 w 7804115"/>
              <a:gd name="connsiteY10" fmla="*/ 4769397 h 4786905"/>
              <a:gd name="connsiteX11" fmla="*/ 7786607 w 7804115"/>
              <a:gd name="connsiteY11" fmla="*/ 4786905 h 4786905"/>
              <a:gd name="connsiteX12" fmla="*/ 3459736 w 7804115"/>
              <a:gd name="connsiteY12" fmla="*/ 4786905 h 4786905"/>
              <a:gd name="connsiteX0-1" fmla="*/ 36326 w 7804115"/>
              <a:gd name="connsiteY0-2" fmla="*/ 864574 h 4786905"/>
              <a:gd name="connsiteX1-3" fmla="*/ 2552826 w 7804115"/>
              <a:gd name="connsiteY1-4" fmla="*/ 864574 h 4786905"/>
              <a:gd name="connsiteX2-5" fmla="*/ 2589152 w 7804115"/>
              <a:gd name="connsiteY2-6" fmla="*/ 3922330 h 4786905"/>
              <a:gd name="connsiteX3-7" fmla="*/ 0 w 7804115"/>
              <a:gd name="connsiteY3-8" fmla="*/ 3922330 h 4786905"/>
              <a:gd name="connsiteX4-9" fmla="*/ 0 w 7804115"/>
              <a:gd name="connsiteY4-10" fmla="*/ 900900 h 4786905"/>
              <a:gd name="connsiteX5-11" fmla="*/ 36326 w 7804115"/>
              <a:gd name="connsiteY5-12" fmla="*/ 864574 h 4786905"/>
              <a:gd name="connsiteX6-13" fmla="*/ 3459736 w 7804115"/>
              <a:gd name="connsiteY6-14" fmla="*/ 0 h 4786905"/>
              <a:gd name="connsiteX7-15" fmla="*/ 7786607 w 7804115"/>
              <a:gd name="connsiteY7-16" fmla="*/ 0 h 4786905"/>
              <a:gd name="connsiteX8-17" fmla="*/ 7804115 w 7804115"/>
              <a:gd name="connsiteY8-18" fmla="*/ 17508 h 4786905"/>
              <a:gd name="connsiteX9-19" fmla="*/ 7804115 w 7804115"/>
              <a:gd name="connsiteY9-20" fmla="*/ 4769397 h 4786905"/>
              <a:gd name="connsiteX10-21" fmla="*/ 7786607 w 7804115"/>
              <a:gd name="connsiteY10-22" fmla="*/ 4786905 h 4786905"/>
              <a:gd name="connsiteX11-23" fmla="*/ 3459736 w 7804115"/>
              <a:gd name="connsiteY11-24" fmla="*/ 4786905 h 4786905"/>
              <a:gd name="connsiteX12-25" fmla="*/ 3459736 w 7804115"/>
              <a:gd name="connsiteY12-26" fmla="*/ 0 h 4786905"/>
              <a:gd name="connsiteX0-27" fmla="*/ 36326 w 7804115"/>
              <a:gd name="connsiteY0-28" fmla="*/ 864574 h 4786905"/>
              <a:gd name="connsiteX1-29" fmla="*/ 2589152 w 7804115"/>
              <a:gd name="connsiteY1-30" fmla="*/ 3922330 h 4786905"/>
              <a:gd name="connsiteX2-31" fmla="*/ 0 w 7804115"/>
              <a:gd name="connsiteY2-32" fmla="*/ 3922330 h 4786905"/>
              <a:gd name="connsiteX3-33" fmla="*/ 0 w 7804115"/>
              <a:gd name="connsiteY3-34" fmla="*/ 900900 h 4786905"/>
              <a:gd name="connsiteX4-35" fmla="*/ 36326 w 7804115"/>
              <a:gd name="connsiteY4-36" fmla="*/ 864574 h 4786905"/>
              <a:gd name="connsiteX5-37" fmla="*/ 3459736 w 7804115"/>
              <a:gd name="connsiteY5-38" fmla="*/ 0 h 4786905"/>
              <a:gd name="connsiteX6-39" fmla="*/ 7786607 w 7804115"/>
              <a:gd name="connsiteY6-40" fmla="*/ 0 h 4786905"/>
              <a:gd name="connsiteX7-41" fmla="*/ 7804115 w 7804115"/>
              <a:gd name="connsiteY7-42" fmla="*/ 17508 h 4786905"/>
              <a:gd name="connsiteX8-43" fmla="*/ 7804115 w 7804115"/>
              <a:gd name="connsiteY8-44" fmla="*/ 4769397 h 4786905"/>
              <a:gd name="connsiteX9-45" fmla="*/ 7786607 w 7804115"/>
              <a:gd name="connsiteY9-46" fmla="*/ 4786905 h 4786905"/>
              <a:gd name="connsiteX10-47" fmla="*/ 3459736 w 7804115"/>
              <a:gd name="connsiteY10-48" fmla="*/ 4786905 h 4786905"/>
              <a:gd name="connsiteX11-49" fmla="*/ 3459736 w 7804115"/>
              <a:gd name="connsiteY11-50" fmla="*/ 0 h 4786905"/>
              <a:gd name="connsiteX0-51" fmla="*/ 36326 w 7804115"/>
              <a:gd name="connsiteY0-52" fmla="*/ 864574 h 4786905"/>
              <a:gd name="connsiteX1-53" fmla="*/ 0 w 7804115"/>
              <a:gd name="connsiteY1-54" fmla="*/ 3922330 h 4786905"/>
              <a:gd name="connsiteX2-55" fmla="*/ 0 w 7804115"/>
              <a:gd name="connsiteY2-56" fmla="*/ 900900 h 4786905"/>
              <a:gd name="connsiteX3-57" fmla="*/ 36326 w 7804115"/>
              <a:gd name="connsiteY3-58" fmla="*/ 864574 h 4786905"/>
              <a:gd name="connsiteX4-59" fmla="*/ 3459736 w 7804115"/>
              <a:gd name="connsiteY4-60" fmla="*/ 0 h 4786905"/>
              <a:gd name="connsiteX5-61" fmla="*/ 7786607 w 7804115"/>
              <a:gd name="connsiteY5-62" fmla="*/ 0 h 4786905"/>
              <a:gd name="connsiteX6-63" fmla="*/ 7804115 w 7804115"/>
              <a:gd name="connsiteY6-64" fmla="*/ 17508 h 4786905"/>
              <a:gd name="connsiteX7-65" fmla="*/ 7804115 w 7804115"/>
              <a:gd name="connsiteY7-66" fmla="*/ 4769397 h 4786905"/>
              <a:gd name="connsiteX8-67" fmla="*/ 7786607 w 7804115"/>
              <a:gd name="connsiteY8-68" fmla="*/ 4786905 h 4786905"/>
              <a:gd name="connsiteX9-69" fmla="*/ 3459736 w 7804115"/>
              <a:gd name="connsiteY9-70" fmla="*/ 4786905 h 4786905"/>
              <a:gd name="connsiteX10-71" fmla="*/ 3459736 w 7804115"/>
              <a:gd name="connsiteY10-72" fmla="*/ 0 h 4786905"/>
              <a:gd name="connsiteX0-73" fmla="*/ 36326 w 7804115"/>
              <a:gd name="connsiteY0-74" fmla="*/ 864574 h 4786905"/>
              <a:gd name="connsiteX1-75" fmla="*/ 0 w 7804115"/>
              <a:gd name="connsiteY1-76" fmla="*/ 900900 h 4786905"/>
              <a:gd name="connsiteX2-77" fmla="*/ 36326 w 7804115"/>
              <a:gd name="connsiteY2-78" fmla="*/ 864574 h 4786905"/>
              <a:gd name="connsiteX3-79" fmla="*/ 3459736 w 7804115"/>
              <a:gd name="connsiteY3-80" fmla="*/ 0 h 4786905"/>
              <a:gd name="connsiteX4-81" fmla="*/ 7786607 w 7804115"/>
              <a:gd name="connsiteY4-82" fmla="*/ 0 h 4786905"/>
              <a:gd name="connsiteX5-83" fmla="*/ 7804115 w 7804115"/>
              <a:gd name="connsiteY5-84" fmla="*/ 17508 h 4786905"/>
              <a:gd name="connsiteX6-85" fmla="*/ 7804115 w 7804115"/>
              <a:gd name="connsiteY6-86" fmla="*/ 4769397 h 4786905"/>
              <a:gd name="connsiteX7-87" fmla="*/ 7786607 w 7804115"/>
              <a:gd name="connsiteY7-88" fmla="*/ 4786905 h 4786905"/>
              <a:gd name="connsiteX8-89" fmla="*/ 3459736 w 7804115"/>
              <a:gd name="connsiteY8-90" fmla="*/ 4786905 h 4786905"/>
              <a:gd name="connsiteX9-91" fmla="*/ 3459736 w 7804115"/>
              <a:gd name="connsiteY9-92" fmla="*/ 0 h 4786905"/>
              <a:gd name="connsiteX0-93" fmla="*/ 0 w 4344379"/>
              <a:gd name="connsiteY0-94" fmla="*/ 0 h 4786905"/>
              <a:gd name="connsiteX1-95" fmla="*/ 4326871 w 4344379"/>
              <a:gd name="connsiteY1-96" fmla="*/ 0 h 4786905"/>
              <a:gd name="connsiteX2-97" fmla="*/ 4344379 w 4344379"/>
              <a:gd name="connsiteY2-98" fmla="*/ 17508 h 4786905"/>
              <a:gd name="connsiteX3-99" fmla="*/ 4344379 w 4344379"/>
              <a:gd name="connsiteY3-100" fmla="*/ 4769397 h 4786905"/>
              <a:gd name="connsiteX4-101" fmla="*/ 4326871 w 4344379"/>
              <a:gd name="connsiteY4-102" fmla="*/ 4786905 h 4786905"/>
              <a:gd name="connsiteX5-103" fmla="*/ 0 w 4344379"/>
              <a:gd name="connsiteY5-104" fmla="*/ 4786905 h 4786905"/>
              <a:gd name="connsiteX6-105" fmla="*/ 0 w 4344379"/>
              <a:gd name="connsiteY6-106" fmla="*/ 0 h 47869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344379" h="4786905">
                <a:moveTo>
                  <a:pt x="0" y="0"/>
                </a:moveTo>
                <a:lnTo>
                  <a:pt x="4326871" y="0"/>
                </a:lnTo>
                <a:cubicBezTo>
                  <a:pt x="4336540" y="0"/>
                  <a:pt x="4344379" y="7839"/>
                  <a:pt x="4344379" y="17508"/>
                </a:cubicBezTo>
                <a:lnTo>
                  <a:pt x="4344379" y="4769397"/>
                </a:lnTo>
                <a:cubicBezTo>
                  <a:pt x="4344379" y="4779066"/>
                  <a:pt x="4336540" y="4786905"/>
                  <a:pt x="4326871" y="4786905"/>
                </a:cubicBezTo>
                <a:lnTo>
                  <a:pt x="0" y="4786905"/>
                </a:lnTo>
                <a:lnTo>
                  <a:pt x="0" y="0"/>
                </a:ln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48128816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Picture Placeholder 10"/>
          <p:cNvSpPr>
            <a:spLocks noGrp="1"/>
          </p:cNvSpPr>
          <p:nvPr>
            <p:ph type="pic" sz="quarter" idx="13" hasCustomPrompt="1"/>
          </p:nvPr>
        </p:nvSpPr>
        <p:spPr>
          <a:xfrm>
            <a:off x="4613963" y="2564109"/>
            <a:ext cx="3777330" cy="1929833"/>
          </a:xfrm>
          <a:custGeom>
            <a:avLst/>
            <a:gdLst>
              <a:gd name="connsiteX0" fmla="*/ 0 w 5036440"/>
              <a:gd name="connsiteY0" fmla="*/ 0 h 2573111"/>
              <a:gd name="connsiteX1" fmla="*/ 5036440 w 5036440"/>
              <a:gd name="connsiteY1" fmla="*/ 0 h 2573111"/>
              <a:gd name="connsiteX2" fmla="*/ 5036440 w 5036440"/>
              <a:gd name="connsiteY2" fmla="*/ 2539969 h 2573111"/>
              <a:gd name="connsiteX3" fmla="*/ 5003298 w 5036440"/>
              <a:gd name="connsiteY3" fmla="*/ 2573111 h 2573111"/>
              <a:gd name="connsiteX4" fmla="*/ 0 w 5036440"/>
              <a:gd name="connsiteY4" fmla="*/ 2573111 h 2573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6440" h="2573111">
                <a:moveTo>
                  <a:pt x="0" y="0"/>
                </a:moveTo>
                <a:lnTo>
                  <a:pt x="5036440" y="0"/>
                </a:lnTo>
                <a:lnTo>
                  <a:pt x="5036440" y="2539969"/>
                </a:lnTo>
                <a:cubicBezTo>
                  <a:pt x="5036440" y="2558273"/>
                  <a:pt x="5021602" y="2573111"/>
                  <a:pt x="5003298" y="2573111"/>
                </a:cubicBezTo>
                <a:lnTo>
                  <a:pt x="0" y="2573111"/>
                </a:ln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9" name="Picture Placeholder 8"/>
          <p:cNvSpPr>
            <a:spLocks noGrp="1"/>
          </p:cNvSpPr>
          <p:nvPr>
            <p:ph type="pic" sz="quarter" idx="12" hasCustomPrompt="1"/>
          </p:nvPr>
        </p:nvSpPr>
        <p:spPr>
          <a:xfrm>
            <a:off x="836632" y="614742"/>
            <a:ext cx="3777330" cy="1949364"/>
          </a:xfrm>
          <a:custGeom>
            <a:avLst/>
            <a:gdLst>
              <a:gd name="connsiteX0" fmla="*/ 33477 w 5036440"/>
              <a:gd name="connsiteY0" fmla="*/ 0 h 2599152"/>
              <a:gd name="connsiteX1" fmla="*/ 5036440 w 5036440"/>
              <a:gd name="connsiteY1" fmla="*/ 0 h 2599152"/>
              <a:gd name="connsiteX2" fmla="*/ 5036440 w 5036440"/>
              <a:gd name="connsiteY2" fmla="*/ 2599152 h 2599152"/>
              <a:gd name="connsiteX3" fmla="*/ 0 w 5036440"/>
              <a:gd name="connsiteY3" fmla="*/ 2599152 h 2599152"/>
              <a:gd name="connsiteX4" fmla="*/ 0 w 5036440"/>
              <a:gd name="connsiteY4" fmla="*/ 33477 h 2599152"/>
              <a:gd name="connsiteX5" fmla="*/ 33477 w 5036440"/>
              <a:gd name="connsiteY5" fmla="*/ 0 h 259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6440" h="2599152">
                <a:moveTo>
                  <a:pt x="33477" y="0"/>
                </a:moveTo>
                <a:lnTo>
                  <a:pt x="5036440" y="0"/>
                </a:lnTo>
                <a:lnTo>
                  <a:pt x="5036440" y="2599152"/>
                </a:lnTo>
                <a:lnTo>
                  <a:pt x="0" y="2599152"/>
                </a:lnTo>
                <a:lnTo>
                  <a:pt x="0" y="33477"/>
                </a:lnTo>
                <a:cubicBezTo>
                  <a:pt x="0" y="14988"/>
                  <a:pt x="14988" y="0"/>
                  <a:pt x="3347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44300946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67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0" name="Picture Placeholder 2"/>
          <p:cNvSpPr>
            <a:spLocks noGrp="1"/>
          </p:cNvSpPr>
          <p:nvPr>
            <p:ph type="pic" sz="quarter" idx="11" hasCustomPrompt="1"/>
          </p:nvPr>
        </p:nvSpPr>
        <p:spPr>
          <a:xfrm>
            <a:off x="502414" y="436292"/>
            <a:ext cx="1371600" cy="1371600"/>
          </a:xfrm>
          <a:prstGeom prst="roundRect">
            <a:avLst>
              <a:gd name="adj" fmla="val 2576"/>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1" name="Picture Placeholder 2"/>
          <p:cNvSpPr>
            <a:spLocks noGrp="1"/>
          </p:cNvSpPr>
          <p:nvPr>
            <p:ph type="pic" sz="quarter" idx="12" hasCustomPrompt="1"/>
          </p:nvPr>
        </p:nvSpPr>
        <p:spPr>
          <a:xfrm>
            <a:off x="1937408" y="436292"/>
            <a:ext cx="1371600" cy="1371600"/>
          </a:xfrm>
          <a:prstGeom prst="roundRect">
            <a:avLst>
              <a:gd name="adj" fmla="val 2576"/>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6" name="Picture Placeholder 15"/>
          <p:cNvSpPr>
            <a:spLocks noGrp="1"/>
          </p:cNvSpPr>
          <p:nvPr>
            <p:ph type="pic" sz="quarter" idx="13" hasCustomPrompt="1"/>
          </p:nvPr>
        </p:nvSpPr>
        <p:spPr>
          <a:xfrm>
            <a:off x="502414" y="1879930"/>
            <a:ext cx="4241588" cy="2815238"/>
          </a:xfrm>
          <a:custGeom>
            <a:avLst/>
            <a:gdLst>
              <a:gd name="connsiteX0" fmla="*/ 3873761 w 5655451"/>
              <a:gd name="connsiteY0" fmla="*/ 0 h 3753651"/>
              <a:gd name="connsiteX1" fmla="*/ 5608341 w 5655451"/>
              <a:gd name="connsiteY1" fmla="*/ 0 h 3753651"/>
              <a:gd name="connsiteX2" fmla="*/ 5655451 w 5655451"/>
              <a:gd name="connsiteY2" fmla="*/ 47110 h 3753651"/>
              <a:gd name="connsiteX3" fmla="*/ 5655451 w 5655451"/>
              <a:gd name="connsiteY3" fmla="*/ 3706541 h 3753651"/>
              <a:gd name="connsiteX4" fmla="*/ 5608341 w 5655451"/>
              <a:gd name="connsiteY4" fmla="*/ 3753651 h 3753651"/>
              <a:gd name="connsiteX5" fmla="*/ 3873761 w 5655451"/>
              <a:gd name="connsiteY5" fmla="*/ 3753651 h 3753651"/>
              <a:gd name="connsiteX6" fmla="*/ 3826651 w 5655451"/>
              <a:gd name="connsiteY6" fmla="*/ 3706541 h 3753651"/>
              <a:gd name="connsiteX7" fmla="*/ 3826651 w 5655451"/>
              <a:gd name="connsiteY7" fmla="*/ 47110 h 3753651"/>
              <a:gd name="connsiteX8" fmla="*/ 3873761 w 5655451"/>
              <a:gd name="connsiteY8" fmla="*/ 0 h 3753651"/>
              <a:gd name="connsiteX9" fmla="*/ 47110 w 5655451"/>
              <a:gd name="connsiteY9" fmla="*/ 0 h 3753651"/>
              <a:gd name="connsiteX10" fmla="*/ 3695016 w 5655451"/>
              <a:gd name="connsiteY10" fmla="*/ 0 h 3753651"/>
              <a:gd name="connsiteX11" fmla="*/ 3742126 w 5655451"/>
              <a:gd name="connsiteY11" fmla="*/ 47110 h 3753651"/>
              <a:gd name="connsiteX12" fmla="*/ 3742126 w 5655451"/>
              <a:gd name="connsiteY12" fmla="*/ 1781690 h 3753651"/>
              <a:gd name="connsiteX13" fmla="*/ 3695016 w 5655451"/>
              <a:gd name="connsiteY13" fmla="*/ 1828800 h 3753651"/>
              <a:gd name="connsiteX14" fmla="*/ 47110 w 5655451"/>
              <a:gd name="connsiteY14" fmla="*/ 1828800 h 3753651"/>
              <a:gd name="connsiteX15" fmla="*/ 0 w 5655451"/>
              <a:gd name="connsiteY15" fmla="*/ 1781690 h 3753651"/>
              <a:gd name="connsiteX16" fmla="*/ 0 w 5655451"/>
              <a:gd name="connsiteY16" fmla="*/ 47110 h 3753651"/>
              <a:gd name="connsiteX17" fmla="*/ 47110 w 5655451"/>
              <a:gd name="connsiteY17" fmla="*/ 0 h 37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55451" h="3753651">
                <a:moveTo>
                  <a:pt x="3873761" y="0"/>
                </a:moveTo>
                <a:lnTo>
                  <a:pt x="5608341" y="0"/>
                </a:lnTo>
                <a:cubicBezTo>
                  <a:pt x="5634359" y="0"/>
                  <a:pt x="5655451" y="21092"/>
                  <a:pt x="5655451" y="47110"/>
                </a:cubicBezTo>
                <a:lnTo>
                  <a:pt x="5655451" y="3706541"/>
                </a:lnTo>
                <a:cubicBezTo>
                  <a:pt x="5655451" y="3732559"/>
                  <a:pt x="5634359" y="3753651"/>
                  <a:pt x="5608341" y="3753651"/>
                </a:cubicBezTo>
                <a:lnTo>
                  <a:pt x="3873761" y="3753651"/>
                </a:lnTo>
                <a:cubicBezTo>
                  <a:pt x="3847743" y="3753651"/>
                  <a:pt x="3826651" y="3732559"/>
                  <a:pt x="3826651" y="3706541"/>
                </a:cubicBezTo>
                <a:lnTo>
                  <a:pt x="3826651" y="47110"/>
                </a:lnTo>
                <a:cubicBezTo>
                  <a:pt x="3826651" y="21092"/>
                  <a:pt x="3847743" y="0"/>
                  <a:pt x="3873761" y="0"/>
                </a:cubicBezTo>
                <a:close/>
                <a:moveTo>
                  <a:pt x="47110" y="0"/>
                </a:moveTo>
                <a:lnTo>
                  <a:pt x="3695016" y="0"/>
                </a:lnTo>
                <a:cubicBezTo>
                  <a:pt x="3721034" y="0"/>
                  <a:pt x="3742126" y="21092"/>
                  <a:pt x="3742126" y="47110"/>
                </a:cubicBezTo>
                <a:lnTo>
                  <a:pt x="3742126" y="1781690"/>
                </a:lnTo>
                <a:cubicBezTo>
                  <a:pt x="3742126" y="1807708"/>
                  <a:pt x="3721034" y="1828800"/>
                  <a:pt x="3695016" y="1828800"/>
                </a:cubicBezTo>
                <a:lnTo>
                  <a:pt x="47110" y="1828800"/>
                </a:lnTo>
                <a:cubicBezTo>
                  <a:pt x="21092" y="1828800"/>
                  <a:pt x="0" y="1807708"/>
                  <a:pt x="0" y="1781690"/>
                </a:cubicBezTo>
                <a:lnTo>
                  <a:pt x="0" y="47110"/>
                </a:lnTo>
                <a:cubicBezTo>
                  <a:pt x="0" y="21092"/>
                  <a:pt x="21092" y="0"/>
                  <a:pt x="47110" y="0"/>
                </a:cubicBezTo>
                <a:close/>
              </a:path>
            </a:pathLst>
          </a:cu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3" name="Picture Placeholder 2"/>
          <p:cNvSpPr>
            <a:spLocks noGrp="1"/>
          </p:cNvSpPr>
          <p:nvPr>
            <p:ph type="pic" sz="quarter" idx="14" hasCustomPrompt="1"/>
          </p:nvPr>
        </p:nvSpPr>
        <p:spPr>
          <a:xfrm>
            <a:off x="502414" y="3323567"/>
            <a:ext cx="1371600" cy="1371600"/>
          </a:xfrm>
          <a:prstGeom prst="roundRect">
            <a:avLst>
              <a:gd name="adj" fmla="val 2576"/>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5" hasCustomPrompt="1"/>
          </p:nvPr>
        </p:nvSpPr>
        <p:spPr>
          <a:xfrm>
            <a:off x="1937408" y="3323567"/>
            <a:ext cx="1371600" cy="1371600"/>
          </a:xfrm>
          <a:prstGeom prst="roundRect">
            <a:avLst>
              <a:gd name="adj" fmla="val 2576"/>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04222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45119" y="365288"/>
            <a:ext cx="3061607" cy="4250826"/>
          </a:xfrm>
          <a:prstGeom prst="rect">
            <a:avLst/>
          </a:prstGeom>
          <a:effectLst>
            <a:outerShdw blurRad="127000" dist="38100" dir="5400000" algn="t" rotWithShape="0">
              <a:prstClr val="black">
                <a:alpha val="9000"/>
              </a:prstClr>
            </a:outerShdw>
          </a:effectLst>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02254" y="1577341"/>
            <a:ext cx="1514990" cy="3088650"/>
          </a:xfrm>
          <a:prstGeom prst="rect">
            <a:avLst/>
          </a:prstGeom>
          <a:effectLst>
            <a:outerShdw blurRad="482600" dist="152400" dir="5400000" sx="102000" sy="102000" algn="t" rotWithShape="0">
              <a:prstClr val="black">
                <a:alpha val="20000"/>
              </a:prstClr>
            </a:outerShdw>
          </a:effectLst>
        </p:spPr>
      </p:pic>
      <p:sp>
        <p:nvSpPr>
          <p:cNvPr id="5" name="Picture Placeholder 2"/>
          <p:cNvSpPr>
            <a:spLocks noGrp="1"/>
          </p:cNvSpPr>
          <p:nvPr>
            <p:ph type="pic" sz="quarter" idx="13" hasCustomPrompt="1"/>
          </p:nvPr>
        </p:nvSpPr>
        <p:spPr>
          <a:xfrm>
            <a:off x="4410191" y="1971715"/>
            <a:ext cx="1305363" cy="2317652"/>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6" name="Picture Placeholder 2"/>
          <p:cNvSpPr>
            <a:spLocks noGrp="1"/>
          </p:cNvSpPr>
          <p:nvPr>
            <p:ph type="pic" sz="quarter" idx="14" hasCustomPrompt="1"/>
          </p:nvPr>
        </p:nvSpPr>
        <p:spPr>
          <a:xfrm>
            <a:off x="5860887" y="874434"/>
            <a:ext cx="2424785" cy="323174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94266130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6" name="Picture Placeholder 5"/>
          <p:cNvSpPr>
            <a:spLocks noGrp="1"/>
          </p:cNvSpPr>
          <p:nvPr>
            <p:ph type="pic" sz="quarter" idx="11" hasCustomPrompt="1"/>
          </p:nvPr>
        </p:nvSpPr>
        <p:spPr>
          <a:xfrm>
            <a:off x="937118" y="545024"/>
            <a:ext cx="3203525" cy="4174629"/>
          </a:xfrm>
          <a:custGeom>
            <a:avLst/>
            <a:gdLst/>
            <a:ahLst/>
            <a:cxnLst/>
            <a:rect l="l" t="t" r="r" b="b"/>
            <a:pathLst>
              <a:path w="4271367" h="5566172">
                <a:moveTo>
                  <a:pt x="2247305" y="0"/>
                </a:moveTo>
                <a:cubicBezTo>
                  <a:pt x="2542480" y="0"/>
                  <a:pt x="2814092" y="39688"/>
                  <a:pt x="3062139" y="119063"/>
                </a:cubicBezTo>
                <a:cubicBezTo>
                  <a:pt x="3310186" y="198438"/>
                  <a:pt x="3523506" y="311299"/>
                  <a:pt x="3702100" y="457647"/>
                </a:cubicBezTo>
                <a:cubicBezTo>
                  <a:pt x="3880694" y="603995"/>
                  <a:pt x="4020220" y="780728"/>
                  <a:pt x="4120679" y="987847"/>
                </a:cubicBezTo>
                <a:cubicBezTo>
                  <a:pt x="4221138" y="1194966"/>
                  <a:pt x="4271367" y="1426270"/>
                  <a:pt x="4271367" y="1681758"/>
                </a:cubicBezTo>
                <a:lnTo>
                  <a:pt x="2969121" y="1681758"/>
                </a:lnTo>
                <a:cubicBezTo>
                  <a:pt x="2969121" y="1580059"/>
                  <a:pt x="2953618" y="1486421"/>
                  <a:pt x="2922612" y="1400845"/>
                </a:cubicBezTo>
                <a:cubicBezTo>
                  <a:pt x="2891607" y="1315269"/>
                  <a:pt x="2844478" y="1242095"/>
                  <a:pt x="2781226" y="1181323"/>
                </a:cubicBezTo>
                <a:cubicBezTo>
                  <a:pt x="2717974" y="1120552"/>
                  <a:pt x="2639839" y="1072803"/>
                  <a:pt x="2546821" y="1038076"/>
                </a:cubicBezTo>
                <a:cubicBezTo>
                  <a:pt x="2453804" y="1003350"/>
                  <a:pt x="2344043" y="985987"/>
                  <a:pt x="2217539" y="985987"/>
                </a:cubicBezTo>
                <a:cubicBezTo>
                  <a:pt x="2093516" y="985987"/>
                  <a:pt x="1984375" y="1000249"/>
                  <a:pt x="1890118" y="1028775"/>
                </a:cubicBezTo>
                <a:cubicBezTo>
                  <a:pt x="1795860" y="1057300"/>
                  <a:pt x="1717105" y="1096988"/>
                  <a:pt x="1653853" y="1147837"/>
                </a:cubicBezTo>
                <a:cubicBezTo>
                  <a:pt x="1590601" y="1198687"/>
                  <a:pt x="1542852" y="1256978"/>
                  <a:pt x="1510606" y="1322710"/>
                </a:cubicBezTo>
                <a:cubicBezTo>
                  <a:pt x="1478360" y="1388442"/>
                  <a:pt x="1462237" y="1458516"/>
                  <a:pt x="1462237" y="1532930"/>
                </a:cubicBezTo>
                <a:cubicBezTo>
                  <a:pt x="1462237" y="1614785"/>
                  <a:pt x="1485181" y="1688579"/>
                  <a:pt x="1531070" y="1754312"/>
                </a:cubicBezTo>
                <a:cubicBezTo>
                  <a:pt x="1576958" y="1820044"/>
                  <a:pt x="1642691" y="1882056"/>
                  <a:pt x="1728267" y="1940347"/>
                </a:cubicBezTo>
                <a:cubicBezTo>
                  <a:pt x="1813843" y="1998638"/>
                  <a:pt x="1918023" y="2053208"/>
                  <a:pt x="2040806" y="2104058"/>
                </a:cubicBezTo>
                <a:cubicBezTo>
                  <a:pt x="2163589" y="2154908"/>
                  <a:pt x="2301875" y="2205137"/>
                  <a:pt x="2455664" y="2254746"/>
                </a:cubicBezTo>
                <a:cubicBezTo>
                  <a:pt x="2743398" y="2346524"/>
                  <a:pt x="3000127" y="2448223"/>
                  <a:pt x="3225850" y="2559844"/>
                </a:cubicBezTo>
                <a:cubicBezTo>
                  <a:pt x="3451573" y="2671465"/>
                  <a:pt x="3641948" y="2799209"/>
                  <a:pt x="3796978" y="2943076"/>
                </a:cubicBezTo>
                <a:cubicBezTo>
                  <a:pt x="3952007" y="3086944"/>
                  <a:pt x="4069830" y="3249414"/>
                  <a:pt x="4150445" y="3430489"/>
                </a:cubicBezTo>
                <a:cubicBezTo>
                  <a:pt x="4231060" y="3611563"/>
                  <a:pt x="4271367" y="3816202"/>
                  <a:pt x="4271367" y="4044405"/>
                </a:cubicBezTo>
                <a:cubicBezTo>
                  <a:pt x="4271367" y="4287491"/>
                  <a:pt x="4223618" y="4503911"/>
                  <a:pt x="4128120" y="4693667"/>
                </a:cubicBezTo>
                <a:cubicBezTo>
                  <a:pt x="4032622" y="4883423"/>
                  <a:pt x="3897437" y="5042794"/>
                  <a:pt x="3722564" y="5171778"/>
                </a:cubicBezTo>
                <a:cubicBezTo>
                  <a:pt x="3547691" y="5300762"/>
                  <a:pt x="3336851" y="5398741"/>
                  <a:pt x="3090044" y="5465713"/>
                </a:cubicBezTo>
                <a:cubicBezTo>
                  <a:pt x="2843238" y="5532686"/>
                  <a:pt x="2568525" y="5566172"/>
                  <a:pt x="2265908" y="5566172"/>
                </a:cubicBezTo>
                <a:cubicBezTo>
                  <a:pt x="2079873" y="5566172"/>
                  <a:pt x="1895078" y="5550669"/>
                  <a:pt x="1711524" y="5519663"/>
                </a:cubicBezTo>
                <a:cubicBezTo>
                  <a:pt x="1527969" y="5488658"/>
                  <a:pt x="1352476" y="5440909"/>
                  <a:pt x="1185044" y="5376416"/>
                </a:cubicBezTo>
                <a:cubicBezTo>
                  <a:pt x="1017613" y="5311924"/>
                  <a:pt x="861343" y="5230689"/>
                  <a:pt x="716235" y="5132710"/>
                </a:cubicBezTo>
                <a:cubicBezTo>
                  <a:pt x="571128" y="5034732"/>
                  <a:pt x="445864" y="4917530"/>
                  <a:pt x="340444" y="4781104"/>
                </a:cubicBezTo>
                <a:cubicBezTo>
                  <a:pt x="235025" y="4644678"/>
                  <a:pt x="151929" y="4489649"/>
                  <a:pt x="91157" y="4316016"/>
                </a:cubicBezTo>
                <a:cubicBezTo>
                  <a:pt x="30386" y="4142384"/>
                  <a:pt x="0" y="3948907"/>
                  <a:pt x="0" y="3735586"/>
                </a:cubicBezTo>
                <a:lnTo>
                  <a:pt x="1309688" y="3735586"/>
                </a:lnTo>
                <a:cubicBezTo>
                  <a:pt x="1309688" y="3894336"/>
                  <a:pt x="1330772" y="4027661"/>
                  <a:pt x="1372940" y="4135562"/>
                </a:cubicBezTo>
                <a:cubicBezTo>
                  <a:pt x="1415108" y="4243462"/>
                  <a:pt x="1477120" y="4330899"/>
                  <a:pt x="1558975" y="4397871"/>
                </a:cubicBezTo>
                <a:cubicBezTo>
                  <a:pt x="1640830" y="4464844"/>
                  <a:pt x="1740669" y="4512593"/>
                  <a:pt x="1858491" y="4541118"/>
                </a:cubicBezTo>
                <a:cubicBezTo>
                  <a:pt x="1976314" y="4569644"/>
                  <a:pt x="2112120" y="4583907"/>
                  <a:pt x="2265908" y="4583907"/>
                </a:cubicBezTo>
                <a:cubicBezTo>
                  <a:pt x="2389932" y="4583907"/>
                  <a:pt x="2495972" y="4569644"/>
                  <a:pt x="2584029" y="4541118"/>
                </a:cubicBezTo>
                <a:cubicBezTo>
                  <a:pt x="2672085" y="4512593"/>
                  <a:pt x="2744639" y="4474146"/>
                  <a:pt x="2801690" y="4425777"/>
                </a:cubicBezTo>
                <a:cubicBezTo>
                  <a:pt x="2858740" y="4377408"/>
                  <a:pt x="2900288" y="4320977"/>
                  <a:pt x="2926333" y="4256485"/>
                </a:cubicBezTo>
                <a:cubicBezTo>
                  <a:pt x="2952378" y="4191993"/>
                  <a:pt x="2965401" y="4123780"/>
                  <a:pt x="2965401" y="4051846"/>
                </a:cubicBezTo>
                <a:cubicBezTo>
                  <a:pt x="2965401" y="3967510"/>
                  <a:pt x="2953618" y="3891236"/>
                  <a:pt x="2930054" y="3823023"/>
                </a:cubicBezTo>
                <a:cubicBezTo>
                  <a:pt x="2906490" y="3754810"/>
                  <a:pt x="2859981" y="3690318"/>
                  <a:pt x="2790528" y="3629546"/>
                </a:cubicBezTo>
                <a:cubicBezTo>
                  <a:pt x="2721074" y="3568775"/>
                  <a:pt x="2623716" y="3508623"/>
                  <a:pt x="2498452" y="3449092"/>
                </a:cubicBezTo>
                <a:cubicBezTo>
                  <a:pt x="2373188" y="3389561"/>
                  <a:pt x="2208858" y="3326309"/>
                  <a:pt x="2005459" y="3259336"/>
                </a:cubicBezTo>
                <a:cubicBezTo>
                  <a:pt x="1767334" y="3179961"/>
                  <a:pt x="1537891" y="3090665"/>
                  <a:pt x="1317129" y="2991446"/>
                </a:cubicBezTo>
                <a:cubicBezTo>
                  <a:pt x="1096367" y="2892227"/>
                  <a:pt x="900410" y="2774405"/>
                  <a:pt x="729258" y="2637979"/>
                </a:cubicBezTo>
                <a:cubicBezTo>
                  <a:pt x="558106" y="2501553"/>
                  <a:pt x="421060" y="2342183"/>
                  <a:pt x="318120" y="2159868"/>
                </a:cubicBezTo>
                <a:cubicBezTo>
                  <a:pt x="215181" y="1977554"/>
                  <a:pt x="163711" y="1764854"/>
                  <a:pt x="163711" y="1521768"/>
                </a:cubicBezTo>
                <a:cubicBezTo>
                  <a:pt x="163711" y="1288604"/>
                  <a:pt x="215801" y="1078384"/>
                  <a:pt x="319981" y="891109"/>
                </a:cubicBezTo>
                <a:cubicBezTo>
                  <a:pt x="424160" y="703833"/>
                  <a:pt x="569268" y="544464"/>
                  <a:pt x="755303" y="412998"/>
                </a:cubicBezTo>
                <a:cubicBezTo>
                  <a:pt x="941338" y="281533"/>
                  <a:pt x="1161480" y="179835"/>
                  <a:pt x="1415728" y="107901"/>
                </a:cubicBezTo>
                <a:cubicBezTo>
                  <a:pt x="1669976" y="35967"/>
                  <a:pt x="1947168" y="0"/>
                  <a:pt x="2247305" y="0"/>
                </a:cubicBezTo>
                <a:close/>
              </a:path>
            </a:pathLst>
          </a:cu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dirty="0"/>
              <a:t>Drag &amp; Drop Image</a:t>
            </a:r>
          </a:p>
        </p:txBody>
      </p:sp>
    </p:spTree>
    <p:extLst>
      <p:ext uri="{BB962C8B-B14F-4D97-AF65-F5344CB8AC3E}">
        <p14:creationId xmlns:p14="http://schemas.microsoft.com/office/powerpoint/2010/main" val="195848161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3" name="Picture Placeholder 12"/>
          <p:cNvSpPr>
            <a:spLocks noGrp="1"/>
          </p:cNvSpPr>
          <p:nvPr>
            <p:ph type="pic" sz="quarter" idx="11" hasCustomPrompt="1"/>
          </p:nvPr>
        </p:nvSpPr>
        <p:spPr>
          <a:xfrm>
            <a:off x="288153" y="600834"/>
            <a:ext cx="4833194" cy="4063008"/>
          </a:xfrm>
          <a:custGeom>
            <a:avLst/>
            <a:gdLst/>
            <a:ahLst/>
            <a:cxnLst/>
            <a:rect l="l" t="t" r="r" b="b"/>
            <a:pathLst>
              <a:path w="6444258" h="5417344">
                <a:moveTo>
                  <a:pt x="0" y="0"/>
                </a:moveTo>
                <a:lnTo>
                  <a:pt x="1298526" y="0"/>
                </a:lnTo>
                <a:lnTo>
                  <a:pt x="1919883" y="3397002"/>
                </a:lnTo>
                <a:lnTo>
                  <a:pt x="2664024" y="0"/>
                </a:lnTo>
                <a:lnTo>
                  <a:pt x="3772793" y="0"/>
                </a:lnTo>
                <a:lnTo>
                  <a:pt x="4528096" y="3397002"/>
                </a:lnTo>
                <a:lnTo>
                  <a:pt x="5149453" y="0"/>
                </a:lnTo>
                <a:lnTo>
                  <a:pt x="6444258" y="0"/>
                </a:lnTo>
                <a:lnTo>
                  <a:pt x="5294560" y="5417344"/>
                </a:lnTo>
                <a:lnTo>
                  <a:pt x="3940225" y="5417344"/>
                </a:lnTo>
                <a:lnTo>
                  <a:pt x="3214688" y="2329161"/>
                </a:lnTo>
                <a:lnTo>
                  <a:pt x="2504033" y="5417344"/>
                </a:lnTo>
                <a:lnTo>
                  <a:pt x="1153418" y="5417344"/>
                </a:lnTo>
                <a:close/>
              </a:path>
            </a:pathLst>
          </a:cu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9232716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rame title + Image right">
    <p:spTree>
      <p:nvGrpSpPr>
        <p:cNvPr id="1" name=""/>
        <p:cNvGrpSpPr/>
        <p:nvPr/>
      </p:nvGrpSpPr>
      <p:grpSpPr>
        <a:xfrm>
          <a:off x="0" y="0"/>
          <a:ext cx="0" cy="0"/>
          <a:chOff x="0" y="0"/>
          <a:chExt cx="0" cy="0"/>
        </a:xfrm>
      </p:grpSpPr>
      <p:sp>
        <p:nvSpPr>
          <p:cNvPr id="6" name="Rectangle 5"/>
          <p:cNvSpPr/>
          <p:nvPr userDrawn="1"/>
        </p:nvSpPr>
        <p:spPr>
          <a:xfrm>
            <a:off x="0" y="0"/>
            <a:ext cx="3191933" cy="51604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Picture Placeholder 2"/>
          <p:cNvSpPr>
            <a:spLocks noGrp="1"/>
          </p:cNvSpPr>
          <p:nvPr>
            <p:ph type="pic" sz="quarter" idx="11"/>
          </p:nvPr>
        </p:nvSpPr>
        <p:spPr>
          <a:xfrm>
            <a:off x="3183467" y="0"/>
            <a:ext cx="5960533"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4" name="Text Placeholder 5"/>
          <p:cNvSpPr>
            <a:spLocks noGrp="1"/>
          </p:cNvSpPr>
          <p:nvPr>
            <p:ph type="body" sz="quarter" idx="10" hasCustomPrompt="1"/>
          </p:nvPr>
        </p:nvSpPr>
        <p:spPr>
          <a:xfrm>
            <a:off x="254002" y="2656611"/>
            <a:ext cx="2717800" cy="213595"/>
          </a:xfrm>
          <a:prstGeom prst="rect">
            <a:avLst/>
          </a:prstGeom>
        </p:spPr>
        <p:txBody>
          <a:bodyPr lIns="68580" tIns="34290" rIns="68580" bIns="34290">
            <a:noAutofit/>
          </a:bodyPr>
          <a:lstStyle>
            <a:lvl1pPr marL="0" indent="0" algn="l">
              <a:buNone/>
              <a:defRPr sz="1200" cap="all">
                <a:solidFill>
                  <a:schemeClr val="tx1">
                    <a:lumMod val="50000"/>
                    <a:lumOff val="50000"/>
                  </a:schemeClr>
                </a:solidFill>
                <a:latin typeface="Lato Light"/>
                <a:cs typeface="Lato Light"/>
              </a:defRPr>
            </a:lvl1pPr>
          </a:lstStyle>
          <a:p>
            <a:pPr lvl="0"/>
            <a:r>
              <a:rPr lang="en-US" dirty="0" err="1"/>
              <a:t>Subitle</a:t>
            </a:r>
            <a:r>
              <a:rPr lang="en-US" dirty="0"/>
              <a:t> Example here</a:t>
            </a:r>
          </a:p>
        </p:txBody>
      </p:sp>
      <p:sp>
        <p:nvSpPr>
          <p:cNvPr id="5" name="Text Placeholder 5"/>
          <p:cNvSpPr>
            <a:spLocks noGrp="1"/>
          </p:cNvSpPr>
          <p:nvPr>
            <p:ph type="body" sz="quarter" idx="12" hasCustomPrompt="1"/>
          </p:nvPr>
        </p:nvSpPr>
        <p:spPr>
          <a:xfrm>
            <a:off x="254002" y="2952942"/>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
        <p:nvSpPr>
          <p:cNvPr id="3" name="Title 3"/>
          <p:cNvSpPr>
            <a:spLocks noGrp="1"/>
          </p:cNvSpPr>
          <p:nvPr>
            <p:ph type="title" hasCustomPrompt="1"/>
          </p:nvPr>
        </p:nvSpPr>
        <p:spPr>
          <a:xfrm>
            <a:off x="237069" y="1133055"/>
            <a:ext cx="2717800" cy="1415430"/>
          </a:xfrm>
          <a:prstGeom prst="rect">
            <a:avLst/>
          </a:prstGeom>
        </p:spPr>
        <p:txBody>
          <a:bodyPr lIns="68580" tIns="34290" rIns="68580" bIns="34290">
            <a:noAutofit/>
          </a:bodyPr>
          <a:lstStyle>
            <a:lvl1pPr algn="l">
              <a:defRPr sz="3300" cap="all">
                <a:solidFill>
                  <a:schemeClr val="tx1">
                    <a:lumMod val="50000"/>
                    <a:lumOff val="50000"/>
                  </a:schemeClr>
                </a:solidFill>
                <a:latin typeface="Lemon/Milk"/>
                <a:cs typeface="Lemon/Milk"/>
              </a:defRPr>
            </a:lvl1pPr>
          </a:lstStyle>
          <a:p>
            <a:r>
              <a:rPr lang="en-US" dirty="0"/>
              <a:t>title example here</a:t>
            </a:r>
          </a:p>
        </p:txBody>
      </p:sp>
      <p:cxnSp>
        <p:nvCxnSpPr>
          <p:cNvPr id="7" name="Straight Connector 6"/>
          <p:cNvCxnSpPr/>
          <p:nvPr userDrawn="1"/>
        </p:nvCxnSpPr>
        <p:spPr>
          <a:xfrm>
            <a:off x="237067" y="2607716"/>
            <a:ext cx="2717800"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540" decel="100000" fill="hold"/>
                                        <p:tgtEl>
                                          <p:spTgt spid="3"/>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600"/>
                                        <p:tgtEl>
                                          <p:spTgt spid="4">
                                            <p:txEl>
                                              <p:pRg st="0" end="0"/>
                                            </p:txEl>
                                          </p:spTgt>
                                        </p:tgtEl>
                                      </p:cBhvr>
                                    </p:animEffect>
                                    <p:anim calcmode="lin" valueType="num">
                                      <p:cBhvr>
                                        <p:cTn id="14" dur="6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4">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600"/>
                                        <p:tgtEl>
                                          <p:spTgt spid="5">
                                            <p:txEl>
                                              <p:pRg st="0" end="0"/>
                                            </p:txEl>
                                          </p:spTgt>
                                        </p:tgtEl>
                                      </p:cBhvr>
                                    </p:animEffect>
                                    <p:anim calcmode="lin" valueType="num">
                                      <p:cBhvr>
                                        <p:cTn id="20" dur="6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5">
                                            <p:txEl>
                                              <p:pRg st="0" end="0"/>
                                            </p:txEl>
                                          </p:spTgt>
                                        </p:tgtEl>
                                        <p:attrNameLst>
                                          <p:attrName>ppt_y</p:attrName>
                                        </p:attrNameLst>
                                      </p:cBhvr>
                                      <p:tavLst>
                                        <p:tav tm="0">
                                          <p:val>
                                            <p:strVal val="#ppt_y-.03"/>
                                          </p:val>
                                        </p:tav>
                                        <p:tav tm="100000">
                                          <p:val>
                                            <p:strVal val="#ppt_y"/>
                                          </p:val>
                                        </p:tav>
                                      </p:tavLst>
                                    </p:anim>
                                  </p:childTnLst>
                                </p:cTn>
                              </p:par>
                              <p:par>
                                <p:cTn id="23" presetID="10" presetClass="entr" presetSubtype="0" fill="hold" grpId="0" nodeType="withEffect" nodePh="1">
                                  <p:stCondLst>
                                    <p:cond delay="0"/>
                                  </p:stCondLst>
                                  <p:endCondLst>
                                    <p:cond evt="begin" delay="0">
                                      <p:tn val="23"/>
                                    </p:cond>
                                  </p:end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tmplLst>
          <p:tmpl lvl="1">
            <p:tnLst>
              <p:par>
                <p:cTn presetID="37" presetClass="entr" presetSubtype="0" fill="hold" nodeType="withEffect">
                  <p:stCondLst>
                    <p:cond delay="300"/>
                  </p:stCondLst>
                  <p:childTnLst>
                    <p:set>
                      <p:cBhvr>
                        <p:cTn dur="1" fill="hold">
                          <p:stCondLst>
                            <p:cond delay="0"/>
                          </p:stCondLst>
                        </p:cTn>
                        <p:tgtEl>
                          <p:spTgt spid="4"/>
                        </p:tgtEl>
                        <p:attrNameLst>
                          <p:attrName>style.visibility</p:attrName>
                        </p:attrNameLst>
                      </p:cBhvr>
                      <p:to>
                        <p:strVal val="visible"/>
                      </p:to>
                    </p:set>
                    <p:animEffect transition="in" filter="fade">
                      <p:cBhvr>
                        <p:cTn dur="600"/>
                        <p:tgtEl>
                          <p:spTgt spid="4"/>
                        </p:tgtEl>
                      </p:cBhvr>
                    </p:animEffect>
                    <p:anim calcmode="lin" valueType="num">
                      <p:cBhvr>
                        <p:cTn dur="600" fill="hold"/>
                        <p:tgtEl>
                          <p:spTgt spid="4"/>
                        </p:tgtEl>
                        <p:attrNameLst>
                          <p:attrName>ppt_x</p:attrName>
                        </p:attrNameLst>
                      </p:cBhvr>
                      <p:tavLst>
                        <p:tav tm="0">
                          <p:val>
                            <p:strVal val="#ppt_x"/>
                          </p:val>
                        </p:tav>
                        <p:tav tm="100000">
                          <p:val>
                            <p:strVal val="#ppt_x"/>
                          </p:val>
                        </p:tav>
                      </p:tavLst>
                    </p:anim>
                    <p:anim calcmode="lin" valueType="num">
                      <p:cBhvr>
                        <p:cTn dur="540" decel="100000" fill="hold"/>
                        <p:tgtEl>
                          <p:spTgt spid="4"/>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tnLst>
          </p:tmpl>
        </p:tmplLst>
      </p:bldP>
      <p:bldP spid="5" grpId="0" build="p">
        <p:tmplLst>
          <p:tmpl lvl="1">
            <p:tnLst>
              <p:par>
                <p:cTn presetID="37" presetClass="entr" presetSubtype="0" fill="hold" nodeType="withEffect" nodePh="1">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600"/>
                        <p:tgtEl>
                          <p:spTgt spid="5"/>
                        </p:tgtEl>
                      </p:cBhvr>
                    </p:animEffect>
                    <p:anim calcmode="lin" valueType="num">
                      <p:cBhvr>
                        <p:cTn dur="600" fill="hold"/>
                        <p:tgtEl>
                          <p:spTgt spid="5"/>
                        </p:tgtEl>
                        <p:attrNameLst>
                          <p:attrName>ppt_x</p:attrName>
                        </p:attrNameLst>
                      </p:cBhvr>
                      <p:tavLst>
                        <p:tav tm="0">
                          <p:val>
                            <p:strVal val="#ppt_x"/>
                          </p:val>
                        </p:tav>
                        <p:tav tm="100000">
                          <p:val>
                            <p:strVal val="#ppt_x"/>
                          </p:val>
                        </p:tav>
                      </p:tavLst>
                    </p:anim>
                    <p:anim calcmode="lin" valueType="num">
                      <p:cBhvr>
                        <p:cTn dur="540" decel="100000" fill="hold"/>
                        <p:tgtEl>
                          <p:spTgt spid="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tnLst>
          </p:tmpl>
        </p:tmplLst>
      </p:bldP>
      <p:bldP spid="3" grpId="0"/>
    </p:bld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6" name="Picture Placeholder 5"/>
          <p:cNvSpPr>
            <a:spLocks noGrp="1"/>
          </p:cNvSpPr>
          <p:nvPr>
            <p:ph type="pic" sz="quarter" idx="11" hasCustomPrompt="1"/>
          </p:nvPr>
        </p:nvSpPr>
        <p:spPr>
          <a:xfrm>
            <a:off x="951071" y="545024"/>
            <a:ext cx="3555131" cy="4174629"/>
          </a:xfrm>
          <a:custGeom>
            <a:avLst/>
            <a:gdLst/>
            <a:ahLst/>
            <a:cxnLst/>
            <a:rect l="l" t="t" r="r" b="b"/>
            <a:pathLst>
              <a:path w="4740175" h="5566172">
                <a:moveTo>
                  <a:pt x="2370088" y="1023194"/>
                </a:moveTo>
                <a:cubicBezTo>
                  <a:pt x="2020341" y="1023194"/>
                  <a:pt x="1759272" y="1162720"/>
                  <a:pt x="1586880" y="1441773"/>
                </a:cubicBezTo>
                <a:cubicBezTo>
                  <a:pt x="1414487" y="1720825"/>
                  <a:pt x="1328291" y="2129482"/>
                  <a:pt x="1328291" y="2667744"/>
                </a:cubicBezTo>
                <a:lnTo>
                  <a:pt x="1328291" y="2894707"/>
                </a:lnTo>
                <a:cubicBezTo>
                  <a:pt x="1328291" y="3425528"/>
                  <a:pt x="1416347" y="3833565"/>
                  <a:pt x="1592461" y="4118819"/>
                </a:cubicBezTo>
                <a:cubicBezTo>
                  <a:pt x="1768574" y="4404073"/>
                  <a:pt x="2030263" y="4546700"/>
                  <a:pt x="2377529" y="4546700"/>
                </a:cubicBezTo>
                <a:cubicBezTo>
                  <a:pt x="2709912" y="4546700"/>
                  <a:pt x="2965400" y="4404693"/>
                  <a:pt x="3143994" y="4120679"/>
                </a:cubicBezTo>
                <a:cubicBezTo>
                  <a:pt x="3322588" y="3836666"/>
                  <a:pt x="3411884" y="3428008"/>
                  <a:pt x="3411884" y="2894707"/>
                </a:cubicBezTo>
                <a:lnTo>
                  <a:pt x="3411884" y="2667744"/>
                </a:lnTo>
                <a:cubicBezTo>
                  <a:pt x="3411884" y="2129482"/>
                  <a:pt x="3321967" y="1720825"/>
                  <a:pt x="3142133" y="1441773"/>
                </a:cubicBezTo>
                <a:cubicBezTo>
                  <a:pt x="2962300" y="1162720"/>
                  <a:pt x="2704951" y="1023194"/>
                  <a:pt x="2370088" y="1023194"/>
                </a:cubicBezTo>
                <a:close/>
                <a:moveTo>
                  <a:pt x="2370088" y="0"/>
                </a:moveTo>
                <a:cubicBezTo>
                  <a:pt x="2714873" y="0"/>
                  <a:pt x="3032373" y="62012"/>
                  <a:pt x="3322588" y="186035"/>
                </a:cubicBezTo>
                <a:cubicBezTo>
                  <a:pt x="3612802" y="310059"/>
                  <a:pt x="3862710" y="487412"/>
                  <a:pt x="4072309" y="718096"/>
                </a:cubicBezTo>
                <a:cubicBezTo>
                  <a:pt x="4281909" y="948779"/>
                  <a:pt x="4445620" y="1229073"/>
                  <a:pt x="4563442" y="1558975"/>
                </a:cubicBezTo>
                <a:cubicBezTo>
                  <a:pt x="4681264" y="1888877"/>
                  <a:pt x="4740175" y="2260948"/>
                  <a:pt x="4740175" y="2675186"/>
                </a:cubicBezTo>
                <a:lnTo>
                  <a:pt x="4740175" y="2894707"/>
                </a:lnTo>
                <a:cubicBezTo>
                  <a:pt x="4740175" y="3308945"/>
                  <a:pt x="4681885" y="3681016"/>
                  <a:pt x="4565302" y="4010918"/>
                </a:cubicBezTo>
                <a:cubicBezTo>
                  <a:pt x="4448720" y="4340821"/>
                  <a:pt x="4285630" y="4621114"/>
                  <a:pt x="4076030" y="4851797"/>
                </a:cubicBezTo>
                <a:cubicBezTo>
                  <a:pt x="3866430" y="5082481"/>
                  <a:pt x="3617143" y="5259214"/>
                  <a:pt x="3328169" y="5381997"/>
                </a:cubicBezTo>
                <a:cubicBezTo>
                  <a:pt x="3039194" y="5504781"/>
                  <a:pt x="2722314" y="5566172"/>
                  <a:pt x="2377529" y="5566172"/>
                </a:cubicBezTo>
                <a:cubicBezTo>
                  <a:pt x="2027783" y="5566172"/>
                  <a:pt x="1707182" y="5504781"/>
                  <a:pt x="1415727" y="5381997"/>
                </a:cubicBezTo>
                <a:cubicBezTo>
                  <a:pt x="1124272" y="5259214"/>
                  <a:pt x="873745" y="5082481"/>
                  <a:pt x="664145" y="4851797"/>
                </a:cubicBezTo>
                <a:cubicBezTo>
                  <a:pt x="454546" y="4621114"/>
                  <a:pt x="291455" y="4340821"/>
                  <a:pt x="174873" y="4010918"/>
                </a:cubicBezTo>
                <a:cubicBezTo>
                  <a:pt x="58291" y="3681016"/>
                  <a:pt x="0" y="3308945"/>
                  <a:pt x="0" y="2894707"/>
                </a:cubicBezTo>
                <a:lnTo>
                  <a:pt x="0" y="2675186"/>
                </a:lnTo>
                <a:cubicBezTo>
                  <a:pt x="0" y="2260948"/>
                  <a:pt x="57671" y="1888877"/>
                  <a:pt x="173012" y="1558975"/>
                </a:cubicBezTo>
                <a:cubicBezTo>
                  <a:pt x="288354" y="1229073"/>
                  <a:pt x="450825" y="948779"/>
                  <a:pt x="660425" y="718096"/>
                </a:cubicBezTo>
                <a:cubicBezTo>
                  <a:pt x="870024" y="487412"/>
                  <a:pt x="1119931" y="310059"/>
                  <a:pt x="1410146" y="186035"/>
                </a:cubicBezTo>
                <a:cubicBezTo>
                  <a:pt x="1700361" y="62012"/>
                  <a:pt x="2020341" y="0"/>
                  <a:pt x="2370088" y="0"/>
                </a:cubicBezTo>
                <a:close/>
              </a:path>
            </a:pathLst>
          </a:cu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dirty="0"/>
              <a:t>Drag &amp; Drop Image</a:t>
            </a:r>
          </a:p>
        </p:txBody>
      </p:sp>
    </p:spTree>
    <p:extLst>
      <p:ext uri="{BB962C8B-B14F-4D97-AF65-F5344CB8AC3E}">
        <p14:creationId xmlns:p14="http://schemas.microsoft.com/office/powerpoint/2010/main" val="351928958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6" name="Picture Placeholder 5"/>
          <p:cNvSpPr>
            <a:spLocks noGrp="1"/>
          </p:cNvSpPr>
          <p:nvPr>
            <p:ph type="pic" sz="quarter" idx="11" hasCustomPrompt="1"/>
          </p:nvPr>
        </p:nvSpPr>
        <p:spPr>
          <a:xfrm>
            <a:off x="858984" y="600834"/>
            <a:ext cx="3396071" cy="4063008"/>
          </a:xfrm>
          <a:custGeom>
            <a:avLst/>
            <a:gdLst/>
            <a:ahLst/>
            <a:cxnLst/>
            <a:rect l="l" t="t" r="r" b="b"/>
            <a:pathLst>
              <a:path w="4528095" h="5417344">
                <a:moveTo>
                  <a:pt x="0" y="0"/>
                </a:moveTo>
                <a:lnTo>
                  <a:pt x="4528095" y="0"/>
                </a:lnTo>
                <a:lnTo>
                  <a:pt x="4528095" y="1008311"/>
                </a:lnTo>
                <a:lnTo>
                  <a:pt x="2902148" y="1008311"/>
                </a:lnTo>
                <a:lnTo>
                  <a:pt x="2902148" y="5417344"/>
                </a:lnTo>
                <a:lnTo>
                  <a:pt x="1596181" y="5417344"/>
                </a:lnTo>
                <a:lnTo>
                  <a:pt x="1596181" y="1008311"/>
                </a:lnTo>
                <a:lnTo>
                  <a:pt x="0" y="1008311"/>
                </a:lnTo>
                <a:close/>
              </a:path>
            </a:pathLst>
          </a:cu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37330387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52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2" name="Picture Placeholder 11"/>
          <p:cNvSpPr>
            <a:spLocks noGrp="1"/>
          </p:cNvSpPr>
          <p:nvPr>
            <p:ph type="pic" sz="quarter" idx="11" hasCustomPrompt="1"/>
          </p:nvPr>
        </p:nvSpPr>
        <p:spPr>
          <a:xfrm>
            <a:off x="4183382" y="182881"/>
            <a:ext cx="4960619" cy="4960620"/>
          </a:xfrm>
          <a:custGeom>
            <a:avLst/>
            <a:gdLst>
              <a:gd name="connsiteX0" fmla="*/ 6614159 w 6614159"/>
              <a:gd name="connsiteY0" fmla="*/ 0 h 6614160"/>
              <a:gd name="connsiteX1" fmla="*/ 6614159 w 6614159"/>
              <a:gd name="connsiteY1" fmla="*/ 3418065 h 6614160"/>
              <a:gd name="connsiteX2" fmla="*/ 3418064 w 6614159"/>
              <a:gd name="connsiteY2" fmla="*/ 6614160 h 6614160"/>
              <a:gd name="connsiteX3" fmla="*/ 0 w 6614159"/>
              <a:gd name="connsiteY3" fmla="*/ 6614160 h 6614160"/>
              <a:gd name="connsiteX4" fmla="*/ 6614159 w 6614159"/>
              <a:gd name="connsiteY4" fmla="*/ 0 h 661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4159" h="6614160">
                <a:moveTo>
                  <a:pt x="6614159" y="0"/>
                </a:moveTo>
                <a:lnTo>
                  <a:pt x="6614159" y="3418065"/>
                </a:lnTo>
                <a:cubicBezTo>
                  <a:pt x="4849004" y="3418065"/>
                  <a:pt x="3418064" y="4849006"/>
                  <a:pt x="3418064" y="6614160"/>
                </a:cubicBezTo>
                <a:lnTo>
                  <a:pt x="0" y="6614160"/>
                </a:lnTo>
                <a:cubicBezTo>
                  <a:pt x="0" y="2961260"/>
                  <a:pt x="2961259" y="0"/>
                  <a:pt x="6614159" y="0"/>
                </a:cubicBezTo>
                <a:close/>
              </a:path>
            </a:pathLst>
          </a:cu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07435134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55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9" name="Picture Placeholder 8"/>
          <p:cNvSpPr>
            <a:spLocks noGrp="1"/>
          </p:cNvSpPr>
          <p:nvPr>
            <p:ph type="pic" sz="quarter" idx="11" hasCustomPrompt="1"/>
          </p:nvPr>
        </p:nvSpPr>
        <p:spPr>
          <a:xfrm>
            <a:off x="0" y="182881"/>
            <a:ext cx="4960620" cy="4960620"/>
          </a:xfrm>
          <a:custGeom>
            <a:avLst/>
            <a:gdLst>
              <a:gd name="connsiteX0" fmla="*/ 0 w 6614160"/>
              <a:gd name="connsiteY0" fmla="*/ 0 h 6614160"/>
              <a:gd name="connsiteX1" fmla="*/ 6614160 w 6614160"/>
              <a:gd name="connsiteY1" fmla="*/ 6614160 h 6614160"/>
              <a:gd name="connsiteX2" fmla="*/ 3196095 w 6614160"/>
              <a:gd name="connsiteY2" fmla="*/ 6614160 h 6614160"/>
              <a:gd name="connsiteX3" fmla="*/ 0 w 6614160"/>
              <a:gd name="connsiteY3" fmla="*/ 3418065 h 6614160"/>
            </a:gdLst>
            <a:ahLst/>
            <a:cxnLst>
              <a:cxn ang="0">
                <a:pos x="connsiteX0" y="connsiteY0"/>
              </a:cxn>
              <a:cxn ang="0">
                <a:pos x="connsiteX1" y="connsiteY1"/>
              </a:cxn>
              <a:cxn ang="0">
                <a:pos x="connsiteX2" y="connsiteY2"/>
              </a:cxn>
              <a:cxn ang="0">
                <a:pos x="connsiteX3" y="connsiteY3"/>
              </a:cxn>
            </a:cxnLst>
            <a:rect l="l" t="t" r="r" b="b"/>
            <a:pathLst>
              <a:path w="6614160" h="6614160">
                <a:moveTo>
                  <a:pt x="0" y="0"/>
                </a:moveTo>
                <a:cubicBezTo>
                  <a:pt x="3652900" y="0"/>
                  <a:pt x="6614160" y="2961260"/>
                  <a:pt x="6614160" y="6614160"/>
                </a:cubicBezTo>
                <a:lnTo>
                  <a:pt x="3196095" y="6614160"/>
                </a:lnTo>
                <a:cubicBezTo>
                  <a:pt x="3196095" y="4849006"/>
                  <a:pt x="1765155" y="3418065"/>
                  <a:pt x="0" y="3418065"/>
                </a:cubicBezTo>
                <a:close/>
              </a:path>
            </a:pathLst>
          </a:cu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53179444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53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9" name="Picture Placeholder 8"/>
          <p:cNvSpPr>
            <a:spLocks noGrp="1"/>
          </p:cNvSpPr>
          <p:nvPr>
            <p:ph type="pic" sz="quarter" idx="11" hasCustomPrompt="1"/>
          </p:nvPr>
        </p:nvSpPr>
        <p:spPr>
          <a:xfrm>
            <a:off x="0" y="1"/>
            <a:ext cx="4960620" cy="4960619"/>
          </a:xfrm>
          <a:custGeom>
            <a:avLst/>
            <a:gdLst>
              <a:gd name="connsiteX0" fmla="*/ 3196095 w 6614160"/>
              <a:gd name="connsiteY0" fmla="*/ 0 h 6614159"/>
              <a:gd name="connsiteX1" fmla="*/ 6614160 w 6614160"/>
              <a:gd name="connsiteY1" fmla="*/ 0 h 6614159"/>
              <a:gd name="connsiteX2" fmla="*/ 0 w 6614160"/>
              <a:gd name="connsiteY2" fmla="*/ 6614159 h 6614159"/>
              <a:gd name="connsiteX3" fmla="*/ 0 w 6614160"/>
              <a:gd name="connsiteY3" fmla="*/ 3196094 h 6614159"/>
              <a:gd name="connsiteX4" fmla="*/ 3196095 w 6614160"/>
              <a:gd name="connsiteY4" fmla="*/ 0 h 6614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4160" h="6614159">
                <a:moveTo>
                  <a:pt x="3196095" y="0"/>
                </a:moveTo>
                <a:lnTo>
                  <a:pt x="6614160" y="0"/>
                </a:lnTo>
                <a:cubicBezTo>
                  <a:pt x="6614160" y="3652899"/>
                  <a:pt x="3652900" y="6614159"/>
                  <a:pt x="0" y="6614159"/>
                </a:cubicBezTo>
                <a:lnTo>
                  <a:pt x="0" y="3196094"/>
                </a:lnTo>
                <a:cubicBezTo>
                  <a:pt x="1765155" y="3196094"/>
                  <a:pt x="3196095" y="1765154"/>
                  <a:pt x="3196095" y="0"/>
                </a:cubicBezTo>
                <a:close/>
              </a:path>
            </a:pathLst>
          </a:cu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16085218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54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9" name="Picture Placeholder 8"/>
          <p:cNvSpPr>
            <a:spLocks noGrp="1"/>
          </p:cNvSpPr>
          <p:nvPr>
            <p:ph type="pic" sz="quarter" idx="11" hasCustomPrompt="1"/>
          </p:nvPr>
        </p:nvSpPr>
        <p:spPr>
          <a:xfrm>
            <a:off x="4183382" y="1"/>
            <a:ext cx="4960619" cy="4960619"/>
          </a:xfrm>
          <a:custGeom>
            <a:avLst/>
            <a:gdLst>
              <a:gd name="connsiteX0" fmla="*/ 0 w 6614159"/>
              <a:gd name="connsiteY0" fmla="*/ 0 h 6614159"/>
              <a:gd name="connsiteX1" fmla="*/ 3418064 w 6614159"/>
              <a:gd name="connsiteY1" fmla="*/ 0 h 6614159"/>
              <a:gd name="connsiteX2" fmla="*/ 6614159 w 6614159"/>
              <a:gd name="connsiteY2" fmla="*/ 3196094 h 6614159"/>
              <a:gd name="connsiteX3" fmla="*/ 6614159 w 6614159"/>
              <a:gd name="connsiteY3" fmla="*/ 6614159 h 6614159"/>
              <a:gd name="connsiteX4" fmla="*/ 0 w 6614159"/>
              <a:gd name="connsiteY4" fmla="*/ 0 h 6614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4159" h="6614159">
                <a:moveTo>
                  <a:pt x="0" y="0"/>
                </a:moveTo>
                <a:lnTo>
                  <a:pt x="3418064" y="0"/>
                </a:lnTo>
                <a:cubicBezTo>
                  <a:pt x="3418064" y="1765154"/>
                  <a:pt x="4849004" y="3196094"/>
                  <a:pt x="6614159" y="3196094"/>
                </a:cubicBezTo>
                <a:lnTo>
                  <a:pt x="6614159" y="6614159"/>
                </a:lnTo>
                <a:cubicBezTo>
                  <a:pt x="2961259" y="6614159"/>
                  <a:pt x="0" y="3652899"/>
                  <a:pt x="0" y="0"/>
                </a:cubicBezTo>
                <a:close/>
              </a:path>
            </a:pathLst>
          </a:cu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35047315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8" name="Picture Placeholder 2"/>
          <p:cNvSpPr>
            <a:spLocks noGrp="1"/>
          </p:cNvSpPr>
          <p:nvPr>
            <p:ph type="pic" sz="quarter" idx="11" hasCustomPrompt="1"/>
          </p:nvPr>
        </p:nvSpPr>
        <p:spPr>
          <a:xfrm>
            <a:off x="996296" y="828443"/>
            <a:ext cx="1941864" cy="2293317"/>
          </a:xfrm>
          <a:prstGeom prst="round2SameRect">
            <a:avLst>
              <a:gd name="adj1" fmla="val 1403"/>
              <a:gd name="adj2" fmla="val 0"/>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9" name="Picture Placeholder 2"/>
          <p:cNvSpPr>
            <a:spLocks noGrp="1"/>
          </p:cNvSpPr>
          <p:nvPr>
            <p:ph type="pic" sz="quarter" idx="12" hasCustomPrompt="1"/>
          </p:nvPr>
        </p:nvSpPr>
        <p:spPr>
          <a:xfrm>
            <a:off x="3590882" y="828443"/>
            <a:ext cx="1941864" cy="2293317"/>
          </a:xfrm>
          <a:prstGeom prst="round2SameRect">
            <a:avLst>
              <a:gd name="adj1" fmla="val 1403"/>
              <a:gd name="adj2" fmla="val 0"/>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0" name="Picture Placeholder 2"/>
          <p:cNvSpPr>
            <a:spLocks noGrp="1"/>
          </p:cNvSpPr>
          <p:nvPr>
            <p:ph type="pic" sz="quarter" idx="13" hasCustomPrompt="1"/>
          </p:nvPr>
        </p:nvSpPr>
        <p:spPr>
          <a:xfrm>
            <a:off x="6185467" y="828443"/>
            <a:ext cx="1941864" cy="2293317"/>
          </a:xfrm>
          <a:prstGeom prst="round2SameRect">
            <a:avLst>
              <a:gd name="adj1" fmla="val 1403"/>
              <a:gd name="adj2" fmla="val 0"/>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46867027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7" name="Picture Placeholder 16"/>
          <p:cNvSpPr>
            <a:spLocks noGrp="1"/>
          </p:cNvSpPr>
          <p:nvPr>
            <p:ph type="pic" sz="quarter" idx="11" hasCustomPrompt="1"/>
          </p:nvPr>
        </p:nvSpPr>
        <p:spPr>
          <a:xfrm>
            <a:off x="3434832" y="0"/>
            <a:ext cx="5260105" cy="5143500"/>
          </a:xfrm>
          <a:custGeom>
            <a:avLst/>
            <a:gdLst>
              <a:gd name="connsiteX0" fmla="*/ 6604205 w 7013473"/>
              <a:gd name="connsiteY0" fmla="*/ 3576483 h 6858000"/>
              <a:gd name="connsiteX1" fmla="*/ 7013473 w 7013473"/>
              <a:gd name="connsiteY1" fmla="*/ 3985751 h 6858000"/>
              <a:gd name="connsiteX2" fmla="*/ 7013472 w 7013473"/>
              <a:gd name="connsiteY2" fmla="*/ 4988642 h 6858000"/>
              <a:gd name="connsiteX3" fmla="*/ 6604204 w 7013473"/>
              <a:gd name="connsiteY3" fmla="*/ 5397910 h 6858000"/>
              <a:gd name="connsiteX4" fmla="*/ 6604205 w 7013473"/>
              <a:gd name="connsiteY4" fmla="*/ 5397909 h 6858000"/>
              <a:gd name="connsiteX5" fmla="*/ 6194937 w 7013473"/>
              <a:gd name="connsiteY5" fmla="*/ 4988641 h 6858000"/>
              <a:gd name="connsiteX6" fmla="*/ 6194937 w 7013473"/>
              <a:gd name="connsiteY6" fmla="*/ 3985751 h 6858000"/>
              <a:gd name="connsiteX7" fmla="*/ 6604205 w 7013473"/>
              <a:gd name="connsiteY7" fmla="*/ 3576483 h 6858000"/>
              <a:gd name="connsiteX8" fmla="*/ 409268 w 7013473"/>
              <a:gd name="connsiteY8" fmla="*/ 3060290 h 6858000"/>
              <a:gd name="connsiteX9" fmla="*/ 818536 w 7013473"/>
              <a:gd name="connsiteY9" fmla="*/ 3469558 h 6858000"/>
              <a:gd name="connsiteX10" fmla="*/ 818535 w 7013473"/>
              <a:gd name="connsiteY10" fmla="*/ 5504836 h 6858000"/>
              <a:gd name="connsiteX11" fmla="*/ 409267 w 7013473"/>
              <a:gd name="connsiteY11" fmla="*/ 5914104 h 6858000"/>
              <a:gd name="connsiteX12" fmla="*/ 409268 w 7013473"/>
              <a:gd name="connsiteY12" fmla="*/ 5914103 h 6858000"/>
              <a:gd name="connsiteX13" fmla="*/ 0 w 7013473"/>
              <a:gd name="connsiteY13" fmla="*/ 5504835 h 6858000"/>
              <a:gd name="connsiteX14" fmla="*/ 0 w 7013473"/>
              <a:gd name="connsiteY14" fmla="*/ 3469558 h 6858000"/>
              <a:gd name="connsiteX15" fmla="*/ 409268 w 7013473"/>
              <a:gd name="connsiteY15" fmla="*/ 3060290 h 6858000"/>
              <a:gd name="connsiteX16" fmla="*/ 1441757 w 7013473"/>
              <a:gd name="connsiteY16" fmla="*/ 2566219 h 6858000"/>
              <a:gd name="connsiteX17" fmla="*/ 1851025 w 7013473"/>
              <a:gd name="connsiteY17" fmla="*/ 2975487 h 6858000"/>
              <a:gd name="connsiteX18" fmla="*/ 1851024 w 7013473"/>
              <a:gd name="connsiteY18" fmla="*/ 6858000 h 6858000"/>
              <a:gd name="connsiteX19" fmla="*/ 1032489 w 7013473"/>
              <a:gd name="connsiteY19" fmla="*/ 6858000 h 6858000"/>
              <a:gd name="connsiteX20" fmla="*/ 1032489 w 7013473"/>
              <a:gd name="connsiteY20" fmla="*/ 2975487 h 6858000"/>
              <a:gd name="connsiteX21" fmla="*/ 1441757 w 7013473"/>
              <a:gd name="connsiteY21" fmla="*/ 2566219 h 6858000"/>
              <a:gd name="connsiteX22" fmla="*/ 5571713 w 7013473"/>
              <a:gd name="connsiteY22" fmla="*/ 1836175 h 6858000"/>
              <a:gd name="connsiteX23" fmla="*/ 5980981 w 7013473"/>
              <a:gd name="connsiteY23" fmla="*/ 2245443 h 6858000"/>
              <a:gd name="connsiteX24" fmla="*/ 5980980 w 7013473"/>
              <a:gd name="connsiteY24" fmla="*/ 4214354 h 6858000"/>
              <a:gd name="connsiteX25" fmla="*/ 5571712 w 7013473"/>
              <a:gd name="connsiteY25" fmla="*/ 4623622 h 6858000"/>
              <a:gd name="connsiteX26" fmla="*/ 5571713 w 7013473"/>
              <a:gd name="connsiteY26" fmla="*/ 4623621 h 6858000"/>
              <a:gd name="connsiteX27" fmla="*/ 5162445 w 7013473"/>
              <a:gd name="connsiteY27" fmla="*/ 4214353 h 6858000"/>
              <a:gd name="connsiteX28" fmla="*/ 5162445 w 7013473"/>
              <a:gd name="connsiteY28" fmla="*/ 2245443 h 6858000"/>
              <a:gd name="connsiteX29" fmla="*/ 5571713 w 7013473"/>
              <a:gd name="connsiteY29" fmla="*/ 1836175 h 6858000"/>
              <a:gd name="connsiteX30" fmla="*/ 4539224 w 7013473"/>
              <a:gd name="connsiteY30" fmla="*/ 1091380 h 6858000"/>
              <a:gd name="connsiteX31" fmla="*/ 4948492 w 7013473"/>
              <a:gd name="connsiteY31" fmla="*/ 1500648 h 6858000"/>
              <a:gd name="connsiteX32" fmla="*/ 4948491 w 7013473"/>
              <a:gd name="connsiteY32" fmla="*/ 5110384 h 6858000"/>
              <a:gd name="connsiteX33" fmla="*/ 4539223 w 7013473"/>
              <a:gd name="connsiteY33" fmla="*/ 5519652 h 6858000"/>
              <a:gd name="connsiteX34" fmla="*/ 4539224 w 7013473"/>
              <a:gd name="connsiteY34" fmla="*/ 5519651 h 6858000"/>
              <a:gd name="connsiteX35" fmla="*/ 4129956 w 7013473"/>
              <a:gd name="connsiteY35" fmla="*/ 5110383 h 6858000"/>
              <a:gd name="connsiteX36" fmla="*/ 4129956 w 7013473"/>
              <a:gd name="connsiteY36" fmla="*/ 1500648 h 6858000"/>
              <a:gd name="connsiteX37" fmla="*/ 4539224 w 7013473"/>
              <a:gd name="connsiteY37" fmla="*/ 1091380 h 6858000"/>
              <a:gd name="connsiteX38" fmla="*/ 2474246 w 7013473"/>
              <a:gd name="connsiteY38" fmla="*/ 774290 h 6858000"/>
              <a:gd name="connsiteX39" fmla="*/ 2883514 w 7013473"/>
              <a:gd name="connsiteY39" fmla="*/ 1183558 h 6858000"/>
              <a:gd name="connsiteX40" fmla="*/ 2883513 w 7013473"/>
              <a:gd name="connsiteY40" fmla="*/ 5334828 h 6858000"/>
              <a:gd name="connsiteX41" fmla="*/ 2474245 w 7013473"/>
              <a:gd name="connsiteY41" fmla="*/ 5744096 h 6858000"/>
              <a:gd name="connsiteX42" fmla="*/ 2474246 w 7013473"/>
              <a:gd name="connsiteY42" fmla="*/ 5744095 h 6858000"/>
              <a:gd name="connsiteX43" fmla="*/ 2064978 w 7013473"/>
              <a:gd name="connsiteY43" fmla="*/ 5334827 h 6858000"/>
              <a:gd name="connsiteX44" fmla="*/ 2064978 w 7013473"/>
              <a:gd name="connsiteY44" fmla="*/ 1183558 h 6858000"/>
              <a:gd name="connsiteX45" fmla="*/ 2474246 w 7013473"/>
              <a:gd name="connsiteY45" fmla="*/ 774290 h 6858000"/>
              <a:gd name="connsiteX46" fmla="*/ 3097467 w 7013473"/>
              <a:gd name="connsiteY46" fmla="*/ 0 h 6858000"/>
              <a:gd name="connsiteX47" fmla="*/ 3916003 w 7013473"/>
              <a:gd name="connsiteY47" fmla="*/ 0 h 6858000"/>
              <a:gd name="connsiteX48" fmla="*/ 3916002 w 7013473"/>
              <a:gd name="connsiteY48" fmla="*/ 5711314 h 6858000"/>
              <a:gd name="connsiteX49" fmla="*/ 3506734 w 7013473"/>
              <a:gd name="connsiteY49" fmla="*/ 6120582 h 6858000"/>
              <a:gd name="connsiteX50" fmla="*/ 3506735 w 7013473"/>
              <a:gd name="connsiteY50" fmla="*/ 6120581 h 6858000"/>
              <a:gd name="connsiteX51" fmla="*/ 3097467 w 7013473"/>
              <a:gd name="connsiteY51" fmla="*/ 57113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13473" h="6858000">
                <a:moveTo>
                  <a:pt x="6604205" y="3576483"/>
                </a:moveTo>
                <a:cubicBezTo>
                  <a:pt x="6830237" y="3576483"/>
                  <a:pt x="7013473" y="3759719"/>
                  <a:pt x="7013473" y="3985751"/>
                </a:cubicBezTo>
                <a:cubicBezTo>
                  <a:pt x="7013473" y="4320048"/>
                  <a:pt x="7013472" y="4654345"/>
                  <a:pt x="7013472" y="4988642"/>
                </a:cubicBezTo>
                <a:cubicBezTo>
                  <a:pt x="7013472" y="5214674"/>
                  <a:pt x="6830236" y="5397910"/>
                  <a:pt x="6604204" y="5397910"/>
                </a:cubicBezTo>
                <a:lnTo>
                  <a:pt x="6604205" y="5397909"/>
                </a:lnTo>
                <a:cubicBezTo>
                  <a:pt x="6378173" y="5397909"/>
                  <a:pt x="6194937" y="5214673"/>
                  <a:pt x="6194937" y="4988641"/>
                </a:cubicBezTo>
                <a:lnTo>
                  <a:pt x="6194937" y="3985751"/>
                </a:lnTo>
                <a:cubicBezTo>
                  <a:pt x="6194937" y="3759719"/>
                  <a:pt x="6378173" y="3576483"/>
                  <a:pt x="6604205" y="3576483"/>
                </a:cubicBezTo>
                <a:close/>
                <a:moveTo>
                  <a:pt x="409268" y="3060290"/>
                </a:moveTo>
                <a:cubicBezTo>
                  <a:pt x="635300" y="3060290"/>
                  <a:pt x="818536" y="3243526"/>
                  <a:pt x="818536" y="3469558"/>
                </a:cubicBezTo>
                <a:cubicBezTo>
                  <a:pt x="818536" y="4147984"/>
                  <a:pt x="818535" y="4826410"/>
                  <a:pt x="818535" y="5504836"/>
                </a:cubicBezTo>
                <a:cubicBezTo>
                  <a:pt x="818535" y="5730868"/>
                  <a:pt x="635299" y="5914104"/>
                  <a:pt x="409267" y="5914104"/>
                </a:cubicBezTo>
                <a:lnTo>
                  <a:pt x="409268" y="5914103"/>
                </a:lnTo>
                <a:cubicBezTo>
                  <a:pt x="183236" y="5914103"/>
                  <a:pt x="0" y="5730867"/>
                  <a:pt x="0" y="5504835"/>
                </a:cubicBezTo>
                <a:lnTo>
                  <a:pt x="0" y="3469558"/>
                </a:lnTo>
                <a:cubicBezTo>
                  <a:pt x="0" y="3243526"/>
                  <a:pt x="183236" y="3060290"/>
                  <a:pt x="409268" y="3060290"/>
                </a:cubicBezTo>
                <a:close/>
                <a:moveTo>
                  <a:pt x="1441757" y="2566219"/>
                </a:moveTo>
                <a:cubicBezTo>
                  <a:pt x="1667789" y="2566219"/>
                  <a:pt x="1851025" y="2749455"/>
                  <a:pt x="1851025" y="2975487"/>
                </a:cubicBezTo>
                <a:lnTo>
                  <a:pt x="1851024" y="6858000"/>
                </a:lnTo>
                <a:lnTo>
                  <a:pt x="1032489" y="6858000"/>
                </a:lnTo>
                <a:lnTo>
                  <a:pt x="1032489" y="2975487"/>
                </a:lnTo>
                <a:cubicBezTo>
                  <a:pt x="1032489" y="2749455"/>
                  <a:pt x="1215725" y="2566219"/>
                  <a:pt x="1441757" y="2566219"/>
                </a:cubicBezTo>
                <a:close/>
                <a:moveTo>
                  <a:pt x="5571713" y="1836175"/>
                </a:moveTo>
                <a:cubicBezTo>
                  <a:pt x="5797745" y="1836175"/>
                  <a:pt x="5980981" y="2019412"/>
                  <a:pt x="5980981" y="2245443"/>
                </a:cubicBezTo>
                <a:cubicBezTo>
                  <a:pt x="5980981" y="2901747"/>
                  <a:pt x="5980980" y="3558050"/>
                  <a:pt x="5980980" y="4214354"/>
                </a:cubicBezTo>
                <a:cubicBezTo>
                  <a:pt x="5980980" y="4440386"/>
                  <a:pt x="5797744" y="4623622"/>
                  <a:pt x="5571712" y="4623622"/>
                </a:cubicBezTo>
                <a:lnTo>
                  <a:pt x="5571713" y="4623621"/>
                </a:lnTo>
                <a:cubicBezTo>
                  <a:pt x="5345681" y="4623621"/>
                  <a:pt x="5162445" y="4440385"/>
                  <a:pt x="5162445" y="4214353"/>
                </a:cubicBezTo>
                <a:lnTo>
                  <a:pt x="5162445" y="2245443"/>
                </a:lnTo>
                <a:cubicBezTo>
                  <a:pt x="5162445" y="2019412"/>
                  <a:pt x="5345681" y="1836175"/>
                  <a:pt x="5571713" y="1836175"/>
                </a:cubicBezTo>
                <a:close/>
                <a:moveTo>
                  <a:pt x="4539224" y="1091380"/>
                </a:moveTo>
                <a:cubicBezTo>
                  <a:pt x="4765256" y="1091380"/>
                  <a:pt x="4948492" y="1274616"/>
                  <a:pt x="4948492" y="1500648"/>
                </a:cubicBezTo>
                <a:cubicBezTo>
                  <a:pt x="4948492" y="2703893"/>
                  <a:pt x="4948491" y="3907139"/>
                  <a:pt x="4948491" y="5110384"/>
                </a:cubicBezTo>
                <a:cubicBezTo>
                  <a:pt x="4948491" y="5336416"/>
                  <a:pt x="4765255" y="5519652"/>
                  <a:pt x="4539223" y="5519652"/>
                </a:cubicBezTo>
                <a:lnTo>
                  <a:pt x="4539224" y="5519651"/>
                </a:lnTo>
                <a:cubicBezTo>
                  <a:pt x="4313192" y="5519651"/>
                  <a:pt x="4129956" y="5336415"/>
                  <a:pt x="4129956" y="5110383"/>
                </a:cubicBezTo>
                <a:lnTo>
                  <a:pt x="4129956" y="1500648"/>
                </a:lnTo>
                <a:cubicBezTo>
                  <a:pt x="4129956" y="1274616"/>
                  <a:pt x="4313192" y="1091380"/>
                  <a:pt x="4539224" y="1091380"/>
                </a:cubicBezTo>
                <a:close/>
                <a:moveTo>
                  <a:pt x="2474246" y="774290"/>
                </a:moveTo>
                <a:cubicBezTo>
                  <a:pt x="2700278" y="774290"/>
                  <a:pt x="2883514" y="957526"/>
                  <a:pt x="2883514" y="1183558"/>
                </a:cubicBezTo>
                <a:cubicBezTo>
                  <a:pt x="2883514" y="2567315"/>
                  <a:pt x="2883513" y="3951071"/>
                  <a:pt x="2883513" y="5334828"/>
                </a:cubicBezTo>
                <a:cubicBezTo>
                  <a:pt x="2883513" y="5560860"/>
                  <a:pt x="2700277" y="5744096"/>
                  <a:pt x="2474245" y="5744096"/>
                </a:cubicBezTo>
                <a:lnTo>
                  <a:pt x="2474246" y="5744095"/>
                </a:lnTo>
                <a:cubicBezTo>
                  <a:pt x="2248214" y="5744095"/>
                  <a:pt x="2064978" y="5560859"/>
                  <a:pt x="2064978" y="5334827"/>
                </a:cubicBezTo>
                <a:lnTo>
                  <a:pt x="2064978" y="1183558"/>
                </a:lnTo>
                <a:cubicBezTo>
                  <a:pt x="2064978" y="957526"/>
                  <a:pt x="2248214" y="774290"/>
                  <a:pt x="2474246" y="774290"/>
                </a:cubicBezTo>
                <a:close/>
                <a:moveTo>
                  <a:pt x="3097467" y="0"/>
                </a:moveTo>
                <a:lnTo>
                  <a:pt x="3916003" y="0"/>
                </a:lnTo>
                <a:lnTo>
                  <a:pt x="3916002" y="5711314"/>
                </a:lnTo>
                <a:cubicBezTo>
                  <a:pt x="3916002" y="5937346"/>
                  <a:pt x="3732766" y="6120582"/>
                  <a:pt x="3506734" y="6120582"/>
                </a:cubicBezTo>
                <a:lnTo>
                  <a:pt x="3506735" y="6120581"/>
                </a:lnTo>
                <a:cubicBezTo>
                  <a:pt x="3280703" y="6120581"/>
                  <a:pt x="3097467" y="5937345"/>
                  <a:pt x="3097467" y="5711313"/>
                </a:cubicBezTo>
                <a:close/>
              </a:path>
            </a:pathLst>
          </a:custGeom>
          <a:pattFill prst="pct5">
            <a:fgClr>
              <a:schemeClr val="tx1"/>
            </a:fgClr>
            <a:bgClr>
              <a:schemeClr val="bg1">
                <a:lumMod val="85000"/>
              </a:schemeClr>
            </a:bgClr>
          </a:pattFill>
          <a:effectLst>
            <a:outerShdw blurRad="241300" dist="38100" dir="5400000" algn="t" rotWithShape="0">
              <a:prstClr val="black">
                <a:alpha val="17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98922163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gradFill>
            <a:gsLst>
              <a:gs pos="0">
                <a:srgbClr val="222222">
                  <a:alpha val="0"/>
                </a:srgbClr>
              </a:gs>
              <a:gs pos="100000">
                <a:srgbClr val="222222">
                  <a:alpha val="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Tree>
    <p:extLst>
      <p:ext uri="{BB962C8B-B14F-4D97-AF65-F5344CB8AC3E}">
        <p14:creationId xmlns:p14="http://schemas.microsoft.com/office/powerpoint/2010/main" val="261057932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5" name="Picture Placeholder 2"/>
          <p:cNvSpPr>
            <a:spLocks noGrp="1"/>
          </p:cNvSpPr>
          <p:nvPr>
            <p:ph type="pic" sz="quarter" idx="11" hasCustomPrompt="1"/>
          </p:nvPr>
        </p:nvSpPr>
        <p:spPr>
          <a:xfrm>
            <a:off x="3349929" y="0"/>
            <a:ext cx="2605260"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0231268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rame +Title + Image left">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2463801" y="0"/>
            <a:ext cx="2133600"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6" name="Rectangle 5"/>
          <p:cNvSpPr/>
          <p:nvPr userDrawn="1"/>
        </p:nvSpPr>
        <p:spPr>
          <a:xfrm>
            <a:off x="0" y="0"/>
            <a:ext cx="2463800" cy="516890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3"/>
          <p:cNvSpPr>
            <a:spLocks noGrp="1"/>
          </p:cNvSpPr>
          <p:nvPr>
            <p:ph type="title" hasCustomPrompt="1"/>
          </p:nvPr>
        </p:nvSpPr>
        <p:spPr>
          <a:xfrm>
            <a:off x="228599" y="1006060"/>
            <a:ext cx="1998132" cy="975143"/>
          </a:xfrm>
          <a:prstGeom prst="rect">
            <a:avLst/>
          </a:prstGeom>
        </p:spPr>
        <p:txBody>
          <a:bodyPr lIns="68580" tIns="34290" rIns="68580" bIns="34290">
            <a:noAutofit/>
          </a:bodyPr>
          <a:lstStyle>
            <a:lvl1pPr algn="l">
              <a:defRPr sz="2000" cap="all">
                <a:solidFill>
                  <a:schemeClr val="bg1"/>
                </a:solidFill>
                <a:latin typeface="Lemon/Milk"/>
                <a:cs typeface="Lemon/Milk"/>
              </a:defRPr>
            </a:lvl1pPr>
          </a:lstStyle>
          <a:p>
            <a:r>
              <a:rPr lang="en-US" dirty="0"/>
              <a:t>title example here</a:t>
            </a:r>
          </a:p>
        </p:txBody>
      </p:sp>
      <p:sp>
        <p:nvSpPr>
          <p:cNvPr id="5" name="Text Placeholder 5"/>
          <p:cNvSpPr>
            <a:spLocks noGrp="1"/>
          </p:cNvSpPr>
          <p:nvPr>
            <p:ph type="body" sz="quarter" idx="12" hasCustomPrompt="1"/>
          </p:nvPr>
        </p:nvSpPr>
        <p:spPr>
          <a:xfrm>
            <a:off x="270933" y="2952942"/>
            <a:ext cx="2015067" cy="1068741"/>
          </a:xfrm>
          <a:prstGeom prst="rect">
            <a:avLst/>
          </a:prstGeom>
        </p:spPr>
        <p:txBody>
          <a:bodyPr lIns="68580" tIns="34290" rIns="68580" bIns="34290">
            <a:noAutofit/>
          </a:bodyPr>
          <a:lstStyle>
            <a:lvl1pPr marL="0" indent="0" algn="l">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540" decel="100000" fill="hold"/>
                                        <p:tgtEl>
                                          <p:spTgt spid="3"/>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600"/>
                                        <p:tgtEl>
                                          <p:spTgt spid="5">
                                            <p:txEl>
                                              <p:pRg st="0" end="0"/>
                                            </p:txEl>
                                          </p:spTgt>
                                        </p:tgtEl>
                                      </p:cBhvr>
                                    </p:animEffect>
                                    <p:anim calcmode="lin" valueType="num">
                                      <p:cBhvr>
                                        <p:cTn id="14" dur="6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5">
                                            <p:txEl>
                                              <p:pRg st="0" end="0"/>
                                            </p:txEl>
                                          </p:spTgt>
                                        </p:tgtEl>
                                        <p:attrNameLst>
                                          <p:attrName>ppt_y</p:attrName>
                                        </p:attrNameLst>
                                      </p:cBhvr>
                                      <p:tavLst>
                                        <p:tav tm="0">
                                          <p:val>
                                            <p:strVal val="#ppt_y-.03"/>
                                          </p:val>
                                        </p:tav>
                                        <p:tav tm="100000">
                                          <p:val>
                                            <p:strVal val="#ppt_y"/>
                                          </p:val>
                                        </p:tav>
                                      </p:tavLst>
                                    </p:anim>
                                  </p:childTnLst>
                                </p:cTn>
                              </p:par>
                              <p:par>
                                <p:cTn id="17" presetID="10" presetClass="entr" presetSubtype="0" fill="hold" grpId="0" nodeType="withEffect" nodePh="1">
                                  <p:stCondLst>
                                    <p:cond delay="0"/>
                                  </p:stCondLst>
                                  <p:endCondLst>
                                    <p:cond evt="begin" delay="0">
                                      <p:tn val="17"/>
                                    </p:cond>
                                  </p:end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build="p">
        <p:tmplLst>
          <p:tmpl lvl="1">
            <p:tnLst>
              <p:par>
                <p:cTn presetID="37" presetClass="entr" presetSubtype="0" fill="hold" nodeType="withEffect" nodePh="1">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600"/>
                        <p:tgtEl>
                          <p:spTgt spid="5"/>
                        </p:tgtEl>
                      </p:cBhvr>
                    </p:animEffect>
                    <p:anim calcmode="lin" valueType="num">
                      <p:cBhvr>
                        <p:cTn dur="600" fill="hold"/>
                        <p:tgtEl>
                          <p:spTgt spid="5"/>
                        </p:tgtEl>
                        <p:attrNameLst>
                          <p:attrName>ppt_x</p:attrName>
                        </p:attrNameLst>
                      </p:cBhvr>
                      <p:tavLst>
                        <p:tav tm="0">
                          <p:val>
                            <p:strVal val="#ppt_x"/>
                          </p:val>
                        </p:tav>
                        <p:tav tm="100000">
                          <p:val>
                            <p:strVal val="#ppt_x"/>
                          </p:val>
                        </p:tav>
                      </p:tavLst>
                    </p:anim>
                    <p:anim calcmode="lin" valueType="num">
                      <p:cBhvr>
                        <p:cTn dur="540" decel="100000" fill="hold"/>
                        <p:tgtEl>
                          <p:spTgt spid="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8" name="Picture Placeholder 2"/>
          <p:cNvSpPr>
            <a:spLocks noGrp="1"/>
          </p:cNvSpPr>
          <p:nvPr>
            <p:ph type="pic" sz="quarter" idx="11" hasCustomPrompt="1"/>
          </p:nvPr>
        </p:nvSpPr>
        <p:spPr>
          <a:xfrm>
            <a:off x="4040766" y="1024809"/>
            <a:ext cx="1941864" cy="2721158"/>
          </a:xfrm>
          <a:prstGeom prst="round2SameRect">
            <a:avLst>
              <a:gd name="adj1" fmla="val 1403"/>
              <a:gd name="adj2" fmla="val 0"/>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0" name="Picture Placeholder 2"/>
          <p:cNvSpPr>
            <a:spLocks noGrp="1"/>
          </p:cNvSpPr>
          <p:nvPr>
            <p:ph type="pic" sz="quarter" idx="12" hasCustomPrompt="1"/>
          </p:nvPr>
        </p:nvSpPr>
        <p:spPr>
          <a:xfrm>
            <a:off x="6276820" y="1024809"/>
            <a:ext cx="1941864" cy="2721158"/>
          </a:xfrm>
          <a:prstGeom prst="round2SameRect">
            <a:avLst>
              <a:gd name="adj1" fmla="val 1403"/>
              <a:gd name="adj2" fmla="val 0"/>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64484681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8" name="Picture Placeholder 2"/>
          <p:cNvSpPr>
            <a:spLocks noGrp="1"/>
          </p:cNvSpPr>
          <p:nvPr>
            <p:ph type="pic" sz="quarter" idx="10" hasCustomPrompt="1"/>
          </p:nvPr>
        </p:nvSpPr>
        <p:spPr>
          <a:xfrm>
            <a:off x="4695517" y="1452591"/>
            <a:ext cx="481166" cy="481166"/>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0" name="Picture Placeholder 2"/>
          <p:cNvSpPr>
            <a:spLocks noGrp="1"/>
          </p:cNvSpPr>
          <p:nvPr>
            <p:ph type="pic" sz="quarter" idx="11" hasCustomPrompt="1"/>
          </p:nvPr>
        </p:nvSpPr>
        <p:spPr>
          <a:xfrm>
            <a:off x="6888495" y="1452591"/>
            <a:ext cx="481166" cy="481166"/>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59028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7" name="Rectangle 6"/>
          <p:cNvSpPr/>
          <p:nvPr userDrawn="1"/>
        </p:nvSpPr>
        <p:spPr>
          <a:xfrm>
            <a:off x="-1"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5" name="Picture Placeholder 2"/>
          <p:cNvSpPr>
            <a:spLocks noGrp="1"/>
          </p:cNvSpPr>
          <p:nvPr>
            <p:ph type="pic" sz="quarter" idx="11" hasCustomPrompt="1"/>
          </p:nvPr>
        </p:nvSpPr>
        <p:spPr>
          <a:xfrm>
            <a:off x="3503815" y="0"/>
            <a:ext cx="5640185"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8725832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65_Title Slide">
    <p:spTree>
      <p:nvGrpSpPr>
        <p:cNvPr id="1" name=""/>
        <p:cNvGrpSpPr/>
        <p:nvPr/>
      </p:nvGrpSpPr>
      <p:grpSpPr>
        <a:xfrm>
          <a:off x="0" y="0"/>
          <a:ext cx="0" cy="0"/>
          <a:chOff x="0" y="0"/>
          <a:chExt cx="0" cy="0"/>
        </a:xfrm>
      </p:grpSpPr>
      <p:sp>
        <p:nvSpPr>
          <p:cNvPr id="7" name="Rectangle 6"/>
          <p:cNvSpPr/>
          <p:nvPr userDrawn="1"/>
        </p:nvSpPr>
        <p:spPr>
          <a:xfrm>
            <a:off x="-1"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510152"/>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937564"/>
            <a:ext cx="2557355" cy="994172"/>
          </a:xfrm>
          <a:prstGeom prst="rect">
            <a:avLst/>
          </a:prstGeom>
        </p:spPr>
        <p:txBody>
          <a:bodyPr/>
          <a:lstStyle>
            <a:lvl1pPr>
              <a:lnSpc>
                <a:spcPct val="70000"/>
              </a:lnSpc>
              <a:defRPr sz="45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5" name="Picture Placeholder 2"/>
          <p:cNvSpPr>
            <a:spLocks noGrp="1"/>
          </p:cNvSpPr>
          <p:nvPr>
            <p:ph type="pic" sz="quarter" idx="11" hasCustomPrompt="1"/>
          </p:nvPr>
        </p:nvSpPr>
        <p:spPr>
          <a:xfrm>
            <a:off x="3503815" y="0"/>
            <a:ext cx="5640185"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47448252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7" name="Rectangle 6"/>
          <p:cNvSpPr/>
          <p:nvPr userDrawn="1"/>
        </p:nvSpPr>
        <p:spPr>
          <a:xfrm>
            <a:off x="-1"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5" name="Picture Placeholder 2"/>
          <p:cNvSpPr>
            <a:spLocks noGrp="1"/>
          </p:cNvSpPr>
          <p:nvPr>
            <p:ph type="pic" sz="quarter" idx="11" hasCustomPrompt="1"/>
          </p:nvPr>
        </p:nvSpPr>
        <p:spPr>
          <a:xfrm>
            <a:off x="0" y="0"/>
            <a:ext cx="5172075"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solidFill>
                  <a:srgbClr val="FFFFFF"/>
                </a:solidFill>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95456752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70_Title Slide">
    <p:spTree>
      <p:nvGrpSpPr>
        <p:cNvPr id="1" name=""/>
        <p:cNvGrpSpPr/>
        <p:nvPr/>
      </p:nvGrpSpPr>
      <p:grpSpPr>
        <a:xfrm>
          <a:off x="0" y="0"/>
          <a:ext cx="0" cy="0"/>
          <a:chOff x="0" y="0"/>
          <a:chExt cx="0" cy="0"/>
        </a:xfrm>
      </p:grpSpPr>
      <p:sp>
        <p:nvSpPr>
          <p:cNvPr id="7" name="Rectangle 6"/>
          <p:cNvSpPr/>
          <p:nvPr userDrawn="1"/>
        </p:nvSpPr>
        <p:spPr>
          <a:xfrm>
            <a:off x="-1"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5" name="Picture Placeholder 2"/>
          <p:cNvSpPr>
            <a:spLocks noGrp="1"/>
          </p:cNvSpPr>
          <p:nvPr>
            <p:ph type="pic" sz="quarter" idx="11" hasCustomPrompt="1"/>
          </p:nvPr>
        </p:nvSpPr>
        <p:spPr>
          <a:xfrm>
            <a:off x="0" y="0"/>
            <a:ext cx="4613564"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solidFill>
                  <a:srgbClr val="FFFFFF"/>
                </a:solidFill>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38965400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56_Title Slide">
    <p:spTree>
      <p:nvGrpSpPr>
        <p:cNvPr id="1" name=""/>
        <p:cNvGrpSpPr/>
        <p:nvPr/>
      </p:nvGrpSpPr>
      <p:grpSpPr>
        <a:xfrm>
          <a:off x="0" y="0"/>
          <a:ext cx="0" cy="0"/>
          <a:chOff x="0" y="0"/>
          <a:chExt cx="0" cy="0"/>
        </a:xfrm>
      </p:grpSpPr>
      <p:sp>
        <p:nvSpPr>
          <p:cNvPr id="7" name="Rectangle 6"/>
          <p:cNvSpPr/>
          <p:nvPr userDrawn="1"/>
        </p:nvSpPr>
        <p:spPr>
          <a:xfrm>
            <a:off x="-1"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5" name="Picture Placeholder 2"/>
          <p:cNvSpPr>
            <a:spLocks noGrp="1"/>
          </p:cNvSpPr>
          <p:nvPr>
            <p:ph type="pic" sz="quarter" idx="11" hasCustomPrompt="1"/>
          </p:nvPr>
        </p:nvSpPr>
        <p:spPr>
          <a:xfrm>
            <a:off x="0" y="1"/>
            <a:ext cx="9143999" cy="2793077"/>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62999120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7" name="Rectangle 6"/>
          <p:cNvSpPr/>
          <p:nvPr userDrawn="1"/>
        </p:nvSpPr>
        <p:spPr>
          <a:xfrm>
            <a:off x="-1"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5" name="Picture Placeholder 2"/>
          <p:cNvSpPr>
            <a:spLocks noGrp="1"/>
          </p:cNvSpPr>
          <p:nvPr>
            <p:ph type="pic" sz="quarter" idx="11" hasCustomPrompt="1"/>
          </p:nvPr>
        </p:nvSpPr>
        <p:spPr>
          <a:xfrm>
            <a:off x="1" y="0"/>
            <a:ext cx="3412274"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solidFill>
                  <a:srgbClr val="FFFFFF"/>
                </a:solidFill>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377326789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6" name="Picture Placeholder 2"/>
          <p:cNvSpPr>
            <a:spLocks noGrp="1"/>
          </p:cNvSpPr>
          <p:nvPr>
            <p:ph type="pic" sz="quarter" idx="11" hasCustomPrompt="1"/>
          </p:nvPr>
        </p:nvSpPr>
        <p:spPr>
          <a:xfrm>
            <a:off x="-24160" y="-18704"/>
            <a:ext cx="9211345" cy="5193069"/>
          </a:xfrm>
          <a:custGeom>
            <a:avLst/>
            <a:gdLst>
              <a:gd name="connsiteX0" fmla="*/ 0 w 2589153"/>
              <a:gd name="connsiteY0" fmla="*/ 0 h 2348970"/>
              <a:gd name="connsiteX1" fmla="*/ 2589153 w 2589153"/>
              <a:gd name="connsiteY1" fmla="*/ 0 h 2348970"/>
              <a:gd name="connsiteX2" fmla="*/ 2589153 w 2589153"/>
              <a:gd name="connsiteY2" fmla="*/ 2348970 h 2348970"/>
              <a:gd name="connsiteX3" fmla="*/ 0 w 2589153"/>
              <a:gd name="connsiteY3" fmla="*/ 2348970 h 2348970"/>
              <a:gd name="connsiteX4" fmla="*/ 0 w 2589153"/>
              <a:gd name="connsiteY4" fmla="*/ 0 h 2348970"/>
              <a:gd name="connsiteX0-1" fmla="*/ 0 w 8009051"/>
              <a:gd name="connsiteY0-2" fmla="*/ 0 h 3296621"/>
              <a:gd name="connsiteX1-3" fmla="*/ 8009051 w 8009051"/>
              <a:gd name="connsiteY1-4" fmla="*/ 947651 h 3296621"/>
              <a:gd name="connsiteX2-5" fmla="*/ 8009051 w 8009051"/>
              <a:gd name="connsiteY2-6" fmla="*/ 3296621 h 3296621"/>
              <a:gd name="connsiteX3-7" fmla="*/ 5419898 w 8009051"/>
              <a:gd name="connsiteY3-8" fmla="*/ 3296621 h 3296621"/>
              <a:gd name="connsiteX4-9" fmla="*/ 0 w 8009051"/>
              <a:gd name="connsiteY4-10" fmla="*/ 0 h 3296621"/>
              <a:gd name="connsiteX0-11" fmla="*/ 0 w 10773295"/>
              <a:gd name="connsiteY0-12" fmla="*/ 0 h 6480395"/>
              <a:gd name="connsiteX1-13" fmla="*/ 8009051 w 10773295"/>
              <a:gd name="connsiteY1-14" fmla="*/ 947651 h 6480395"/>
              <a:gd name="connsiteX2-15" fmla="*/ 8009051 w 10773295"/>
              <a:gd name="connsiteY2-16" fmla="*/ 3296621 h 6480395"/>
              <a:gd name="connsiteX3-17" fmla="*/ 10773295 w 10773295"/>
              <a:gd name="connsiteY3-18" fmla="*/ 6480395 h 6480395"/>
              <a:gd name="connsiteX4-19" fmla="*/ 0 w 10773295"/>
              <a:gd name="connsiteY4-20" fmla="*/ 0 h 6480395"/>
              <a:gd name="connsiteX0-21" fmla="*/ 0 w 12281793"/>
              <a:gd name="connsiteY0-22" fmla="*/ 0 h 6480395"/>
              <a:gd name="connsiteX1-23" fmla="*/ 8009051 w 12281793"/>
              <a:gd name="connsiteY1-24" fmla="*/ 947651 h 6480395"/>
              <a:gd name="connsiteX2-25" fmla="*/ 12281793 w 12281793"/>
              <a:gd name="connsiteY2-26" fmla="*/ 5366490 h 6480395"/>
              <a:gd name="connsiteX3-27" fmla="*/ 10773295 w 12281793"/>
              <a:gd name="connsiteY3-28" fmla="*/ 6480395 h 6480395"/>
              <a:gd name="connsiteX4-29" fmla="*/ 0 w 12281793"/>
              <a:gd name="connsiteY4-30" fmla="*/ 0 h 6480395"/>
              <a:gd name="connsiteX0-31" fmla="*/ 0 w 12281793"/>
              <a:gd name="connsiteY0-32" fmla="*/ 432262 h 6912657"/>
              <a:gd name="connsiteX1-33" fmla="*/ 8624193 w 12281793"/>
              <a:gd name="connsiteY1-34" fmla="*/ 0 h 6912657"/>
              <a:gd name="connsiteX2-35" fmla="*/ 12281793 w 12281793"/>
              <a:gd name="connsiteY2-36" fmla="*/ 5798752 h 6912657"/>
              <a:gd name="connsiteX3-37" fmla="*/ 10773295 w 12281793"/>
              <a:gd name="connsiteY3-38" fmla="*/ 6912657 h 6912657"/>
              <a:gd name="connsiteX4-39" fmla="*/ 0 w 12281793"/>
              <a:gd name="connsiteY4-40" fmla="*/ 432262 h 6912657"/>
              <a:gd name="connsiteX0-41" fmla="*/ 0 w 12281793"/>
              <a:gd name="connsiteY0-42" fmla="*/ 432262 h 6912657"/>
              <a:gd name="connsiteX1-43" fmla="*/ 381348 w 12281793"/>
              <a:gd name="connsiteY1-44" fmla="*/ 412514 h 6912657"/>
              <a:gd name="connsiteX2-45" fmla="*/ 8624193 w 12281793"/>
              <a:gd name="connsiteY2-46" fmla="*/ 0 h 6912657"/>
              <a:gd name="connsiteX3-47" fmla="*/ 12281793 w 12281793"/>
              <a:gd name="connsiteY3-48" fmla="*/ 5798752 h 6912657"/>
              <a:gd name="connsiteX4-49" fmla="*/ 10773295 w 12281793"/>
              <a:gd name="connsiteY4-50" fmla="*/ 6912657 h 6912657"/>
              <a:gd name="connsiteX5" fmla="*/ 0 w 12281793"/>
              <a:gd name="connsiteY5" fmla="*/ 432262 h 6912657"/>
              <a:gd name="connsiteX0-51" fmla="*/ 0 w 12281793"/>
              <a:gd name="connsiteY0-52" fmla="*/ 443697 h 6924092"/>
              <a:gd name="connsiteX1-53" fmla="*/ 32214 w 12281793"/>
              <a:gd name="connsiteY1-54" fmla="*/ 0 h 6924092"/>
              <a:gd name="connsiteX2-55" fmla="*/ 8624193 w 12281793"/>
              <a:gd name="connsiteY2-56" fmla="*/ 11435 h 6924092"/>
              <a:gd name="connsiteX3-57" fmla="*/ 12281793 w 12281793"/>
              <a:gd name="connsiteY3-58" fmla="*/ 5810187 h 6924092"/>
              <a:gd name="connsiteX4-59" fmla="*/ 10773295 w 12281793"/>
              <a:gd name="connsiteY4-60" fmla="*/ 6924092 h 6924092"/>
              <a:gd name="connsiteX5-61" fmla="*/ 0 w 12281793"/>
              <a:gd name="connsiteY5-62" fmla="*/ 443697 h 6924092"/>
              <a:gd name="connsiteX0-63" fmla="*/ 0 w 12281793"/>
              <a:gd name="connsiteY0-64" fmla="*/ 443697 h 6924092"/>
              <a:gd name="connsiteX1-65" fmla="*/ 32214 w 12281793"/>
              <a:gd name="connsiteY1-66" fmla="*/ 0 h 6924092"/>
              <a:gd name="connsiteX2-67" fmla="*/ 8624193 w 12281793"/>
              <a:gd name="connsiteY2-68" fmla="*/ 11435 h 6924092"/>
              <a:gd name="connsiteX3-69" fmla="*/ 12281793 w 12281793"/>
              <a:gd name="connsiteY3-70" fmla="*/ 5810187 h 6924092"/>
              <a:gd name="connsiteX4-71" fmla="*/ 11478838 w 12281793"/>
              <a:gd name="connsiteY4-72" fmla="*/ 6392487 h 6924092"/>
              <a:gd name="connsiteX5-73" fmla="*/ 10773295 w 12281793"/>
              <a:gd name="connsiteY5-74" fmla="*/ 6924092 h 6924092"/>
              <a:gd name="connsiteX6" fmla="*/ 0 w 12281793"/>
              <a:gd name="connsiteY6" fmla="*/ 443697 h 6924092"/>
              <a:gd name="connsiteX0-75" fmla="*/ 0 w 12281793"/>
              <a:gd name="connsiteY0-76" fmla="*/ 443697 h 6924092"/>
              <a:gd name="connsiteX1-77" fmla="*/ 32214 w 12281793"/>
              <a:gd name="connsiteY1-78" fmla="*/ 0 h 6924092"/>
              <a:gd name="connsiteX2-79" fmla="*/ 8624193 w 12281793"/>
              <a:gd name="connsiteY2-80" fmla="*/ 11435 h 6924092"/>
              <a:gd name="connsiteX3-81" fmla="*/ 12281793 w 12281793"/>
              <a:gd name="connsiteY3-82" fmla="*/ 5810187 h 6924092"/>
              <a:gd name="connsiteX4-83" fmla="*/ 12243609 w 12281793"/>
              <a:gd name="connsiteY4-84" fmla="*/ 6907876 h 6924092"/>
              <a:gd name="connsiteX5-85" fmla="*/ 10773295 w 12281793"/>
              <a:gd name="connsiteY5-86" fmla="*/ 6924092 h 6924092"/>
              <a:gd name="connsiteX6-87" fmla="*/ 0 w 12281793"/>
              <a:gd name="connsiteY6-88" fmla="*/ 443697 h 692409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61" y="connsiteY5-62"/>
              </a:cxn>
              <a:cxn ang="0">
                <a:pos x="connsiteX6-87" y="connsiteY6-88"/>
              </a:cxn>
            </a:cxnLst>
            <a:rect l="l" t="t" r="r" b="b"/>
            <a:pathLst>
              <a:path w="12281793" h="6924092">
                <a:moveTo>
                  <a:pt x="0" y="443697"/>
                </a:moveTo>
                <a:lnTo>
                  <a:pt x="32214" y="0"/>
                </a:lnTo>
                <a:lnTo>
                  <a:pt x="8624193" y="11435"/>
                </a:lnTo>
                <a:lnTo>
                  <a:pt x="12281793" y="5810187"/>
                </a:lnTo>
                <a:lnTo>
                  <a:pt x="12243609" y="6907876"/>
                </a:lnTo>
                <a:lnTo>
                  <a:pt x="10773295" y="6924092"/>
                </a:lnTo>
                <a:lnTo>
                  <a:pt x="0" y="443697"/>
                </a:lnTo>
                <a:close/>
              </a:path>
            </a:pathLst>
          </a:cu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5505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17" name="Picture Placeholder 2"/>
          <p:cNvSpPr>
            <a:spLocks noGrp="1"/>
          </p:cNvSpPr>
          <p:nvPr>
            <p:ph type="pic" sz="quarter" idx="11" hasCustomPrompt="1"/>
          </p:nvPr>
        </p:nvSpPr>
        <p:spPr>
          <a:xfrm>
            <a:off x="3010830" y="436292"/>
            <a:ext cx="1371600" cy="1371600"/>
          </a:xfrm>
          <a:prstGeom prst="round2SameRect">
            <a:avLst>
              <a:gd name="adj1" fmla="val 1475"/>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8" name="Picture Placeholder 2"/>
          <p:cNvSpPr>
            <a:spLocks noGrp="1"/>
          </p:cNvSpPr>
          <p:nvPr>
            <p:ph type="pic" sz="quarter" idx="12" hasCustomPrompt="1"/>
          </p:nvPr>
        </p:nvSpPr>
        <p:spPr>
          <a:xfrm>
            <a:off x="4427035" y="436292"/>
            <a:ext cx="1371600" cy="1371600"/>
          </a:xfrm>
          <a:prstGeom prst="round2SameRect">
            <a:avLst>
              <a:gd name="adj1" fmla="val 1475"/>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9" name="Picture Placeholder 2"/>
          <p:cNvSpPr>
            <a:spLocks noGrp="1"/>
          </p:cNvSpPr>
          <p:nvPr>
            <p:ph type="pic" sz="quarter" idx="13" hasCustomPrompt="1"/>
          </p:nvPr>
        </p:nvSpPr>
        <p:spPr>
          <a:xfrm>
            <a:off x="5843240" y="436292"/>
            <a:ext cx="1371600" cy="1371600"/>
          </a:xfrm>
          <a:prstGeom prst="round2SameRect">
            <a:avLst>
              <a:gd name="adj1" fmla="val 1475"/>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0" name="Picture Placeholder 2"/>
          <p:cNvSpPr>
            <a:spLocks noGrp="1"/>
          </p:cNvSpPr>
          <p:nvPr>
            <p:ph type="pic" sz="quarter" idx="14" hasCustomPrompt="1"/>
          </p:nvPr>
        </p:nvSpPr>
        <p:spPr>
          <a:xfrm>
            <a:off x="7259444" y="436292"/>
            <a:ext cx="1371600" cy="1371600"/>
          </a:xfrm>
          <a:prstGeom prst="round2SameRect">
            <a:avLst>
              <a:gd name="adj1" fmla="val 1475"/>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1" name="Picture Placeholder 2"/>
          <p:cNvSpPr>
            <a:spLocks noGrp="1"/>
          </p:cNvSpPr>
          <p:nvPr>
            <p:ph type="pic" sz="quarter" idx="15" hasCustomPrompt="1"/>
          </p:nvPr>
        </p:nvSpPr>
        <p:spPr>
          <a:xfrm>
            <a:off x="4427035" y="1852496"/>
            <a:ext cx="1371600" cy="1371600"/>
          </a:xfrm>
          <a:prstGeom prst="round2SameRect">
            <a:avLst>
              <a:gd name="adj1" fmla="val 1475"/>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3" name="Picture Placeholder 2"/>
          <p:cNvSpPr>
            <a:spLocks noGrp="1"/>
          </p:cNvSpPr>
          <p:nvPr>
            <p:ph type="pic" sz="quarter" idx="17" hasCustomPrompt="1"/>
          </p:nvPr>
        </p:nvSpPr>
        <p:spPr>
          <a:xfrm>
            <a:off x="7259444" y="1852496"/>
            <a:ext cx="1371600" cy="1371600"/>
          </a:xfrm>
          <a:prstGeom prst="round2SameRect">
            <a:avLst>
              <a:gd name="adj1" fmla="val 1475"/>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4" name="Picture Placeholder 2"/>
          <p:cNvSpPr>
            <a:spLocks noGrp="1"/>
          </p:cNvSpPr>
          <p:nvPr>
            <p:ph type="pic" sz="quarter" idx="18" hasCustomPrompt="1"/>
          </p:nvPr>
        </p:nvSpPr>
        <p:spPr>
          <a:xfrm>
            <a:off x="5843240" y="3268700"/>
            <a:ext cx="1371600" cy="1371600"/>
          </a:xfrm>
          <a:prstGeom prst="round2SameRect">
            <a:avLst>
              <a:gd name="adj1" fmla="val 1475"/>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5" name="Picture Placeholder 2"/>
          <p:cNvSpPr>
            <a:spLocks noGrp="1"/>
          </p:cNvSpPr>
          <p:nvPr>
            <p:ph type="pic" sz="quarter" idx="19" hasCustomPrompt="1"/>
          </p:nvPr>
        </p:nvSpPr>
        <p:spPr>
          <a:xfrm>
            <a:off x="7259444" y="3268700"/>
            <a:ext cx="1371600" cy="1371600"/>
          </a:xfrm>
          <a:prstGeom prst="round2SameRect">
            <a:avLst>
              <a:gd name="adj1" fmla="val 1475"/>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2" name="Picture Placeholder 2"/>
          <p:cNvSpPr>
            <a:spLocks noGrp="1"/>
          </p:cNvSpPr>
          <p:nvPr>
            <p:ph type="pic" sz="quarter" idx="16" hasCustomPrompt="1"/>
          </p:nvPr>
        </p:nvSpPr>
        <p:spPr>
          <a:xfrm>
            <a:off x="5731728" y="1740984"/>
            <a:ext cx="1594623" cy="1594623"/>
          </a:xfrm>
          <a:prstGeom prst="round2SameRect">
            <a:avLst>
              <a:gd name="adj1" fmla="val 1475"/>
              <a:gd name="adj2" fmla="val 0"/>
            </a:avLst>
          </a:prstGeom>
          <a:pattFill prst="pct5">
            <a:fgClr>
              <a:schemeClr val="tx1"/>
            </a:fgClr>
            <a:bgClr>
              <a:schemeClr val="bg1">
                <a:lumMod val="85000"/>
              </a:schemeClr>
            </a:bgClr>
          </a:pattFill>
          <a:effectLst>
            <a:outerShdw blurRad="317500" dist="25400" dir="5400000" sx="105000" sy="105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18969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childTnLst>
                                </p:cTn>
                              </p:par>
                              <p:par>
                                <p:cTn id="20" presetID="10" presetClass="entr" presetSubtype="0" fill="hold" grpId="0" nodeType="withEffect">
                                  <p:stCondLst>
                                    <p:cond delay="30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childTnLst>
                                </p:cTn>
                              </p:par>
                              <p:par>
                                <p:cTn id="23" presetID="10" presetClass="entr" presetSubtype="0" fill="hold" grpId="0" nodeType="withEffect">
                                  <p:stCondLst>
                                    <p:cond delay="200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3" grpId="0" animBg="1"/>
      <p:bldP spid="24" grpId="0" animBg="1"/>
      <p:bldP spid="25" grpId="0" animBg="1"/>
      <p:bldP spid="22"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rame + Title + Image left">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4546601" y="0"/>
            <a:ext cx="2133600" cy="5151967"/>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6" name="Rectangle 5"/>
          <p:cNvSpPr/>
          <p:nvPr userDrawn="1"/>
        </p:nvSpPr>
        <p:spPr>
          <a:xfrm>
            <a:off x="6680200" y="0"/>
            <a:ext cx="2463800" cy="5168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3"/>
          <p:cNvSpPr>
            <a:spLocks noGrp="1"/>
          </p:cNvSpPr>
          <p:nvPr>
            <p:ph type="title" hasCustomPrompt="1"/>
          </p:nvPr>
        </p:nvSpPr>
        <p:spPr>
          <a:xfrm>
            <a:off x="6908799" y="1006060"/>
            <a:ext cx="1998132" cy="975143"/>
          </a:xfrm>
          <a:prstGeom prst="rect">
            <a:avLst/>
          </a:prstGeom>
        </p:spPr>
        <p:txBody>
          <a:bodyPr lIns="68580" tIns="34290" rIns="68580" bIns="34290">
            <a:noAutofit/>
          </a:bodyPr>
          <a:lstStyle>
            <a:lvl1pPr algn="l">
              <a:defRPr sz="2000" cap="all">
                <a:solidFill>
                  <a:schemeClr val="bg1"/>
                </a:solidFill>
                <a:latin typeface="Lemon/Milk"/>
                <a:cs typeface="Lemon/Milk"/>
              </a:defRPr>
            </a:lvl1pPr>
          </a:lstStyle>
          <a:p>
            <a:r>
              <a:rPr lang="en-US" dirty="0"/>
              <a:t>title example here</a:t>
            </a:r>
          </a:p>
        </p:txBody>
      </p:sp>
      <p:sp>
        <p:nvSpPr>
          <p:cNvPr id="5" name="Text Placeholder 5"/>
          <p:cNvSpPr>
            <a:spLocks noGrp="1"/>
          </p:cNvSpPr>
          <p:nvPr>
            <p:ph type="body" sz="quarter" idx="12" hasCustomPrompt="1"/>
          </p:nvPr>
        </p:nvSpPr>
        <p:spPr>
          <a:xfrm>
            <a:off x="6951133" y="2952942"/>
            <a:ext cx="2015067" cy="1068741"/>
          </a:xfrm>
          <a:prstGeom prst="rect">
            <a:avLst/>
          </a:prstGeom>
        </p:spPr>
        <p:txBody>
          <a:bodyPr lIns="68580" tIns="34290" rIns="68580" bIns="34290">
            <a:noAutofit/>
          </a:bodyPr>
          <a:lstStyle>
            <a:lvl1pPr marL="0" indent="0" algn="l">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540" decel="100000" fill="hold"/>
                                        <p:tgtEl>
                                          <p:spTgt spid="3"/>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600"/>
                                        <p:tgtEl>
                                          <p:spTgt spid="5">
                                            <p:txEl>
                                              <p:pRg st="0" end="0"/>
                                            </p:txEl>
                                          </p:spTgt>
                                        </p:tgtEl>
                                      </p:cBhvr>
                                    </p:animEffect>
                                    <p:anim calcmode="lin" valueType="num">
                                      <p:cBhvr>
                                        <p:cTn id="14" dur="6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5">
                                            <p:txEl>
                                              <p:pRg st="0" end="0"/>
                                            </p:txEl>
                                          </p:spTgt>
                                        </p:tgtEl>
                                        <p:attrNameLst>
                                          <p:attrName>ppt_y</p:attrName>
                                        </p:attrNameLst>
                                      </p:cBhvr>
                                      <p:tavLst>
                                        <p:tav tm="0">
                                          <p:val>
                                            <p:strVal val="#ppt_y-.03"/>
                                          </p:val>
                                        </p:tav>
                                        <p:tav tm="100000">
                                          <p:val>
                                            <p:strVal val="#ppt_y"/>
                                          </p:val>
                                        </p:tav>
                                      </p:tavLst>
                                    </p:anim>
                                  </p:childTnLst>
                                </p:cTn>
                              </p:par>
                              <p:par>
                                <p:cTn id="17" presetID="10" presetClass="entr" presetSubtype="0" fill="hold" grpId="0" nodeType="withEffect" nodePh="1">
                                  <p:stCondLst>
                                    <p:cond delay="0"/>
                                  </p:stCondLst>
                                  <p:endCondLst>
                                    <p:cond evt="begin" delay="0">
                                      <p:tn val="17"/>
                                    </p:cond>
                                  </p:end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build="p">
        <p:tmplLst>
          <p:tmpl lvl="1">
            <p:tnLst>
              <p:par>
                <p:cTn presetID="37" presetClass="entr" presetSubtype="0" fill="hold" nodeType="withEffect" nodePh="1">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600"/>
                        <p:tgtEl>
                          <p:spTgt spid="5"/>
                        </p:tgtEl>
                      </p:cBhvr>
                    </p:animEffect>
                    <p:anim calcmode="lin" valueType="num">
                      <p:cBhvr>
                        <p:cTn dur="600" fill="hold"/>
                        <p:tgtEl>
                          <p:spTgt spid="5"/>
                        </p:tgtEl>
                        <p:attrNameLst>
                          <p:attrName>ppt_x</p:attrName>
                        </p:attrNameLst>
                      </p:cBhvr>
                      <p:tavLst>
                        <p:tav tm="0">
                          <p:val>
                            <p:strVal val="#ppt_x"/>
                          </p:val>
                        </p:tav>
                        <p:tav tm="100000">
                          <p:val>
                            <p:strVal val="#ppt_x"/>
                          </p:val>
                        </p:tav>
                      </p:tavLst>
                    </p:anim>
                    <p:anim calcmode="lin" valueType="num">
                      <p:cBhvr>
                        <p:cTn dur="540" decel="100000" fill="hold"/>
                        <p:tgtEl>
                          <p:spTgt spid="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8" name="Picture Placeholder 2"/>
          <p:cNvSpPr>
            <a:spLocks noGrp="1"/>
          </p:cNvSpPr>
          <p:nvPr>
            <p:ph type="pic" sz="quarter" idx="11" hasCustomPrompt="1"/>
          </p:nvPr>
        </p:nvSpPr>
        <p:spPr>
          <a:xfrm>
            <a:off x="4040764" y="1024808"/>
            <a:ext cx="1941865" cy="1761728"/>
          </a:xfrm>
          <a:prstGeom prst="round2SameRect">
            <a:avLst>
              <a:gd name="adj1" fmla="val 1159"/>
              <a:gd name="adj2" fmla="val 0"/>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0" name="Picture Placeholder 2"/>
          <p:cNvSpPr>
            <a:spLocks noGrp="1"/>
          </p:cNvSpPr>
          <p:nvPr>
            <p:ph type="pic" sz="quarter" idx="12" hasCustomPrompt="1"/>
          </p:nvPr>
        </p:nvSpPr>
        <p:spPr>
          <a:xfrm>
            <a:off x="6248706" y="1024808"/>
            <a:ext cx="1941865" cy="1761728"/>
          </a:xfrm>
          <a:prstGeom prst="round2SameRect">
            <a:avLst>
              <a:gd name="adj1" fmla="val 1159"/>
              <a:gd name="adj2" fmla="val 0"/>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40910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10" name="Picture Placeholder 2"/>
          <p:cNvSpPr>
            <a:spLocks noGrp="1"/>
          </p:cNvSpPr>
          <p:nvPr>
            <p:ph type="pic" sz="quarter" idx="11" hasCustomPrompt="1"/>
          </p:nvPr>
        </p:nvSpPr>
        <p:spPr>
          <a:xfrm>
            <a:off x="1025913" y="458594"/>
            <a:ext cx="4248615" cy="1371600"/>
          </a:xfrm>
          <a:custGeom>
            <a:avLst/>
            <a:gdLst>
              <a:gd name="connsiteX0" fmla="*/ 0 w 3526221"/>
              <a:gd name="connsiteY0" fmla="*/ 47392 h 4946526"/>
              <a:gd name="connsiteX1" fmla="*/ 47392 w 3526221"/>
              <a:gd name="connsiteY1" fmla="*/ 0 h 4946526"/>
              <a:gd name="connsiteX2" fmla="*/ 3478829 w 3526221"/>
              <a:gd name="connsiteY2" fmla="*/ 0 h 4946526"/>
              <a:gd name="connsiteX3" fmla="*/ 3526221 w 3526221"/>
              <a:gd name="connsiteY3" fmla="*/ 47392 h 4946526"/>
              <a:gd name="connsiteX4" fmla="*/ 3526221 w 3526221"/>
              <a:gd name="connsiteY4" fmla="*/ 4899134 h 4946526"/>
              <a:gd name="connsiteX5" fmla="*/ 3478829 w 3526221"/>
              <a:gd name="connsiteY5" fmla="*/ 4946526 h 4946526"/>
              <a:gd name="connsiteX6" fmla="*/ 47392 w 3526221"/>
              <a:gd name="connsiteY6" fmla="*/ 4946526 h 4946526"/>
              <a:gd name="connsiteX7" fmla="*/ 0 w 3526221"/>
              <a:gd name="connsiteY7" fmla="*/ 4899134 h 4946526"/>
              <a:gd name="connsiteX8" fmla="*/ 0 w 3526221"/>
              <a:gd name="connsiteY8" fmla="*/ 47392 h 4946526"/>
              <a:gd name="connsiteX0-1" fmla="*/ 0 w 3749408"/>
              <a:gd name="connsiteY0-2" fmla="*/ 47392 h 4946526"/>
              <a:gd name="connsiteX1-3" fmla="*/ 47392 w 3749408"/>
              <a:gd name="connsiteY1-4" fmla="*/ 0 h 4946526"/>
              <a:gd name="connsiteX2-5" fmla="*/ 3478829 w 3749408"/>
              <a:gd name="connsiteY2-6" fmla="*/ 0 h 4946526"/>
              <a:gd name="connsiteX3-7" fmla="*/ 3526221 w 3749408"/>
              <a:gd name="connsiteY3-8" fmla="*/ 4899134 h 4946526"/>
              <a:gd name="connsiteX4-9" fmla="*/ 3478829 w 3749408"/>
              <a:gd name="connsiteY4-10" fmla="*/ 4946526 h 4946526"/>
              <a:gd name="connsiteX5-11" fmla="*/ 47392 w 3749408"/>
              <a:gd name="connsiteY5-12" fmla="*/ 4946526 h 4946526"/>
              <a:gd name="connsiteX6-13" fmla="*/ 0 w 3749408"/>
              <a:gd name="connsiteY6-14" fmla="*/ 4899134 h 4946526"/>
              <a:gd name="connsiteX7-15" fmla="*/ 0 w 3749408"/>
              <a:gd name="connsiteY7-16" fmla="*/ 47392 h 4946526"/>
              <a:gd name="connsiteX0-17" fmla="*/ 0 w 3907758"/>
              <a:gd name="connsiteY0-18" fmla="*/ 47392 h 4946526"/>
              <a:gd name="connsiteX1-19" fmla="*/ 47392 w 3907758"/>
              <a:gd name="connsiteY1-20" fmla="*/ 0 h 4946526"/>
              <a:gd name="connsiteX2-21" fmla="*/ 3478829 w 3907758"/>
              <a:gd name="connsiteY2-22" fmla="*/ 0 h 4946526"/>
              <a:gd name="connsiteX3-23" fmla="*/ 3478829 w 3907758"/>
              <a:gd name="connsiteY3-24" fmla="*/ 4946526 h 4946526"/>
              <a:gd name="connsiteX4-25" fmla="*/ 47392 w 3907758"/>
              <a:gd name="connsiteY4-26" fmla="*/ 4946526 h 4946526"/>
              <a:gd name="connsiteX5-27" fmla="*/ 0 w 3907758"/>
              <a:gd name="connsiteY5-28" fmla="*/ 4899134 h 4946526"/>
              <a:gd name="connsiteX6-29" fmla="*/ 0 w 3907758"/>
              <a:gd name="connsiteY6-30" fmla="*/ 47392 h 4946526"/>
              <a:gd name="connsiteX0-31" fmla="*/ 0 w 3478829"/>
              <a:gd name="connsiteY0-32" fmla="*/ 47392 h 4946526"/>
              <a:gd name="connsiteX1-33" fmla="*/ 47392 w 3478829"/>
              <a:gd name="connsiteY1-34" fmla="*/ 0 h 4946526"/>
              <a:gd name="connsiteX2-35" fmla="*/ 3478829 w 3478829"/>
              <a:gd name="connsiteY2-36" fmla="*/ 0 h 4946526"/>
              <a:gd name="connsiteX3-37" fmla="*/ 3478829 w 3478829"/>
              <a:gd name="connsiteY3-38" fmla="*/ 4946526 h 4946526"/>
              <a:gd name="connsiteX4-39" fmla="*/ 47392 w 3478829"/>
              <a:gd name="connsiteY4-40" fmla="*/ 4946526 h 4946526"/>
              <a:gd name="connsiteX5-41" fmla="*/ 0 w 3478829"/>
              <a:gd name="connsiteY5-42" fmla="*/ 4899134 h 4946526"/>
              <a:gd name="connsiteX6-43" fmla="*/ 0 w 3478829"/>
              <a:gd name="connsiteY6-44" fmla="*/ 47392 h 494652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478829" h="4946526">
                <a:moveTo>
                  <a:pt x="0" y="47392"/>
                </a:moveTo>
                <a:cubicBezTo>
                  <a:pt x="0" y="21218"/>
                  <a:pt x="21218" y="0"/>
                  <a:pt x="47392" y="0"/>
                </a:cubicBezTo>
                <a:lnTo>
                  <a:pt x="3478829" y="0"/>
                </a:lnTo>
                <a:lnTo>
                  <a:pt x="3478829" y="4946526"/>
                </a:lnTo>
                <a:lnTo>
                  <a:pt x="47392" y="4946526"/>
                </a:lnTo>
                <a:cubicBezTo>
                  <a:pt x="21218" y="4946526"/>
                  <a:pt x="0" y="4925308"/>
                  <a:pt x="0" y="4899134"/>
                </a:cubicBezTo>
                <a:lnTo>
                  <a:pt x="0" y="47392"/>
                </a:lnTo>
                <a:close/>
              </a:path>
            </a:pathLst>
          </a:cu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2" name="Picture Placeholder 2"/>
          <p:cNvSpPr>
            <a:spLocks noGrp="1"/>
          </p:cNvSpPr>
          <p:nvPr>
            <p:ph type="pic" sz="quarter" idx="12" hasCustomPrompt="1"/>
          </p:nvPr>
        </p:nvSpPr>
        <p:spPr>
          <a:xfrm>
            <a:off x="3412274" y="1897101"/>
            <a:ext cx="4248615" cy="1371600"/>
          </a:xfrm>
          <a:custGeom>
            <a:avLst/>
            <a:gdLst>
              <a:gd name="connsiteX0" fmla="*/ 0 w 3526221"/>
              <a:gd name="connsiteY0" fmla="*/ 47392 h 4946526"/>
              <a:gd name="connsiteX1" fmla="*/ 47392 w 3526221"/>
              <a:gd name="connsiteY1" fmla="*/ 0 h 4946526"/>
              <a:gd name="connsiteX2" fmla="*/ 3478829 w 3526221"/>
              <a:gd name="connsiteY2" fmla="*/ 0 h 4946526"/>
              <a:gd name="connsiteX3" fmla="*/ 3526221 w 3526221"/>
              <a:gd name="connsiteY3" fmla="*/ 47392 h 4946526"/>
              <a:gd name="connsiteX4" fmla="*/ 3526221 w 3526221"/>
              <a:gd name="connsiteY4" fmla="*/ 4899134 h 4946526"/>
              <a:gd name="connsiteX5" fmla="*/ 3478829 w 3526221"/>
              <a:gd name="connsiteY5" fmla="*/ 4946526 h 4946526"/>
              <a:gd name="connsiteX6" fmla="*/ 47392 w 3526221"/>
              <a:gd name="connsiteY6" fmla="*/ 4946526 h 4946526"/>
              <a:gd name="connsiteX7" fmla="*/ 0 w 3526221"/>
              <a:gd name="connsiteY7" fmla="*/ 4899134 h 4946526"/>
              <a:gd name="connsiteX8" fmla="*/ 0 w 3526221"/>
              <a:gd name="connsiteY8" fmla="*/ 47392 h 4946526"/>
              <a:gd name="connsiteX0-1" fmla="*/ 0 w 3749408"/>
              <a:gd name="connsiteY0-2" fmla="*/ 47392 h 4946526"/>
              <a:gd name="connsiteX1-3" fmla="*/ 47392 w 3749408"/>
              <a:gd name="connsiteY1-4" fmla="*/ 0 h 4946526"/>
              <a:gd name="connsiteX2-5" fmla="*/ 3478829 w 3749408"/>
              <a:gd name="connsiteY2-6" fmla="*/ 0 h 4946526"/>
              <a:gd name="connsiteX3-7" fmla="*/ 3526221 w 3749408"/>
              <a:gd name="connsiteY3-8" fmla="*/ 4899134 h 4946526"/>
              <a:gd name="connsiteX4-9" fmla="*/ 3478829 w 3749408"/>
              <a:gd name="connsiteY4-10" fmla="*/ 4946526 h 4946526"/>
              <a:gd name="connsiteX5-11" fmla="*/ 47392 w 3749408"/>
              <a:gd name="connsiteY5-12" fmla="*/ 4946526 h 4946526"/>
              <a:gd name="connsiteX6-13" fmla="*/ 0 w 3749408"/>
              <a:gd name="connsiteY6-14" fmla="*/ 4899134 h 4946526"/>
              <a:gd name="connsiteX7-15" fmla="*/ 0 w 3749408"/>
              <a:gd name="connsiteY7-16" fmla="*/ 47392 h 4946526"/>
              <a:gd name="connsiteX0-17" fmla="*/ 0 w 3907758"/>
              <a:gd name="connsiteY0-18" fmla="*/ 47392 h 4946526"/>
              <a:gd name="connsiteX1-19" fmla="*/ 47392 w 3907758"/>
              <a:gd name="connsiteY1-20" fmla="*/ 0 h 4946526"/>
              <a:gd name="connsiteX2-21" fmla="*/ 3478829 w 3907758"/>
              <a:gd name="connsiteY2-22" fmla="*/ 0 h 4946526"/>
              <a:gd name="connsiteX3-23" fmla="*/ 3478829 w 3907758"/>
              <a:gd name="connsiteY3-24" fmla="*/ 4946526 h 4946526"/>
              <a:gd name="connsiteX4-25" fmla="*/ 47392 w 3907758"/>
              <a:gd name="connsiteY4-26" fmla="*/ 4946526 h 4946526"/>
              <a:gd name="connsiteX5-27" fmla="*/ 0 w 3907758"/>
              <a:gd name="connsiteY5-28" fmla="*/ 4899134 h 4946526"/>
              <a:gd name="connsiteX6-29" fmla="*/ 0 w 3907758"/>
              <a:gd name="connsiteY6-30" fmla="*/ 47392 h 4946526"/>
              <a:gd name="connsiteX0-31" fmla="*/ 0 w 3478829"/>
              <a:gd name="connsiteY0-32" fmla="*/ 47392 h 4946526"/>
              <a:gd name="connsiteX1-33" fmla="*/ 47392 w 3478829"/>
              <a:gd name="connsiteY1-34" fmla="*/ 0 h 4946526"/>
              <a:gd name="connsiteX2-35" fmla="*/ 3478829 w 3478829"/>
              <a:gd name="connsiteY2-36" fmla="*/ 0 h 4946526"/>
              <a:gd name="connsiteX3-37" fmla="*/ 3478829 w 3478829"/>
              <a:gd name="connsiteY3-38" fmla="*/ 4946526 h 4946526"/>
              <a:gd name="connsiteX4-39" fmla="*/ 47392 w 3478829"/>
              <a:gd name="connsiteY4-40" fmla="*/ 4946526 h 4946526"/>
              <a:gd name="connsiteX5-41" fmla="*/ 0 w 3478829"/>
              <a:gd name="connsiteY5-42" fmla="*/ 4899134 h 4946526"/>
              <a:gd name="connsiteX6-43" fmla="*/ 0 w 3478829"/>
              <a:gd name="connsiteY6-44" fmla="*/ 47392 h 494652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478829" h="4946526">
                <a:moveTo>
                  <a:pt x="0" y="47392"/>
                </a:moveTo>
                <a:cubicBezTo>
                  <a:pt x="0" y="21218"/>
                  <a:pt x="21218" y="0"/>
                  <a:pt x="47392" y="0"/>
                </a:cubicBezTo>
                <a:lnTo>
                  <a:pt x="3478829" y="0"/>
                </a:lnTo>
                <a:lnTo>
                  <a:pt x="3478829" y="4946526"/>
                </a:lnTo>
                <a:lnTo>
                  <a:pt x="47392" y="4946526"/>
                </a:lnTo>
                <a:cubicBezTo>
                  <a:pt x="21218" y="4946526"/>
                  <a:pt x="0" y="4925308"/>
                  <a:pt x="0" y="4899134"/>
                </a:cubicBezTo>
                <a:lnTo>
                  <a:pt x="0" y="47392"/>
                </a:lnTo>
                <a:close/>
              </a:path>
            </a:pathLst>
          </a:cu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3" name="Picture Placeholder 2"/>
          <p:cNvSpPr>
            <a:spLocks noGrp="1"/>
          </p:cNvSpPr>
          <p:nvPr>
            <p:ph type="pic" sz="quarter" idx="13" hasCustomPrompt="1"/>
          </p:nvPr>
        </p:nvSpPr>
        <p:spPr>
          <a:xfrm>
            <a:off x="4510669" y="3335608"/>
            <a:ext cx="4248615" cy="1371600"/>
          </a:xfrm>
          <a:custGeom>
            <a:avLst/>
            <a:gdLst>
              <a:gd name="connsiteX0" fmla="*/ 0 w 3526221"/>
              <a:gd name="connsiteY0" fmla="*/ 47392 h 4946526"/>
              <a:gd name="connsiteX1" fmla="*/ 47392 w 3526221"/>
              <a:gd name="connsiteY1" fmla="*/ 0 h 4946526"/>
              <a:gd name="connsiteX2" fmla="*/ 3478829 w 3526221"/>
              <a:gd name="connsiteY2" fmla="*/ 0 h 4946526"/>
              <a:gd name="connsiteX3" fmla="*/ 3526221 w 3526221"/>
              <a:gd name="connsiteY3" fmla="*/ 47392 h 4946526"/>
              <a:gd name="connsiteX4" fmla="*/ 3526221 w 3526221"/>
              <a:gd name="connsiteY4" fmla="*/ 4899134 h 4946526"/>
              <a:gd name="connsiteX5" fmla="*/ 3478829 w 3526221"/>
              <a:gd name="connsiteY5" fmla="*/ 4946526 h 4946526"/>
              <a:gd name="connsiteX6" fmla="*/ 47392 w 3526221"/>
              <a:gd name="connsiteY6" fmla="*/ 4946526 h 4946526"/>
              <a:gd name="connsiteX7" fmla="*/ 0 w 3526221"/>
              <a:gd name="connsiteY7" fmla="*/ 4899134 h 4946526"/>
              <a:gd name="connsiteX8" fmla="*/ 0 w 3526221"/>
              <a:gd name="connsiteY8" fmla="*/ 47392 h 4946526"/>
              <a:gd name="connsiteX0-1" fmla="*/ 0 w 3749408"/>
              <a:gd name="connsiteY0-2" fmla="*/ 47392 h 4946526"/>
              <a:gd name="connsiteX1-3" fmla="*/ 47392 w 3749408"/>
              <a:gd name="connsiteY1-4" fmla="*/ 0 h 4946526"/>
              <a:gd name="connsiteX2-5" fmla="*/ 3478829 w 3749408"/>
              <a:gd name="connsiteY2-6" fmla="*/ 0 h 4946526"/>
              <a:gd name="connsiteX3-7" fmla="*/ 3526221 w 3749408"/>
              <a:gd name="connsiteY3-8" fmla="*/ 4899134 h 4946526"/>
              <a:gd name="connsiteX4-9" fmla="*/ 3478829 w 3749408"/>
              <a:gd name="connsiteY4-10" fmla="*/ 4946526 h 4946526"/>
              <a:gd name="connsiteX5-11" fmla="*/ 47392 w 3749408"/>
              <a:gd name="connsiteY5-12" fmla="*/ 4946526 h 4946526"/>
              <a:gd name="connsiteX6-13" fmla="*/ 0 w 3749408"/>
              <a:gd name="connsiteY6-14" fmla="*/ 4899134 h 4946526"/>
              <a:gd name="connsiteX7-15" fmla="*/ 0 w 3749408"/>
              <a:gd name="connsiteY7-16" fmla="*/ 47392 h 4946526"/>
              <a:gd name="connsiteX0-17" fmla="*/ 0 w 3907758"/>
              <a:gd name="connsiteY0-18" fmla="*/ 47392 h 4946526"/>
              <a:gd name="connsiteX1-19" fmla="*/ 47392 w 3907758"/>
              <a:gd name="connsiteY1-20" fmla="*/ 0 h 4946526"/>
              <a:gd name="connsiteX2-21" fmla="*/ 3478829 w 3907758"/>
              <a:gd name="connsiteY2-22" fmla="*/ 0 h 4946526"/>
              <a:gd name="connsiteX3-23" fmla="*/ 3478829 w 3907758"/>
              <a:gd name="connsiteY3-24" fmla="*/ 4946526 h 4946526"/>
              <a:gd name="connsiteX4-25" fmla="*/ 47392 w 3907758"/>
              <a:gd name="connsiteY4-26" fmla="*/ 4946526 h 4946526"/>
              <a:gd name="connsiteX5-27" fmla="*/ 0 w 3907758"/>
              <a:gd name="connsiteY5-28" fmla="*/ 4899134 h 4946526"/>
              <a:gd name="connsiteX6-29" fmla="*/ 0 w 3907758"/>
              <a:gd name="connsiteY6-30" fmla="*/ 47392 h 4946526"/>
              <a:gd name="connsiteX0-31" fmla="*/ 0 w 3478829"/>
              <a:gd name="connsiteY0-32" fmla="*/ 47392 h 4946526"/>
              <a:gd name="connsiteX1-33" fmla="*/ 47392 w 3478829"/>
              <a:gd name="connsiteY1-34" fmla="*/ 0 h 4946526"/>
              <a:gd name="connsiteX2-35" fmla="*/ 3478829 w 3478829"/>
              <a:gd name="connsiteY2-36" fmla="*/ 0 h 4946526"/>
              <a:gd name="connsiteX3-37" fmla="*/ 3478829 w 3478829"/>
              <a:gd name="connsiteY3-38" fmla="*/ 4946526 h 4946526"/>
              <a:gd name="connsiteX4-39" fmla="*/ 47392 w 3478829"/>
              <a:gd name="connsiteY4-40" fmla="*/ 4946526 h 4946526"/>
              <a:gd name="connsiteX5-41" fmla="*/ 0 w 3478829"/>
              <a:gd name="connsiteY5-42" fmla="*/ 4899134 h 4946526"/>
              <a:gd name="connsiteX6-43" fmla="*/ 0 w 3478829"/>
              <a:gd name="connsiteY6-44" fmla="*/ 47392 h 494652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478829" h="4946526">
                <a:moveTo>
                  <a:pt x="0" y="47392"/>
                </a:moveTo>
                <a:cubicBezTo>
                  <a:pt x="0" y="21218"/>
                  <a:pt x="21218" y="0"/>
                  <a:pt x="47392" y="0"/>
                </a:cubicBezTo>
                <a:lnTo>
                  <a:pt x="3478829" y="0"/>
                </a:lnTo>
                <a:lnTo>
                  <a:pt x="3478829" y="4946526"/>
                </a:lnTo>
                <a:lnTo>
                  <a:pt x="47392" y="4946526"/>
                </a:lnTo>
                <a:cubicBezTo>
                  <a:pt x="21218" y="4946526"/>
                  <a:pt x="0" y="4925308"/>
                  <a:pt x="0" y="4899134"/>
                </a:cubicBezTo>
                <a:lnTo>
                  <a:pt x="0" y="47392"/>
                </a:lnTo>
                <a:close/>
              </a:path>
            </a:pathLst>
          </a:cu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5449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8" name="Picture Placeholder 2"/>
          <p:cNvSpPr>
            <a:spLocks noGrp="1"/>
          </p:cNvSpPr>
          <p:nvPr>
            <p:ph type="pic" sz="quarter" idx="10" hasCustomPrompt="1"/>
          </p:nvPr>
        </p:nvSpPr>
        <p:spPr>
          <a:xfrm>
            <a:off x="5876695" y="436292"/>
            <a:ext cx="2804531" cy="1371600"/>
          </a:xfrm>
          <a:custGeom>
            <a:avLst/>
            <a:gdLst>
              <a:gd name="connsiteX0" fmla="*/ 0 w 3526221"/>
              <a:gd name="connsiteY0" fmla="*/ 47392 h 4946526"/>
              <a:gd name="connsiteX1" fmla="*/ 47392 w 3526221"/>
              <a:gd name="connsiteY1" fmla="*/ 0 h 4946526"/>
              <a:gd name="connsiteX2" fmla="*/ 3478829 w 3526221"/>
              <a:gd name="connsiteY2" fmla="*/ 0 h 4946526"/>
              <a:gd name="connsiteX3" fmla="*/ 3526221 w 3526221"/>
              <a:gd name="connsiteY3" fmla="*/ 47392 h 4946526"/>
              <a:gd name="connsiteX4" fmla="*/ 3526221 w 3526221"/>
              <a:gd name="connsiteY4" fmla="*/ 4899134 h 4946526"/>
              <a:gd name="connsiteX5" fmla="*/ 3478829 w 3526221"/>
              <a:gd name="connsiteY5" fmla="*/ 4946526 h 4946526"/>
              <a:gd name="connsiteX6" fmla="*/ 47392 w 3526221"/>
              <a:gd name="connsiteY6" fmla="*/ 4946526 h 4946526"/>
              <a:gd name="connsiteX7" fmla="*/ 0 w 3526221"/>
              <a:gd name="connsiteY7" fmla="*/ 4899134 h 4946526"/>
              <a:gd name="connsiteX8" fmla="*/ 0 w 3526221"/>
              <a:gd name="connsiteY8" fmla="*/ 47392 h 4946526"/>
              <a:gd name="connsiteX0-1" fmla="*/ 0 w 3749408"/>
              <a:gd name="connsiteY0-2" fmla="*/ 47392 h 4946526"/>
              <a:gd name="connsiteX1-3" fmla="*/ 47392 w 3749408"/>
              <a:gd name="connsiteY1-4" fmla="*/ 0 h 4946526"/>
              <a:gd name="connsiteX2-5" fmla="*/ 3478829 w 3749408"/>
              <a:gd name="connsiteY2-6" fmla="*/ 0 h 4946526"/>
              <a:gd name="connsiteX3-7" fmla="*/ 3526221 w 3749408"/>
              <a:gd name="connsiteY3-8" fmla="*/ 4899134 h 4946526"/>
              <a:gd name="connsiteX4-9" fmla="*/ 3478829 w 3749408"/>
              <a:gd name="connsiteY4-10" fmla="*/ 4946526 h 4946526"/>
              <a:gd name="connsiteX5-11" fmla="*/ 47392 w 3749408"/>
              <a:gd name="connsiteY5-12" fmla="*/ 4946526 h 4946526"/>
              <a:gd name="connsiteX6-13" fmla="*/ 0 w 3749408"/>
              <a:gd name="connsiteY6-14" fmla="*/ 4899134 h 4946526"/>
              <a:gd name="connsiteX7-15" fmla="*/ 0 w 3749408"/>
              <a:gd name="connsiteY7-16" fmla="*/ 47392 h 4946526"/>
              <a:gd name="connsiteX0-17" fmla="*/ 0 w 3907758"/>
              <a:gd name="connsiteY0-18" fmla="*/ 47392 h 4946526"/>
              <a:gd name="connsiteX1-19" fmla="*/ 47392 w 3907758"/>
              <a:gd name="connsiteY1-20" fmla="*/ 0 h 4946526"/>
              <a:gd name="connsiteX2-21" fmla="*/ 3478829 w 3907758"/>
              <a:gd name="connsiteY2-22" fmla="*/ 0 h 4946526"/>
              <a:gd name="connsiteX3-23" fmla="*/ 3478829 w 3907758"/>
              <a:gd name="connsiteY3-24" fmla="*/ 4946526 h 4946526"/>
              <a:gd name="connsiteX4-25" fmla="*/ 47392 w 3907758"/>
              <a:gd name="connsiteY4-26" fmla="*/ 4946526 h 4946526"/>
              <a:gd name="connsiteX5-27" fmla="*/ 0 w 3907758"/>
              <a:gd name="connsiteY5-28" fmla="*/ 4899134 h 4946526"/>
              <a:gd name="connsiteX6-29" fmla="*/ 0 w 3907758"/>
              <a:gd name="connsiteY6-30" fmla="*/ 47392 h 4946526"/>
              <a:gd name="connsiteX0-31" fmla="*/ 0 w 3478829"/>
              <a:gd name="connsiteY0-32" fmla="*/ 47392 h 4946526"/>
              <a:gd name="connsiteX1-33" fmla="*/ 47392 w 3478829"/>
              <a:gd name="connsiteY1-34" fmla="*/ 0 h 4946526"/>
              <a:gd name="connsiteX2-35" fmla="*/ 3478829 w 3478829"/>
              <a:gd name="connsiteY2-36" fmla="*/ 0 h 4946526"/>
              <a:gd name="connsiteX3-37" fmla="*/ 3478829 w 3478829"/>
              <a:gd name="connsiteY3-38" fmla="*/ 4946526 h 4946526"/>
              <a:gd name="connsiteX4-39" fmla="*/ 47392 w 3478829"/>
              <a:gd name="connsiteY4-40" fmla="*/ 4946526 h 4946526"/>
              <a:gd name="connsiteX5-41" fmla="*/ 0 w 3478829"/>
              <a:gd name="connsiteY5-42" fmla="*/ 4899134 h 4946526"/>
              <a:gd name="connsiteX6-43" fmla="*/ 0 w 3478829"/>
              <a:gd name="connsiteY6-44" fmla="*/ 47392 h 494652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478829" h="4946526">
                <a:moveTo>
                  <a:pt x="0" y="47392"/>
                </a:moveTo>
                <a:cubicBezTo>
                  <a:pt x="0" y="21218"/>
                  <a:pt x="21218" y="0"/>
                  <a:pt x="47392" y="0"/>
                </a:cubicBezTo>
                <a:lnTo>
                  <a:pt x="3478829" y="0"/>
                </a:lnTo>
                <a:lnTo>
                  <a:pt x="3478829" y="4946526"/>
                </a:lnTo>
                <a:lnTo>
                  <a:pt x="47392" y="4946526"/>
                </a:lnTo>
                <a:cubicBezTo>
                  <a:pt x="21218" y="4946526"/>
                  <a:pt x="0" y="4925308"/>
                  <a:pt x="0" y="4899134"/>
                </a:cubicBezTo>
                <a:lnTo>
                  <a:pt x="0" y="47392"/>
                </a:lnTo>
                <a:close/>
              </a:path>
            </a:pathLst>
          </a:cu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0" name="Picture Placeholder 2"/>
          <p:cNvSpPr>
            <a:spLocks noGrp="1"/>
          </p:cNvSpPr>
          <p:nvPr>
            <p:ph type="pic" sz="quarter" idx="11" hasCustomPrompt="1"/>
          </p:nvPr>
        </p:nvSpPr>
        <p:spPr>
          <a:xfrm>
            <a:off x="2966226" y="1885950"/>
            <a:ext cx="4265342" cy="1371600"/>
          </a:xfrm>
          <a:custGeom>
            <a:avLst/>
            <a:gdLst>
              <a:gd name="connsiteX0" fmla="*/ 0 w 3526221"/>
              <a:gd name="connsiteY0" fmla="*/ 47392 h 4946526"/>
              <a:gd name="connsiteX1" fmla="*/ 47392 w 3526221"/>
              <a:gd name="connsiteY1" fmla="*/ 0 h 4946526"/>
              <a:gd name="connsiteX2" fmla="*/ 3478829 w 3526221"/>
              <a:gd name="connsiteY2" fmla="*/ 0 h 4946526"/>
              <a:gd name="connsiteX3" fmla="*/ 3526221 w 3526221"/>
              <a:gd name="connsiteY3" fmla="*/ 47392 h 4946526"/>
              <a:gd name="connsiteX4" fmla="*/ 3526221 w 3526221"/>
              <a:gd name="connsiteY4" fmla="*/ 4899134 h 4946526"/>
              <a:gd name="connsiteX5" fmla="*/ 3478829 w 3526221"/>
              <a:gd name="connsiteY5" fmla="*/ 4946526 h 4946526"/>
              <a:gd name="connsiteX6" fmla="*/ 47392 w 3526221"/>
              <a:gd name="connsiteY6" fmla="*/ 4946526 h 4946526"/>
              <a:gd name="connsiteX7" fmla="*/ 0 w 3526221"/>
              <a:gd name="connsiteY7" fmla="*/ 4899134 h 4946526"/>
              <a:gd name="connsiteX8" fmla="*/ 0 w 3526221"/>
              <a:gd name="connsiteY8" fmla="*/ 47392 h 4946526"/>
              <a:gd name="connsiteX0-1" fmla="*/ 0 w 3749408"/>
              <a:gd name="connsiteY0-2" fmla="*/ 47392 h 4946526"/>
              <a:gd name="connsiteX1-3" fmla="*/ 47392 w 3749408"/>
              <a:gd name="connsiteY1-4" fmla="*/ 0 h 4946526"/>
              <a:gd name="connsiteX2-5" fmla="*/ 3478829 w 3749408"/>
              <a:gd name="connsiteY2-6" fmla="*/ 0 h 4946526"/>
              <a:gd name="connsiteX3-7" fmla="*/ 3526221 w 3749408"/>
              <a:gd name="connsiteY3-8" fmla="*/ 4899134 h 4946526"/>
              <a:gd name="connsiteX4-9" fmla="*/ 3478829 w 3749408"/>
              <a:gd name="connsiteY4-10" fmla="*/ 4946526 h 4946526"/>
              <a:gd name="connsiteX5-11" fmla="*/ 47392 w 3749408"/>
              <a:gd name="connsiteY5-12" fmla="*/ 4946526 h 4946526"/>
              <a:gd name="connsiteX6-13" fmla="*/ 0 w 3749408"/>
              <a:gd name="connsiteY6-14" fmla="*/ 4899134 h 4946526"/>
              <a:gd name="connsiteX7-15" fmla="*/ 0 w 3749408"/>
              <a:gd name="connsiteY7-16" fmla="*/ 47392 h 4946526"/>
              <a:gd name="connsiteX0-17" fmla="*/ 0 w 3907758"/>
              <a:gd name="connsiteY0-18" fmla="*/ 47392 h 4946526"/>
              <a:gd name="connsiteX1-19" fmla="*/ 47392 w 3907758"/>
              <a:gd name="connsiteY1-20" fmla="*/ 0 h 4946526"/>
              <a:gd name="connsiteX2-21" fmla="*/ 3478829 w 3907758"/>
              <a:gd name="connsiteY2-22" fmla="*/ 0 h 4946526"/>
              <a:gd name="connsiteX3-23" fmla="*/ 3478829 w 3907758"/>
              <a:gd name="connsiteY3-24" fmla="*/ 4946526 h 4946526"/>
              <a:gd name="connsiteX4-25" fmla="*/ 47392 w 3907758"/>
              <a:gd name="connsiteY4-26" fmla="*/ 4946526 h 4946526"/>
              <a:gd name="connsiteX5-27" fmla="*/ 0 w 3907758"/>
              <a:gd name="connsiteY5-28" fmla="*/ 4899134 h 4946526"/>
              <a:gd name="connsiteX6-29" fmla="*/ 0 w 3907758"/>
              <a:gd name="connsiteY6-30" fmla="*/ 47392 h 4946526"/>
              <a:gd name="connsiteX0-31" fmla="*/ 0 w 3478829"/>
              <a:gd name="connsiteY0-32" fmla="*/ 47392 h 4946526"/>
              <a:gd name="connsiteX1-33" fmla="*/ 47392 w 3478829"/>
              <a:gd name="connsiteY1-34" fmla="*/ 0 h 4946526"/>
              <a:gd name="connsiteX2-35" fmla="*/ 3478829 w 3478829"/>
              <a:gd name="connsiteY2-36" fmla="*/ 0 h 4946526"/>
              <a:gd name="connsiteX3-37" fmla="*/ 3478829 w 3478829"/>
              <a:gd name="connsiteY3-38" fmla="*/ 4946526 h 4946526"/>
              <a:gd name="connsiteX4-39" fmla="*/ 47392 w 3478829"/>
              <a:gd name="connsiteY4-40" fmla="*/ 4946526 h 4946526"/>
              <a:gd name="connsiteX5-41" fmla="*/ 0 w 3478829"/>
              <a:gd name="connsiteY5-42" fmla="*/ 4899134 h 4946526"/>
              <a:gd name="connsiteX6-43" fmla="*/ 0 w 3478829"/>
              <a:gd name="connsiteY6-44" fmla="*/ 47392 h 494652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478829" h="4946526">
                <a:moveTo>
                  <a:pt x="0" y="47392"/>
                </a:moveTo>
                <a:cubicBezTo>
                  <a:pt x="0" y="21218"/>
                  <a:pt x="21218" y="0"/>
                  <a:pt x="47392" y="0"/>
                </a:cubicBezTo>
                <a:lnTo>
                  <a:pt x="3478829" y="0"/>
                </a:lnTo>
                <a:lnTo>
                  <a:pt x="3478829" y="4946526"/>
                </a:lnTo>
                <a:lnTo>
                  <a:pt x="47392" y="4946526"/>
                </a:lnTo>
                <a:cubicBezTo>
                  <a:pt x="21218" y="4946526"/>
                  <a:pt x="0" y="4925308"/>
                  <a:pt x="0" y="4899134"/>
                </a:cubicBezTo>
                <a:lnTo>
                  <a:pt x="0" y="47392"/>
                </a:lnTo>
                <a:close/>
              </a:path>
            </a:pathLst>
          </a:cu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95132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black">
                    <a:alpha val="10000"/>
                  </a:prstClr>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black">
                  <a:alpha val="10000"/>
                </a:prstClr>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51226077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2" name="Picture Placeholder 2"/>
          <p:cNvSpPr>
            <a:spLocks noGrp="1"/>
          </p:cNvSpPr>
          <p:nvPr>
            <p:ph type="pic" sz="quarter" idx="10" hasCustomPrompt="1"/>
          </p:nvPr>
        </p:nvSpPr>
        <p:spPr>
          <a:xfrm>
            <a:off x="1821359" y="1045665"/>
            <a:ext cx="893817" cy="893817"/>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551934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8" name="Picture Placeholder 2"/>
          <p:cNvSpPr>
            <a:spLocks noGrp="1"/>
          </p:cNvSpPr>
          <p:nvPr>
            <p:ph type="pic" sz="quarter" idx="10" hasCustomPrompt="1"/>
          </p:nvPr>
        </p:nvSpPr>
        <p:spPr>
          <a:xfrm>
            <a:off x="3412274" y="716803"/>
            <a:ext cx="2609122" cy="3709895"/>
          </a:xfrm>
          <a:custGeom>
            <a:avLst/>
            <a:gdLst>
              <a:gd name="connsiteX0" fmla="*/ 0 w 3526221"/>
              <a:gd name="connsiteY0" fmla="*/ 47392 h 4946526"/>
              <a:gd name="connsiteX1" fmla="*/ 47392 w 3526221"/>
              <a:gd name="connsiteY1" fmla="*/ 0 h 4946526"/>
              <a:gd name="connsiteX2" fmla="*/ 3478829 w 3526221"/>
              <a:gd name="connsiteY2" fmla="*/ 0 h 4946526"/>
              <a:gd name="connsiteX3" fmla="*/ 3526221 w 3526221"/>
              <a:gd name="connsiteY3" fmla="*/ 47392 h 4946526"/>
              <a:gd name="connsiteX4" fmla="*/ 3526221 w 3526221"/>
              <a:gd name="connsiteY4" fmla="*/ 4899134 h 4946526"/>
              <a:gd name="connsiteX5" fmla="*/ 3478829 w 3526221"/>
              <a:gd name="connsiteY5" fmla="*/ 4946526 h 4946526"/>
              <a:gd name="connsiteX6" fmla="*/ 47392 w 3526221"/>
              <a:gd name="connsiteY6" fmla="*/ 4946526 h 4946526"/>
              <a:gd name="connsiteX7" fmla="*/ 0 w 3526221"/>
              <a:gd name="connsiteY7" fmla="*/ 4899134 h 4946526"/>
              <a:gd name="connsiteX8" fmla="*/ 0 w 3526221"/>
              <a:gd name="connsiteY8" fmla="*/ 47392 h 4946526"/>
              <a:gd name="connsiteX0-1" fmla="*/ 0 w 3749408"/>
              <a:gd name="connsiteY0-2" fmla="*/ 47392 h 4946526"/>
              <a:gd name="connsiteX1-3" fmla="*/ 47392 w 3749408"/>
              <a:gd name="connsiteY1-4" fmla="*/ 0 h 4946526"/>
              <a:gd name="connsiteX2-5" fmla="*/ 3478829 w 3749408"/>
              <a:gd name="connsiteY2-6" fmla="*/ 0 h 4946526"/>
              <a:gd name="connsiteX3-7" fmla="*/ 3526221 w 3749408"/>
              <a:gd name="connsiteY3-8" fmla="*/ 4899134 h 4946526"/>
              <a:gd name="connsiteX4-9" fmla="*/ 3478829 w 3749408"/>
              <a:gd name="connsiteY4-10" fmla="*/ 4946526 h 4946526"/>
              <a:gd name="connsiteX5-11" fmla="*/ 47392 w 3749408"/>
              <a:gd name="connsiteY5-12" fmla="*/ 4946526 h 4946526"/>
              <a:gd name="connsiteX6-13" fmla="*/ 0 w 3749408"/>
              <a:gd name="connsiteY6-14" fmla="*/ 4899134 h 4946526"/>
              <a:gd name="connsiteX7-15" fmla="*/ 0 w 3749408"/>
              <a:gd name="connsiteY7-16" fmla="*/ 47392 h 4946526"/>
              <a:gd name="connsiteX0-17" fmla="*/ 0 w 3907758"/>
              <a:gd name="connsiteY0-18" fmla="*/ 47392 h 4946526"/>
              <a:gd name="connsiteX1-19" fmla="*/ 47392 w 3907758"/>
              <a:gd name="connsiteY1-20" fmla="*/ 0 h 4946526"/>
              <a:gd name="connsiteX2-21" fmla="*/ 3478829 w 3907758"/>
              <a:gd name="connsiteY2-22" fmla="*/ 0 h 4946526"/>
              <a:gd name="connsiteX3-23" fmla="*/ 3478829 w 3907758"/>
              <a:gd name="connsiteY3-24" fmla="*/ 4946526 h 4946526"/>
              <a:gd name="connsiteX4-25" fmla="*/ 47392 w 3907758"/>
              <a:gd name="connsiteY4-26" fmla="*/ 4946526 h 4946526"/>
              <a:gd name="connsiteX5-27" fmla="*/ 0 w 3907758"/>
              <a:gd name="connsiteY5-28" fmla="*/ 4899134 h 4946526"/>
              <a:gd name="connsiteX6-29" fmla="*/ 0 w 3907758"/>
              <a:gd name="connsiteY6-30" fmla="*/ 47392 h 4946526"/>
              <a:gd name="connsiteX0-31" fmla="*/ 0 w 3478829"/>
              <a:gd name="connsiteY0-32" fmla="*/ 47392 h 4946526"/>
              <a:gd name="connsiteX1-33" fmla="*/ 47392 w 3478829"/>
              <a:gd name="connsiteY1-34" fmla="*/ 0 h 4946526"/>
              <a:gd name="connsiteX2-35" fmla="*/ 3478829 w 3478829"/>
              <a:gd name="connsiteY2-36" fmla="*/ 0 h 4946526"/>
              <a:gd name="connsiteX3-37" fmla="*/ 3478829 w 3478829"/>
              <a:gd name="connsiteY3-38" fmla="*/ 4946526 h 4946526"/>
              <a:gd name="connsiteX4-39" fmla="*/ 47392 w 3478829"/>
              <a:gd name="connsiteY4-40" fmla="*/ 4946526 h 4946526"/>
              <a:gd name="connsiteX5-41" fmla="*/ 0 w 3478829"/>
              <a:gd name="connsiteY5-42" fmla="*/ 4899134 h 4946526"/>
              <a:gd name="connsiteX6-43" fmla="*/ 0 w 3478829"/>
              <a:gd name="connsiteY6-44" fmla="*/ 47392 h 494652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478829" h="4946526">
                <a:moveTo>
                  <a:pt x="0" y="47392"/>
                </a:moveTo>
                <a:cubicBezTo>
                  <a:pt x="0" y="21218"/>
                  <a:pt x="21218" y="0"/>
                  <a:pt x="47392" y="0"/>
                </a:cubicBezTo>
                <a:lnTo>
                  <a:pt x="3478829" y="0"/>
                </a:lnTo>
                <a:lnTo>
                  <a:pt x="3478829" y="4946526"/>
                </a:lnTo>
                <a:lnTo>
                  <a:pt x="47392" y="4946526"/>
                </a:lnTo>
                <a:cubicBezTo>
                  <a:pt x="21218" y="4946526"/>
                  <a:pt x="0" y="4925308"/>
                  <a:pt x="0" y="4899134"/>
                </a:cubicBezTo>
                <a:lnTo>
                  <a:pt x="0" y="47392"/>
                </a:lnTo>
                <a:close/>
              </a:path>
            </a:pathLst>
          </a:cu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46710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8" name="Picture Placeholder 2"/>
          <p:cNvSpPr>
            <a:spLocks noGrp="1"/>
          </p:cNvSpPr>
          <p:nvPr>
            <p:ph type="pic" sz="quarter" idx="10" hasCustomPrompt="1"/>
          </p:nvPr>
        </p:nvSpPr>
        <p:spPr>
          <a:xfrm>
            <a:off x="5301343" y="907690"/>
            <a:ext cx="955665" cy="1253125"/>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0" name="Picture Placeholder 2"/>
          <p:cNvSpPr>
            <a:spLocks noGrp="1"/>
          </p:cNvSpPr>
          <p:nvPr>
            <p:ph type="pic" sz="quarter" idx="11" hasCustomPrompt="1"/>
          </p:nvPr>
        </p:nvSpPr>
        <p:spPr>
          <a:xfrm>
            <a:off x="7701643" y="907690"/>
            <a:ext cx="955665" cy="1253125"/>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28036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62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15" name="Picture Placeholder 2"/>
          <p:cNvSpPr>
            <a:spLocks noGrp="1"/>
          </p:cNvSpPr>
          <p:nvPr>
            <p:ph type="pic" sz="quarter" idx="11" hasCustomPrompt="1"/>
          </p:nvPr>
        </p:nvSpPr>
        <p:spPr>
          <a:xfrm>
            <a:off x="1007743" y="1686591"/>
            <a:ext cx="326041" cy="326041"/>
          </a:xfrm>
          <a:prstGeom prst="ellipse">
            <a:avLst/>
          </a:prstGeom>
          <a:pattFill prst="pct5">
            <a:fgClr>
              <a:schemeClr val="tx1"/>
            </a:fgClr>
            <a:bgClr>
              <a:schemeClr val="bg1">
                <a:lumMod val="85000"/>
              </a:schemeClr>
            </a:bgClr>
          </a:pattFill>
          <a:effectLst>
            <a:outerShdw blurRad="228600" dist="1651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2" hasCustomPrompt="1"/>
          </p:nvPr>
        </p:nvSpPr>
        <p:spPr>
          <a:xfrm>
            <a:off x="3427341" y="1618384"/>
            <a:ext cx="326041" cy="326041"/>
          </a:xfrm>
          <a:prstGeom prst="ellipse">
            <a:avLst/>
          </a:prstGeom>
          <a:pattFill prst="pct5">
            <a:fgClr>
              <a:schemeClr val="tx1"/>
            </a:fgClr>
            <a:bgClr>
              <a:schemeClr val="bg1">
                <a:lumMod val="85000"/>
              </a:schemeClr>
            </a:bgClr>
          </a:pattFill>
          <a:effectLst>
            <a:outerShdw blurRad="228600" dist="1651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7" name="Picture Placeholder 2"/>
          <p:cNvSpPr>
            <a:spLocks noGrp="1"/>
          </p:cNvSpPr>
          <p:nvPr>
            <p:ph type="pic" sz="quarter" idx="13" hasCustomPrompt="1"/>
          </p:nvPr>
        </p:nvSpPr>
        <p:spPr>
          <a:xfrm>
            <a:off x="6117570" y="1686591"/>
            <a:ext cx="326041" cy="326041"/>
          </a:xfrm>
          <a:prstGeom prst="ellipse">
            <a:avLst/>
          </a:prstGeom>
          <a:pattFill prst="pct5">
            <a:fgClr>
              <a:schemeClr val="tx1"/>
            </a:fgClr>
            <a:bgClr>
              <a:schemeClr val="bg1">
                <a:lumMod val="85000"/>
              </a:schemeClr>
            </a:bgClr>
          </a:pattFill>
          <a:effectLst>
            <a:outerShdw blurRad="228600" dist="1651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8" name="Picture Placeholder 2"/>
          <p:cNvSpPr>
            <a:spLocks noGrp="1"/>
          </p:cNvSpPr>
          <p:nvPr>
            <p:ph type="pic" sz="quarter" idx="14" hasCustomPrompt="1"/>
          </p:nvPr>
        </p:nvSpPr>
        <p:spPr>
          <a:xfrm>
            <a:off x="1007743" y="3193525"/>
            <a:ext cx="326041" cy="326041"/>
          </a:xfrm>
          <a:prstGeom prst="ellipse">
            <a:avLst/>
          </a:prstGeom>
          <a:pattFill prst="pct5">
            <a:fgClr>
              <a:schemeClr val="tx1"/>
            </a:fgClr>
            <a:bgClr>
              <a:schemeClr val="bg1">
                <a:lumMod val="85000"/>
              </a:schemeClr>
            </a:bgClr>
          </a:pattFill>
          <a:effectLst>
            <a:outerShdw blurRad="228600" dist="1651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9" name="Picture Placeholder 2"/>
          <p:cNvSpPr>
            <a:spLocks noGrp="1"/>
          </p:cNvSpPr>
          <p:nvPr>
            <p:ph type="pic" sz="quarter" idx="15" hasCustomPrompt="1"/>
          </p:nvPr>
        </p:nvSpPr>
        <p:spPr>
          <a:xfrm>
            <a:off x="6117570" y="3193525"/>
            <a:ext cx="326041" cy="326041"/>
          </a:xfrm>
          <a:prstGeom prst="ellipse">
            <a:avLst/>
          </a:prstGeom>
          <a:pattFill prst="pct5">
            <a:fgClr>
              <a:schemeClr val="tx1"/>
            </a:fgClr>
            <a:bgClr>
              <a:schemeClr val="bg1">
                <a:lumMod val="85000"/>
              </a:schemeClr>
            </a:bgClr>
          </a:pattFill>
          <a:effectLst>
            <a:outerShdw blurRad="228600" dist="1651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0" name="Picture Placeholder 2"/>
          <p:cNvSpPr>
            <a:spLocks noGrp="1"/>
          </p:cNvSpPr>
          <p:nvPr>
            <p:ph type="pic" sz="quarter" idx="16" hasCustomPrompt="1"/>
          </p:nvPr>
        </p:nvSpPr>
        <p:spPr>
          <a:xfrm>
            <a:off x="3545563" y="3193525"/>
            <a:ext cx="326041" cy="326041"/>
          </a:xfrm>
          <a:prstGeom prst="ellipse">
            <a:avLst/>
          </a:prstGeom>
          <a:pattFill prst="pct5">
            <a:fgClr>
              <a:schemeClr val="tx1"/>
            </a:fgClr>
            <a:bgClr>
              <a:schemeClr val="bg1">
                <a:lumMod val="85000"/>
              </a:schemeClr>
            </a:bgClr>
          </a:pattFill>
          <a:effectLst>
            <a:outerShdw blurRad="228600" dist="1651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58943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57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6" name="Picture Placeholder 2"/>
          <p:cNvSpPr>
            <a:spLocks noGrp="1"/>
          </p:cNvSpPr>
          <p:nvPr>
            <p:ph type="pic" sz="quarter" idx="11" hasCustomPrompt="1"/>
          </p:nvPr>
        </p:nvSpPr>
        <p:spPr>
          <a:xfrm>
            <a:off x="934536" y="1473386"/>
            <a:ext cx="7274926" cy="2130182"/>
          </a:xfrm>
          <a:prstGeom prst="roundRect">
            <a:avLst>
              <a:gd name="adj" fmla="val 979"/>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71095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0099" y="2562398"/>
            <a:ext cx="7543800" cy="4522691"/>
          </a:xfrm>
          <a:prstGeom prst="rect">
            <a:avLst/>
          </a:prstGeom>
          <a:effectLst>
            <a:outerShdw blurRad="635000" dist="38100" dir="5400000" sx="102000" sy="102000" algn="t" rotWithShape="0">
              <a:prstClr val="black">
                <a:alpha val="35000"/>
              </a:prstClr>
            </a:outerShdw>
          </a:effectLst>
        </p:spPr>
      </p:pic>
      <p:sp>
        <p:nvSpPr>
          <p:cNvPr id="8" name="Picture Placeholder 2"/>
          <p:cNvSpPr>
            <a:spLocks noGrp="1"/>
          </p:cNvSpPr>
          <p:nvPr>
            <p:ph type="pic" sz="quarter" idx="12" hasCustomPrompt="1"/>
          </p:nvPr>
        </p:nvSpPr>
        <p:spPr>
          <a:xfrm>
            <a:off x="1693105" y="2918950"/>
            <a:ext cx="5757177" cy="3595934"/>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0"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Tree>
    <p:extLst>
      <p:ext uri="{BB962C8B-B14F-4D97-AF65-F5344CB8AC3E}">
        <p14:creationId xmlns:p14="http://schemas.microsoft.com/office/powerpoint/2010/main" val="4150336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top + frame left">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2463796" y="0"/>
            <a:ext cx="6680200" cy="2573867"/>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 name="Rectangle 2"/>
          <p:cNvSpPr/>
          <p:nvPr userDrawn="1"/>
        </p:nvSpPr>
        <p:spPr>
          <a:xfrm>
            <a:off x="0" y="0"/>
            <a:ext cx="2463800" cy="51604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hasCustomPrompt="1"/>
          </p:nvPr>
        </p:nvSpPr>
        <p:spPr>
          <a:xfrm>
            <a:off x="228599" y="1006060"/>
            <a:ext cx="1998132" cy="975143"/>
          </a:xfrm>
          <a:prstGeom prst="rect">
            <a:avLst/>
          </a:prstGeom>
        </p:spPr>
        <p:txBody>
          <a:bodyPr lIns="68580" tIns="34290" rIns="68580" bIns="34290">
            <a:noAutofit/>
          </a:bodyPr>
          <a:lstStyle>
            <a:lvl1pPr algn="l">
              <a:defRPr sz="2000" cap="all">
                <a:solidFill>
                  <a:schemeClr val="bg1"/>
                </a:solidFill>
                <a:latin typeface="Lemon/Milk"/>
                <a:cs typeface="Lemon/Milk"/>
              </a:defRPr>
            </a:lvl1pPr>
          </a:lstStyle>
          <a:p>
            <a:r>
              <a:rPr lang="en-US" dirty="0"/>
              <a:t>title example here</a:t>
            </a:r>
          </a:p>
        </p:txBody>
      </p:sp>
      <p:sp>
        <p:nvSpPr>
          <p:cNvPr id="5" name="Text Placeholder 5"/>
          <p:cNvSpPr>
            <a:spLocks noGrp="1"/>
          </p:cNvSpPr>
          <p:nvPr>
            <p:ph type="body" sz="quarter" idx="12" hasCustomPrompt="1"/>
          </p:nvPr>
        </p:nvSpPr>
        <p:spPr>
          <a:xfrm>
            <a:off x="270933" y="2952942"/>
            <a:ext cx="2015067" cy="1068741"/>
          </a:xfrm>
          <a:prstGeom prst="rect">
            <a:avLst/>
          </a:prstGeom>
        </p:spPr>
        <p:txBody>
          <a:bodyPr lIns="68580" tIns="34290" rIns="68580" bIns="34290">
            <a:noAutofit/>
          </a:bodyPr>
          <a:lstStyle>
            <a:lvl1pPr marL="0" indent="0" algn="l">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540" decel="100000" fill="hold"/>
                                        <p:tgtEl>
                                          <p:spTgt spid="4"/>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600"/>
                                        <p:tgtEl>
                                          <p:spTgt spid="5">
                                            <p:txEl>
                                              <p:pRg st="0" end="0"/>
                                            </p:txEl>
                                          </p:spTgt>
                                        </p:tgtEl>
                                      </p:cBhvr>
                                    </p:animEffect>
                                    <p:anim calcmode="lin" valueType="num">
                                      <p:cBhvr>
                                        <p:cTn id="14" dur="6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5">
                                            <p:txEl>
                                              <p:pRg st="0" end="0"/>
                                            </p:txEl>
                                          </p:spTgt>
                                        </p:tgtEl>
                                        <p:attrNameLst>
                                          <p:attrName>ppt_y</p:attrName>
                                        </p:attrNameLst>
                                      </p:cBhvr>
                                      <p:tavLst>
                                        <p:tav tm="0">
                                          <p:val>
                                            <p:strVal val="#ppt_y-.03"/>
                                          </p:val>
                                        </p:tav>
                                        <p:tav tm="100000">
                                          <p:val>
                                            <p:strVal val="#ppt_y"/>
                                          </p:val>
                                        </p:tav>
                                      </p:tavLst>
                                    </p:anim>
                                  </p:childTnLst>
                                </p:cTn>
                              </p:par>
                              <p:par>
                                <p:cTn id="17" presetID="10" presetClass="entr" presetSubtype="0" fill="hold" grpId="0" nodeType="withEffect" nodePh="1">
                                  <p:stCondLst>
                                    <p:cond delay="0"/>
                                  </p:stCondLst>
                                  <p:endCondLst>
                                    <p:cond evt="begin" delay="0">
                                      <p:tn val="17"/>
                                    </p:cond>
                                  </p:end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build="p">
        <p:tmplLst>
          <p:tmpl lvl="1">
            <p:tnLst>
              <p:par>
                <p:cTn presetID="37" presetClass="entr" presetSubtype="0" fill="hold" nodeType="withEffect" nodePh="1">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600"/>
                        <p:tgtEl>
                          <p:spTgt spid="5"/>
                        </p:tgtEl>
                      </p:cBhvr>
                    </p:animEffect>
                    <p:anim calcmode="lin" valueType="num">
                      <p:cBhvr>
                        <p:cTn dur="600" fill="hold"/>
                        <p:tgtEl>
                          <p:spTgt spid="5"/>
                        </p:tgtEl>
                        <p:attrNameLst>
                          <p:attrName>ppt_x</p:attrName>
                        </p:attrNameLst>
                      </p:cBhvr>
                      <p:tavLst>
                        <p:tav tm="0">
                          <p:val>
                            <p:strVal val="#ppt_x"/>
                          </p:val>
                        </p:tav>
                        <p:tav tm="100000">
                          <p:val>
                            <p:strVal val="#ppt_x"/>
                          </p:val>
                        </p:tav>
                      </p:tavLst>
                    </p:anim>
                    <p:anim calcmode="lin" valueType="num">
                      <p:cBhvr>
                        <p:cTn dur="540" decel="100000" fill="hold"/>
                        <p:tgtEl>
                          <p:spTgt spid="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61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7147" y="1482788"/>
            <a:ext cx="5300894" cy="3178014"/>
          </a:xfrm>
          <a:prstGeom prst="rect">
            <a:avLst/>
          </a:prstGeom>
          <a:effectLst>
            <a:outerShdw blurRad="635000" dist="38100" dir="5400000" sx="102000" sy="102000" algn="t" rotWithShape="0">
              <a:prstClr val="black">
                <a:alpha val="35000"/>
              </a:prstClr>
            </a:outerShdw>
          </a:effectLst>
        </p:spPr>
      </p:pic>
      <p:sp>
        <p:nvSpPr>
          <p:cNvPr id="8" name="Picture Placeholder 2"/>
          <p:cNvSpPr>
            <a:spLocks noGrp="1"/>
          </p:cNvSpPr>
          <p:nvPr>
            <p:ph type="pic" sz="quarter" idx="12" hasCustomPrompt="1"/>
          </p:nvPr>
        </p:nvSpPr>
        <p:spPr>
          <a:xfrm>
            <a:off x="976096" y="1729089"/>
            <a:ext cx="4045355" cy="253534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0"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Tree>
    <p:extLst>
      <p:ext uri="{BB962C8B-B14F-4D97-AF65-F5344CB8AC3E}">
        <p14:creationId xmlns:p14="http://schemas.microsoft.com/office/powerpoint/2010/main" val="41359809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59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8" name="Picture Placeholder 2"/>
          <p:cNvSpPr>
            <a:spLocks noGrp="1"/>
          </p:cNvSpPr>
          <p:nvPr>
            <p:ph type="pic" sz="quarter" idx="12" hasCustomPrompt="1"/>
          </p:nvPr>
        </p:nvSpPr>
        <p:spPr>
          <a:xfrm>
            <a:off x="2809089" y="1614022"/>
            <a:ext cx="3518975" cy="3662390"/>
          </a:xfrm>
          <a:prstGeom prst="rect">
            <a:avLst/>
          </a:prstGeom>
          <a:pattFill prst="pct5">
            <a:fgClr>
              <a:schemeClr val="tx1"/>
            </a:fgClr>
            <a:bgClr>
              <a:schemeClr val="bg1">
                <a:lumMod val="85000"/>
              </a:schemeClr>
            </a:bgClr>
          </a:pattFill>
          <a:effectLst>
            <a:outerShdw blurRad="63500" dist="38100" dir="5400000" algn="t" rotWithShape="0">
              <a:prstClr val="black">
                <a:alpha val="20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92678275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60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8" name="Picture Placeholder 2"/>
          <p:cNvSpPr>
            <a:spLocks noGrp="1"/>
          </p:cNvSpPr>
          <p:nvPr>
            <p:ph type="pic" sz="quarter" idx="12" hasCustomPrompt="1"/>
          </p:nvPr>
        </p:nvSpPr>
        <p:spPr>
          <a:xfrm>
            <a:off x="2809089" y="1"/>
            <a:ext cx="3518975" cy="3662390"/>
          </a:xfrm>
          <a:prstGeom prst="rect">
            <a:avLst/>
          </a:prstGeom>
          <a:pattFill prst="pct5">
            <a:fgClr>
              <a:schemeClr val="tx1"/>
            </a:fgClr>
            <a:bgClr>
              <a:schemeClr val="bg1">
                <a:lumMod val="85000"/>
              </a:schemeClr>
            </a:bgClr>
          </a:pattFill>
          <a:effectLst>
            <a:outerShdw blurRad="63500" dist="38100" dir="5400000" algn="t" rotWithShape="0">
              <a:prstClr val="black">
                <a:alpha val="20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52237095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51_Title Slide">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9800000">
            <a:off x="-1494196" y="-2256503"/>
            <a:ext cx="3704545" cy="5143500"/>
          </a:xfrm>
          <a:prstGeom prst="rect">
            <a:avLst/>
          </a:prstGeom>
          <a:effectLst>
            <a:outerShdw blurRad="558800" dist="266700" dir="5400000" algn="t" rotWithShape="0">
              <a:prstClr val="black">
                <a:alpha val="13000"/>
              </a:prstClr>
            </a:outerShdw>
          </a:effectLst>
        </p:spPr>
      </p:pic>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9800000">
            <a:off x="7343511" y="1249928"/>
            <a:ext cx="3704545" cy="5143500"/>
          </a:xfrm>
          <a:prstGeom prst="rect">
            <a:avLst/>
          </a:prstGeom>
          <a:effectLst>
            <a:outerShdw blurRad="558800" dist="266700" dir="5400000" algn="t" rotWithShape="0">
              <a:prstClr val="black">
                <a:alpha val="13000"/>
              </a:prstClr>
            </a:outerShdw>
          </a:effectLst>
        </p:spPr>
      </p:pic>
      <p:sp>
        <p:nvSpPr>
          <p:cNvPr id="12" name="Picture Placeholder 2"/>
          <p:cNvSpPr>
            <a:spLocks noGrp="1"/>
          </p:cNvSpPr>
          <p:nvPr>
            <p:ph type="pic" sz="quarter" idx="12" hasCustomPrompt="1"/>
          </p:nvPr>
        </p:nvSpPr>
        <p:spPr>
          <a:xfrm rot="19800000">
            <a:off x="-1115259" y="-1645467"/>
            <a:ext cx="2949092" cy="3925727"/>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3" name="Picture Placeholder 2"/>
          <p:cNvSpPr>
            <a:spLocks noGrp="1"/>
          </p:cNvSpPr>
          <p:nvPr>
            <p:ph type="pic" sz="quarter" idx="13" hasCustomPrompt="1"/>
          </p:nvPr>
        </p:nvSpPr>
        <p:spPr>
          <a:xfrm rot="19800000">
            <a:off x="7721236" y="1858813"/>
            <a:ext cx="2949092" cy="3925727"/>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3600000">
            <a:off x="-135682" y="2639616"/>
            <a:ext cx="1499219" cy="3056498"/>
          </a:xfrm>
          <a:prstGeom prst="rect">
            <a:avLst/>
          </a:prstGeom>
          <a:effectLst>
            <a:outerShdw blurRad="469900" dist="215900" dir="5400000" algn="t" rotWithShape="0">
              <a:prstClr val="black">
                <a:alpha val="17000"/>
              </a:prstClr>
            </a:outerShdw>
          </a:effectLst>
        </p:spPr>
      </p:pic>
      <p:sp>
        <p:nvSpPr>
          <p:cNvPr id="15" name="Picture Placeholder 2"/>
          <p:cNvSpPr>
            <a:spLocks noGrp="1"/>
          </p:cNvSpPr>
          <p:nvPr>
            <p:ph type="pic" sz="quarter" idx="14" hasCustomPrompt="1"/>
          </p:nvPr>
        </p:nvSpPr>
        <p:spPr>
          <a:xfrm rot="3600000">
            <a:off x="-38798" y="3030810"/>
            <a:ext cx="1294178" cy="2292571"/>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3600000">
            <a:off x="7254491" y="-1303800"/>
            <a:ext cx="1499219" cy="3056498"/>
          </a:xfrm>
          <a:prstGeom prst="rect">
            <a:avLst/>
          </a:prstGeom>
          <a:effectLst>
            <a:outerShdw blurRad="469900" dist="215900" dir="5400000" algn="t" rotWithShape="0">
              <a:prstClr val="black">
                <a:alpha val="17000"/>
              </a:prstClr>
            </a:outerShdw>
          </a:effectLst>
        </p:spPr>
      </p:pic>
      <p:sp>
        <p:nvSpPr>
          <p:cNvPr id="17" name="Picture Placeholder 2"/>
          <p:cNvSpPr>
            <a:spLocks noGrp="1"/>
          </p:cNvSpPr>
          <p:nvPr>
            <p:ph type="pic" sz="quarter" idx="15" hasCustomPrompt="1"/>
          </p:nvPr>
        </p:nvSpPr>
        <p:spPr>
          <a:xfrm rot="3600000">
            <a:off x="7357610" y="-912605"/>
            <a:ext cx="1294178" cy="2292571"/>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9800000">
            <a:off x="6471300" y="3937696"/>
            <a:ext cx="932584" cy="1803238"/>
          </a:xfrm>
          <a:prstGeom prst="rect">
            <a:avLst/>
          </a:prstGeom>
          <a:effectLst>
            <a:outerShdw blurRad="469900" dist="215900" dir="5400000" algn="t" rotWithShape="0">
              <a:prstClr val="black">
                <a:alpha val="17000"/>
              </a:prstClr>
            </a:outerShdw>
          </a:effectLst>
        </p:spPr>
      </p:pic>
      <p:sp>
        <p:nvSpPr>
          <p:cNvPr id="19" name="Picture Placeholder 2"/>
          <p:cNvSpPr>
            <a:spLocks noGrp="1"/>
          </p:cNvSpPr>
          <p:nvPr>
            <p:ph type="pic" sz="quarter" idx="16" hasCustomPrompt="1"/>
          </p:nvPr>
        </p:nvSpPr>
        <p:spPr>
          <a:xfrm rot="19800000">
            <a:off x="6646961" y="4479704"/>
            <a:ext cx="580788" cy="722474"/>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35692340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31353" y="1437355"/>
            <a:ext cx="1456986" cy="2970397"/>
          </a:xfrm>
          <a:prstGeom prst="rect">
            <a:avLst/>
          </a:prstGeom>
          <a:effectLst>
            <a:outerShdw blurRad="482600" dist="152400" dir="5400000" sx="102000" sy="102000" algn="t" rotWithShape="0">
              <a:prstClr val="black">
                <a:alpha val="20000"/>
              </a:prstClr>
            </a:outerShdw>
          </a:effectLst>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69070" y="-252733"/>
            <a:ext cx="4004909" cy="6845999"/>
          </a:xfrm>
          <a:prstGeom prst="rect">
            <a:avLst/>
          </a:prstGeom>
          <a:effectLst>
            <a:outerShdw blurRad="495300" dist="304800" dir="5400000" algn="t" rotWithShape="0">
              <a:prstClr val="black">
                <a:alpha val="12000"/>
              </a:prstClr>
            </a:outerShdw>
          </a:effectLst>
        </p:spPr>
      </p:pic>
      <p:sp>
        <p:nvSpPr>
          <p:cNvPr id="10" name="Picture Placeholder 2"/>
          <p:cNvSpPr>
            <a:spLocks noGrp="1"/>
          </p:cNvSpPr>
          <p:nvPr>
            <p:ph type="pic" sz="quarter" idx="12" hasCustomPrompt="1"/>
          </p:nvPr>
        </p:nvSpPr>
        <p:spPr>
          <a:xfrm>
            <a:off x="3931306" y="1815436"/>
            <a:ext cx="1256390" cy="2232308"/>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9062355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6802212" y="471537"/>
            <a:ext cx="3704545" cy="5143500"/>
          </a:xfrm>
          <a:prstGeom prst="rect">
            <a:avLst/>
          </a:prstGeom>
          <a:effectLst>
            <a:outerShdw blurRad="469900" dist="215900" dir="5400000" algn="t" rotWithShape="0">
              <a:prstClr val="black">
                <a:alpha val="17000"/>
              </a:prstClr>
            </a:outerShdw>
          </a:effec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23816" y="1643743"/>
            <a:ext cx="1499219" cy="3056498"/>
          </a:xfrm>
          <a:prstGeom prst="rect">
            <a:avLst/>
          </a:prstGeom>
          <a:effectLst>
            <a:outerShdw blurRad="469900" dist="215900" dir="5400000" algn="t" rotWithShape="0">
              <a:prstClr val="black">
                <a:alpha val="17000"/>
              </a:prstClr>
            </a:outerShdw>
          </a:effectLst>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83215" y="1456299"/>
            <a:ext cx="1631858" cy="3243943"/>
          </a:xfrm>
          <a:prstGeom prst="rect">
            <a:avLst/>
          </a:prstGeom>
          <a:effectLst>
            <a:outerShdw blurRad="469900" dist="215900" dir="5400000" algn="t" rotWithShape="0">
              <a:prstClr val="black">
                <a:alpha val="17000"/>
              </a:prstClr>
            </a:outerShdw>
          </a:effectLst>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90931" y="3030019"/>
            <a:ext cx="932584" cy="1803238"/>
          </a:xfrm>
          <a:prstGeom prst="rect">
            <a:avLst/>
          </a:prstGeom>
          <a:effectLst>
            <a:outerShdw blurRad="469900" dist="215900" dir="5400000" algn="t" rotWithShape="0">
              <a:prstClr val="black">
                <a:alpha val="17000"/>
              </a:prstClr>
            </a:outerShdw>
          </a:effectLst>
        </p:spPr>
      </p:pic>
      <p:sp>
        <p:nvSpPr>
          <p:cNvPr id="13" name="Picture Placeholder 2"/>
          <p:cNvSpPr>
            <a:spLocks noGrp="1"/>
          </p:cNvSpPr>
          <p:nvPr>
            <p:ph type="pic" sz="quarter" idx="12" hasCustomPrompt="1"/>
          </p:nvPr>
        </p:nvSpPr>
        <p:spPr>
          <a:xfrm>
            <a:off x="4426935" y="2034938"/>
            <a:ext cx="1294178" cy="2292571"/>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3" hasCustomPrompt="1"/>
          </p:nvPr>
        </p:nvSpPr>
        <p:spPr>
          <a:xfrm>
            <a:off x="2448779" y="1758080"/>
            <a:ext cx="1500989" cy="2664781"/>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5" name="Picture Placeholder 2"/>
          <p:cNvSpPr>
            <a:spLocks noGrp="1"/>
          </p:cNvSpPr>
          <p:nvPr>
            <p:ph type="pic" sz="quarter" idx="14" hasCustomPrompt="1"/>
          </p:nvPr>
        </p:nvSpPr>
        <p:spPr>
          <a:xfrm>
            <a:off x="1366592" y="3572027"/>
            <a:ext cx="580788" cy="722474"/>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5" hasCustomPrompt="1"/>
          </p:nvPr>
        </p:nvSpPr>
        <p:spPr>
          <a:xfrm>
            <a:off x="6697043" y="1576515"/>
            <a:ext cx="3915834" cy="293605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 name="Rectangle 1"/>
          <p:cNvSpPr/>
          <p:nvPr userDrawn="1"/>
        </p:nvSpPr>
        <p:spPr>
          <a:xfrm>
            <a:off x="2951018" y="1617519"/>
            <a:ext cx="495300" cy="10044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Tree>
    <p:extLst>
      <p:ext uri="{BB962C8B-B14F-4D97-AF65-F5344CB8AC3E}">
        <p14:creationId xmlns:p14="http://schemas.microsoft.com/office/powerpoint/2010/main" val="234248132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63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09032" y="1643743"/>
            <a:ext cx="1499219" cy="3056498"/>
          </a:xfrm>
          <a:prstGeom prst="rect">
            <a:avLst/>
          </a:prstGeom>
          <a:effectLst>
            <a:outerShdw blurRad="469900" dist="215900" dir="5400000" algn="t" rotWithShape="0">
              <a:prstClr val="black">
                <a:alpha val="17000"/>
              </a:prstClr>
            </a:outerShdw>
          </a:effectLst>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40860" y="1456299"/>
            <a:ext cx="1631858" cy="3243943"/>
          </a:xfrm>
          <a:prstGeom prst="rect">
            <a:avLst/>
          </a:prstGeom>
          <a:effectLst>
            <a:outerShdw blurRad="469900" dist="215900" dir="5400000" algn="t" rotWithShape="0">
              <a:prstClr val="black">
                <a:alpha val="17000"/>
              </a:prstClr>
            </a:outerShdw>
          </a:effectLst>
        </p:spPr>
      </p:pic>
      <p:sp>
        <p:nvSpPr>
          <p:cNvPr id="13" name="Picture Placeholder 2"/>
          <p:cNvSpPr>
            <a:spLocks noGrp="1"/>
          </p:cNvSpPr>
          <p:nvPr>
            <p:ph type="pic" sz="quarter" idx="12" hasCustomPrompt="1"/>
          </p:nvPr>
        </p:nvSpPr>
        <p:spPr>
          <a:xfrm>
            <a:off x="5112151" y="2034938"/>
            <a:ext cx="1294178" cy="2292571"/>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3" hasCustomPrompt="1"/>
          </p:nvPr>
        </p:nvSpPr>
        <p:spPr>
          <a:xfrm>
            <a:off x="2606424" y="1758080"/>
            <a:ext cx="1500989" cy="2664781"/>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 name="Rectangle 1"/>
          <p:cNvSpPr/>
          <p:nvPr userDrawn="1"/>
        </p:nvSpPr>
        <p:spPr>
          <a:xfrm>
            <a:off x="3109138" y="1617519"/>
            <a:ext cx="495300" cy="10044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Tree>
    <p:extLst>
      <p:ext uri="{BB962C8B-B14F-4D97-AF65-F5344CB8AC3E}">
        <p14:creationId xmlns:p14="http://schemas.microsoft.com/office/powerpoint/2010/main" val="132205650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6" name="Picture Placeholder 2"/>
          <p:cNvSpPr>
            <a:spLocks noGrp="1"/>
          </p:cNvSpPr>
          <p:nvPr>
            <p:ph type="pic" sz="quarter" idx="17" hasCustomPrompt="1"/>
          </p:nvPr>
        </p:nvSpPr>
        <p:spPr>
          <a:xfrm>
            <a:off x="5489139" y="1854881"/>
            <a:ext cx="1396100" cy="2478381"/>
          </a:xfrm>
          <a:prstGeom prst="roundRect">
            <a:avLst>
              <a:gd name="adj" fmla="val 1837"/>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8" name="Picture Placeholder 2"/>
          <p:cNvSpPr>
            <a:spLocks noGrp="1"/>
          </p:cNvSpPr>
          <p:nvPr>
            <p:ph type="pic" sz="quarter" idx="11" hasCustomPrompt="1"/>
          </p:nvPr>
        </p:nvSpPr>
        <p:spPr>
          <a:xfrm>
            <a:off x="2254308" y="1854881"/>
            <a:ext cx="1396100" cy="2478381"/>
          </a:xfrm>
          <a:prstGeom prst="roundRect">
            <a:avLst>
              <a:gd name="adj" fmla="val 1837"/>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2" name="Picture Placeholder 2"/>
          <p:cNvSpPr>
            <a:spLocks noGrp="1"/>
          </p:cNvSpPr>
          <p:nvPr>
            <p:ph type="pic" sz="quarter" idx="13" hasCustomPrompt="1"/>
          </p:nvPr>
        </p:nvSpPr>
        <p:spPr>
          <a:xfrm>
            <a:off x="744925" y="1854881"/>
            <a:ext cx="1396100" cy="2478381"/>
          </a:xfrm>
          <a:prstGeom prst="roundRect">
            <a:avLst>
              <a:gd name="adj" fmla="val 1837"/>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3" name="Picture Placeholder 2"/>
          <p:cNvSpPr>
            <a:spLocks noGrp="1"/>
          </p:cNvSpPr>
          <p:nvPr>
            <p:ph type="pic" sz="quarter" idx="14" hasCustomPrompt="1"/>
          </p:nvPr>
        </p:nvSpPr>
        <p:spPr>
          <a:xfrm>
            <a:off x="-764458" y="1854881"/>
            <a:ext cx="1396100" cy="2478381"/>
          </a:xfrm>
          <a:prstGeom prst="roundRect">
            <a:avLst>
              <a:gd name="adj" fmla="val 1837"/>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5" hasCustomPrompt="1"/>
          </p:nvPr>
        </p:nvSpPr>
        <p:spPr>
          <a:xfrm>
            <a:off x="8507905" y="1854881"/>
            <a:ext cx="1396100" cy="2478381"/>
          </a:xfrm>
          <a:prstGeom prst="roundRect">
            <a:avLst>
              <a:gd name="adj" fmla="val 1837"/>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5" name="Picture Placeholder 2"/>
          <p:cNvSpPr>
            <a:spLocks noGrp="1"/>
          </p:cNvSpPr>
          <p:nvPr>
            <p:ph type="pic" sz="quarter" idx="16" hasCustomPrompt="1"/>
          </p:nvPr>
        </p:nvSpPr>
        <p:spPr>
          <a:xfrm>
            <a:off x="6998522" y="1854881"/>
            <a:ext cx="1396100" cy="2478381"/>
          </a:xfrm>
          <a:prstGeom prst="roundRect">
            <a:avLst>
              <a:gd name="adj" fmla="val 1837"/>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61851" y="1431828"/>
            <a:ext cx="1620297" cy="3303344"/>
          </a:xfrm>
          <a:prstGeom prst="rect">
            <a:avLst/>
          </a:prstGeom>
          <a:effectLst>
            <a:outerShdw blurRad="482600" dist="152400" dir="5400000" sx="102000" sy="102000" algn="t" rotWithShape="0">
              <a:prstClr val="black">
                <a:alpha val="20000"/>
              </a:prstClr>
            </a:outerShdw>
          </a:effectLst>
        </p:spPr>
      </p:pic>
      <p:sp>
        <p:nvSpPr>
          <p:cNvPr id="10" name="Picture Placeholder 2"/>
          <p:cNvSpPr>
            <a:spLocks noGrp="1"/>
          </p:cNvSpPr>
          <p:nvPr>
            <p:ph type="pic" sz="quarter" idx="12" hasCustomPrompt="1"/>
          </p:nvPr>
        </p:nvSpPr>
        <p:spPr>
          <a:xfrm>
            <a:off x="3874605" y="1854881"/>
            <a:ext cx="1396100" cy="2478381"/>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95615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8" grpId="0" animBg="1"/>
      <p:bldP spid="12" grpId="0" animBg="1"/>
      <p:bldP spid="13" grpId="0" animBg="1"/>
      <p:bldP spid="14" grpId="0" animBg="1"/>
      <p:bldP spid="15" grpId="0" animBg="1"/>
    </p:bldLst>
  </p:timing>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10" name="Picture Placeholder 2"/>
          <p:cNvSpPr>
            <a:spLocks noGrp="1"/>
          </p:cNvSpPr>
          <p:nvPr>
            <p:ph type="pic" sz="quarter" idx="11" hasCustomPrompt="1"/>
          </p:nvPr>
        </p:nvSpPr>
        <p:spPr>
          <a:xfrm>
            <a:off x="786142" y="1657780"/>
            <a:ext cx="2940038" cy="2685620"/>
          </a:xfrm>
          <a:prstGeom prst="round2SameRect">
            <a:avLst>
              <a:gd name="adj1" fmla="val 1243"/>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2" name="Picture Placeholder 2"/>
          <p:cNvSpPr>
            <a:spLocks noGrp="1"/>
          </p:cNvSpPr>
          <p:nvPr>
            <p:ph type="pic" sz="quarter" idx="12" hasCustomPrompt="1"/>
          </p:nvPr>
        </p:nvSpPr>
        <p:spPr>
          <a:xfrm>
            <a:off x="6806565" y="1657780"/>
            <a:ext cx="1457325" cy="2685620"/>
          </a:xfrm>
          <a:prstGeom prst="round2SameRect">
            <a:avLst>
              <a:gd name="adj1" fmla="val 1243"/>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3" hasCustomPrompt="1"/>
          </p:nvPr>
        </p:nvSpPr>
        <p:spPr>
          <a:xfrm>
            <a:off x="3792232" y="1657780"/>
            <a:ext cx="1448423" cy="1308306"/>
          </a:xfrm>
          <a:prstGeom prst="round2SameRect">
            <a:avLst>
              <a:gd name="adj1" fmla="val 1243"/>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7" name="Picture Placeholder 2"/>
          <p:cNvSpPr>
            <a:spLocks noGrp="1"/>
          </p:cNvSpPr>
          <p:nvPr>
            <p:ph type="pic" sz="quarter" idx="14" hasCustomPrompt="1"/>
          </p:nvPr>
        </p:nvSpPr>
        <p:spPr>
          <a:xfrm>
            <a:off x="3792232" y="3035095"/>
            <a:ext cx="1448423" cy="1308306"/>
          </a:xfrm>
          <a:prstGeom prst="round2SameRect">
            <a:avLst>
              <a:gd name="adj1" fmla="val 1243"/>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8" name="Picture Placeholder 2"/>
          <p:cNvSpPr>
            <a:spLocks noGrp="1"/>
          </p:cNvSpPr>
          <p:nvPr>
            <p:ph type="pic" sz="quarter" idx="15" hasCustomPrompt="1"/>
          </p:nvPr>
        </p:nvSpPr>
        <p:spPr>
          <a:xfrm>
            <a:off x="5299398" y="3035095"/>
            <a:ext cx="1448423" cy="1308306"/>
          </a:xfrm>
          <a:prstGeom prst="round2SameRect">
            <a:avLst>
              <a:gd name="adj1" fmla="val 1243"/>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880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6" grpId="0" animBg="1"/>
      <p:bldP spid="17" grpId="0" animBg="1"/>
      <p:bldP spid="18" grpId="0" animBg="1"/>
    </p:bldLst>
  </p:timing>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6" name="Picture Placeholder 2"/>
          <p:cNvSpPr>
            <a:spLocks noGrp="1"/>
          </p:cNvSpPr>
          <p:nvPr>
            <p:ph type="pic" sz="quarter" idx="11" hasCustomPrompt="1"/>
          </p:nvPr>
        </p:nvSpPr>
        <p:spPr>
          <a:xfrm>
            <a:off x="919072" y="1444246"/>
            <a:ext cx="2338600" cy="1055807"/>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2" hasCustomPrompt="1"/>
          </p:nvPr>
        </p:nvSpPr>
        <p:spPr>
          <a:xfrm>
            <a:off x="3400422" y="1444246"/>
            <a:ext cx="2338600" cy="1055807"/>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7" name="Picture Placeholder 2"/>
          <p:cNvSpPr>
            <a:spLocks noGrp="1"/>
          </p:cNvSpPr>
          <p:nvPr>
            <p:ph type="pic" sz="quarter" idx="13" hasCustomPrompt="1"/>
          </p:nvPr>
        </p:nvSpPr>
        <p:spPr>
          <a:xfrm>
            <a:off x="5881771" y="1444246"/>
            <a:ext cx="2338600" cy="1055807"/>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8" name="Picture Placeholder 2"/>
          <p:cNvSpPr>
            <a:spLocks noGrp="1"/>
          </p:cNvSpPr>
          <p:nvPr>
            <p:ph type="pic" sz="quarter" idx="14" hasCustomPrompt="1"/>
          </p:nvPr>
        </p:nvSpPr>
        <p:spPr>
          <a:xfrm>
            <a:off x="919072" y="3158746"/>
            <a:ext cx="2338600" cy="1055807"/>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9" name="Picture Placeholder 2"/>
          <p:cNvSpPr>
            <a:spLocks noGrp="1"/>
          </p:cNvSpPr>
          <p:nvPr>
            <p:ph type="pic" sz="quarter" idx="15" hasCustomPrompt="1"/>
          </p:nvPr>
        </p:nvSpPr>
        <p:spPr>
          <a:xfrm>
            <a:off x="3400422" y="3158746"/>
            <a:ext cx="2338600" cy="1055807"/>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0" name="Picture Placeholder 2"/>
          <p:cNvSpPr>
            <a:spLocks noGrp="1"/>
          </p:cNvSpPr>
          <p:nvPr>
            <p:ph type="pic" sz="quarter" idx="16" hasCustomPrompt="1"/>
          </p:nvPr>
        </p:nvSpPr>
        <p:spPr>
          <a:xfrm>
            <a:off x="5881771" y="3158746"/>
            <a:ext cx="2338600" cy="1055807"/>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426974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17" grpId="0" animBg="1"/>
      <p:bldP spid="18" grpId="0" animBg="1"/>
      <p:bldP spid="19" grpId="0" animBg="1"/>
      <p:bldP spid="20"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top + frame right">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3" y="-3"/>
            <a:ext cx="6680200" cy="2573867"/>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 name="Rectangle 2"/>
          <p:cNvSpPr/>
          <p:nvPr userDrawn="1"/>
        </p:nvSpPr>
        <p:spPr>
          <a:xfrm>
            <a:off x="6680200" y="0"/>
            <a:ext cx="2463800" cy="51604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hasCustomPrompt="1"/>
          </p:nvPr>
        </p:nvSpPr>
        <p:spPr>
          <a:xfrm>
            <a:off x="6908799" y="1006060"/>
            <a:ext cx="1998132" cy="975143"/>
          </a:xfrm>
          <a:prstGeom prst="rect">
            <a:avLst/>
          </a:prstGeom>
        </p:spPr>
        <p:txBody>
          <a:bodyPr lIns="68580" tIns="34290" rIns="68580" bIns="34290">
            <a:noAutofit/>
          </a:bodyPr>
          <a:lstStyle>
            <a:lvl1pPr algn="l">
              <a:defRPr sz="2000" cap="all">
                <a:solidFill>
                  <a:schemeClr val="bg1"/>
                </a:solidFill>
                <a:latin typeface="Lemon/Milk"/>
                <a:cs typeface="Lemon/Milk"/>
              </a:defRPr>
            </a:lvl1pPr>
          </a:lstStyle>
          <a:p>
            <a:r>
              <a:rPr lang="en-US" dirty="0"/>
              <a:t>title example here</a:t>
            </a:r>
          </a:p>
        </p:txBody>
      </p:sp>
      <p:sp>
        <p:nvSpPr>
          <p:cNvPr id="5" name="Text Placeholder 5"/>
          <p:cNvSpPr>
            <a:spLocks noGrp="1"/>
          </p:cNvSpPr>
          <p:nvPr>
            <p:ph type="body" sz="quarter" idx="12" hasCustomPrompt="1"/>
          </p:nvPr>
        </p:nvSpPr>
        <p:spPr>
          <a:xfrm>
            <a:off x="6951133" y="2952942"/>
            <a:ext cx="2015067" cy="1068741"/>
          </a:xfrm>
          <a:prstGeom prst="rect">
            <a:avLst/>
          </a:prstGeom>
        </p:spPr>
        <p:txBody>
          <a:bodyPr lIns="68580" tIns="34290" rIns="68580" bIns="34290">
            <a:noAutofit/>
          </a:bodyPr>
          <a:lstStyle>
            <a:lvl1pPr marL="0" indent="0" algn="l">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540" decel="100000" fill="hold"/>
                                        <p:tgtEl>
                                          <p:spTgt spid="4"/>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600"/>
                                        <p:tgtEl>
                                          <p:spTgt spid="5">
                                            <p:txEl>
                                              <p:pRg st="0" end="0"/>
                                            </p:txEl>
                                          </p:spTgt>
                                        </p:tgtEl>
                                      </p:cBhvr>
                                    </p:animEffect>
                                    <p:anim calcmode="lin" valueType="num">
                                      <p:cBhvr>
                                        <p:cTn id="14" dur="6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5">
                                            <p:txEl>
                                              <p:pRg st="0" end="0"/>
                                            </p:txEl>
                                          </p:spTgt>
                                        </p:tgtEl>
                                        <p:attrNameLst>
                                          <p:attrName>ppt_y</p:attrName>
                                        </p:attrNameLst>
                                      </p:cBhvr>
                                      <p:tavLst>
                                        <p:tav tm="0">
                                          <p:val>
                                            <p:strVal val="#ppt_y-.03"/>
                                          </p:val>
                                        </p:tav>
                                        <p:tav tm="100000">
                                          <p:val>
                                            <p:strVal val="#ppt_y"/>
                                          </p:val>
                                        </p:tav>
                                      </p:tavLst>
                                    </p:anim>
                                  </p:childTnLst>
                                </p:cTn>
                              </p:par>
                              <p:par>
                                <p:cTn id="17" presetID="10" presetClass="entr" presetSubtype="0" fill="hold" grpId="0" nodeType="withEffect" nodePh="1">
                                  <p:stCondLst>
                                    <p:cond delay="0"/>
                                  </p:stCondLst>
                                  <p:endCondLst>
                                    <p:cond evt="begin" delay="0">
                                      <p:tn val="17"/>
                                    </p:cond>
                                  </p:end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build="p">
        <p:tmplLst>
          <p:tmpl lvl="1">
            <p:tnLst>
              <p:par>
                <p:cTn presetID="37" presetClass="entr" presetSubtype="0" fill="hold" nodeType="withEffect" nodePh="1">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600"/>
                        <p:tgtEl>
                          <p:spTgt spid="5"/>
                        </p:tgtEl>
                      </p:cBhvr>
                    </p:animEffect>
                    <p:anim calcmode="lin" valueType="num">
                      <p:cBhvr>
                        <p:cTn dur="600" fill="hold"/>
                        <p:tgtEl>
                          <p:spTgt spid="5"/>
                        </p:tgtEl>
                        <p:attrNameLst>
                          <p:attrName>ppt_x</p:attrName>
                        </p:attrNameLst>
                      </p:cBhvr>
                      <p:tavLst>
                        <p:tav tm="0">
                          <p:val>
                            <p:strVal val="#ppt_x"/>
                          </p:val>
                        </p:tav>
                        <p:tav tm="100000">
                          <p:val>
                            <p:strVal val="#ppt_x"/>
                          </p:val>
                        </p:tav>
                      </p:tavLst>
                    </p:anim>
                    <p:anim calcmode="lin" valueType="num">
                      <p:cBhvr>
                        <p:cTn dur="540" decel="100000" fill="hold"/>
                        <p:tgtEl>
                          <p:spTgt spid="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6" name="Picture Placeholder 2"/>
          <p:cNvSpPr>
            <a:spLocks noGrp="1"/>
          </p:cNvSpPr>
          <p:nvPr>
            <p:ph type="pic" sz="quarter" idx="11" hasCustomPrompt="1"/>
          </p:nvPr>
        </p:nvSpPr>
        <p:spPr>
          <a:xfrm>
            <a:off x="719567" y="1619903"/>
            <a:ext cx="2338600" cy="2301626"/>
          </a:xfrm>
          <a:prstGeom prst="round2SameRect">
            <a:avLst>
              <a:gd name="adj1" fmla="val 1738"/>
              <a:gd name="adj2" fmla="val 0"/>
            </a:avLst>
          </a:prstGeom>
          <a:pattFill prst="pct5">
            <a:fgClr>
              <a:schemeClr val="tx1"/>
            </a:fgClr>
            <a:bgClr>
              <a:schemeClr val="bg1">
                <a:lumMod val="85000"/>
              </a:schemeClr>
            </a:bgClr>
          </a:pattFill>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2" hasCustomPrompt="1"/>
          </p:nvPr>
        </p:nvSpPr>
        <p:spPr>
          <a:xfrm>
            <a:off x="3419125" y="1619903"/>
            <a:ext cx="2338600" cy="2301626"/>
          </a:xfrm>
          <a:prstGeom prst="round2SameRect">
            <a:avLst>
              <a:gd name="adj1" fmla="val 1738"/>
              <a:gd name="adj2" fmla="val 0"/>
            </a:avLst>
          </a:prstGeom>
          <a:pattFill prst="pct5">
            <a:fgClr>
              <a:schemeClr val="tx1"/>
            </a:fgClr>
            <a:bgClr>
              <a:schemeClr val="bg1">
                <a:lumMod val="85000"/>
              </a:schemeClr>
            </a:bgClr>
          </a:pattFill>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5" name="Picture Placeholder 2"/>
          <p:cNvSpPr>
            <a:spLocks noGrp="1"/>
          </p:cNvSpPr>
          <p:nvPr>
            <p:ph type="pic" sz="quarter" idx="13" hasCustomPrompt="1"/>
          </p:nvPr>
        </p:nvSpPr>
        <p:spPr>
          <a:xfrm>
            <a:off x="6118683" y="1619903"/>
            <a:ext cx="2338600" cy="2301626"/>
          </a:xfrm>
          <a:prstGeom prst="round2SameRect">
            <a:avLst>
              <a:gd name="adj1" fmla="val 1738"/>
              <a:gd name="adj2" fmla="val 0"/>
            </a:avLst>
          </a:prstGeom>
          <a:pattFill prst="pct5">
            <a:fgClr>
              <a:schemeClr val="tx1"/>
            </a:fgClr>
            <a:bgClr>
              <a:schemeClr val="bg1">
                <a:lumMod val="85000"/>
              </a:schemeClr>
            </a:bgClr>
          </a:pattFill>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28422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5" grpId="0" animBg="1"/>
    </p:bldLst>
  </p:timing>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6" name="Picture Placeholder 2"/>
          <p:cNvSpPr>
            <a:spLocks noGrp="1"/>
          </p:cNvSpPr>
          <p:nvPr>
            <p:ph type="pic" sz="quarter" idx="11" hasCustomPrompt="1"/>
          </p:nvPr>
        </p:nvSpPr>
        <p:spPr>
          <a:xfrm>
            <a:off x="1074935" y="1619903"/>
            <a:ext cx="3289247" cy="2519836"/>
          </a:xfrm>
          <a:prstGeom prst="roundRect">
            <a:avLst>
              <a:gd name="adj" fmla="val 1185"/>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0" name="Picture Placeholder 2"/>
          <p:cNvSpPr>
            <a:spLocks noGrp="1"/>
          </p:cNvSpPr>
          <p:nvPr>
            <p:ph type="pic" sz="quarter" idx="12" hasCustomPrompt="1"/>
          </p:nvPr>
        </p:nvSpPr>
        <p:spPr>
          <a:xfrm>
            <a:off x="4727863" y="1619903"/>
            <a:ext cx="3289247" cy="2519836"/>
          </a:xfrm>
          <a:prstGeom prst="roundRect">
            <a:avLst>
              <a:gd name="adj" fmla="val 1185"/>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39192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8" name="Picture Placeholder 2"/>
          <p:cNvSpPr>
            <a:spLocks noGrp="1"/>
          </p:cNvSpPr>
          <p:nvPr>
            <p:ph type="pic" sz="quarter" idx="11" hasCustomPrompt="1"/>
          </p:nvPr>
        </p:nvSpPr>
        <p:spPr>
          <a:xfrm>
            <a:off x="2924596" y="929148"/>
            <a:ext cx="913628" cy="913628"/>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9" name="Picture Placeholder 2"/>
          <p:cNvSpPr>
            <a:spLocks noGrp="1"/>
          </p:cNvSpPr>
          <p:nvPr>
            <p:ph type="pic" sz="quarter" idx="12" hasCustomPrompt="1"/>
          </p:nvPr>
        </p:nvSpPr>
        <p:spPr>
          <a:xfrm>
            <a:off x="4004742" y="929148"/>
            <a:ext cx="913628" cy="913628"/>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0" name="Picture Placeholder 2"/>
          <p:cNvSpPr>
            <a:spLocks noGrp="1"/>
          </p:cNvSpPr>
          <p:nvPr>
            <p:ph type="pic" sz="quarter" idx="13" hasCustomPrompt="1"/>
          </p:nvPr>
        </p:nvSpPr>
        <p:spPr>
          <a:xfrm>
            <a:off x="5084891" y="929148"/>
            <a:ext cx="913628" cy="913628"/>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1" name="Picture Placeholder 2"/>
          <p:cNvSpPr>
            <a:spLocks noGrp="1"/>
          </p:cNvSpPr>
          <p:nvPr>
            <p:ph type="pic" sz="quarter" idx="14" hasCustomPrompt="1"/>
          </p:nvPr>
        </p:nvSpPr>
        <p:spPr>
          <a:xfrm>
            <a:off x="6165039" y="929148"/>
            <a:ext cx="913628" cy="913628"/>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2" name="Picture Placeholder 2"/>
          <p:cNvSpPr>
            <a:spLocks noGrp="1"/>
          </p:cNvSpPr>
          <p:nvPr>
            <p:ph type="pic" sz="quarter" idx="15" hasCustomPrompt="1"/>
          </p:nvPr>
        </p:nvSpPr>
        <p:spPr>
          <a:xfrm>
            <a:off x="7245187" y="929148"/>
            <a:ext cx="913628" cy="913628"/>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3" name="Picture Placeholder 2"/>
          <p:cNvSpPr>
            <a:spLocks noGrp="1"/>
          </p:cNvSpPr>
          <p:nvPr>
            <p:ph type="pic" sz="quarter" idx="16" hasCustomPrompt="1"/>
          </p:nvPr>
        </p:nvSpPr>
        <p:spPr>
          <a:xfrm>
            <a:off x="2924596" y="2947834"/>
            <a:ext cx="913628" cy="913628"/>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4" name="Picture Placeholder 2"/>
          <p:cNvSpPr>
            <a:spLocks noGrp="1"/>
          </p:cNvSpPr>
          <p:nvPr>
            <p:ph type="pic" sz="quarter" idx="17" hasCustomPrompt="1"/>
          </p:nvPr>
        </p:nvSpPr>
        <p:spPr>
          <a:xfrm>
            <a:off x="4004742" y="2947834"/>
            <a:ext cx="913628" cy="913628"/>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5" name="Picture Placeholder 2"/>
          <p:cNvSpPr>
            <a:spLocks noGrp="1"/>
          </p:cNvSpPr>
          <p:nvPr>
            <p:ph type="pic" sz="quarter" idx="18" hasCustomPrompt="1"/>
          </p:nvPr>
        </p:nvSpPr>
        <p:spPr>
          <a:xfrm>
            <a:off x="5084891" y="2947834"/>
            <a:ext cx="913628" cy="913628"/>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6" name="Picture Placeholder 2"/>
          <p:cNvSpPr>
            <a:spLocks noGrp="1"/>
          </p:cNvSpPr>
          <p:nvPr>
            <p:ph type="pic" sz="quarter" idx="19" hasCustomPrompt="1"/>
          </p:nvPr>
        </p:nvSpPr>
        <p:spPr>
          <a:xfrm>
            <a:off x="6165039" y="2947834"/>
            <a:ext cx="913628" cy="913628"/>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67600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childTnLst>
                                </p:cTn>
                              </p:par>
                              <p:par>
                                <p:cTn id="26" presetID="10" presetClass="entr" presetSubtype="0" fill="hold" grpId="0" nodeType="withEffect">
                                  <p:stCondLst>
                                    <p:cond delay="100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Lst>
  </p:timing>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13" name="Picture Placeholder 2"/>
          <p:cNvSpPr>
            <a:spLocks noGrp="1"/>
          </p:cNvSpPr>
          <p:nvPr>
            <p:ph type="pic" sz="quarter" idx="11" hasCustomPrompt="1"/>
          </p:nvPr>
        </p:nvSpPr>
        <p:spPr>
          <a:xfrm>
            <a:off x="1240980" y="1888863"/>
            <a:ext cx="610300" cy="610300"/>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2" hasCustomPrompt="1"/>
          </p:nvPr>
        </p:nvSpPr>
        <p:spPr>
          <a:xfrm>
            <a:off x="3239003" y="1888863"/>
            <a:ext cx="610300" cy="610300"/>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5" name="Picture Placeholder 2"/>
          <p:cNvSpPr>
            <a:spLocks noGrp="1"/>
          </p:cNvSpPr>
          <p:nvPr>
            <p:ph type="pic" sz="quarter" idx="13" hasCustomPrompt="1"/>
          </p:nvPr>
        </p:nvSpPr>
        <p:spPr>
          <a:xfrm>
            <a:off x="5291058" y="1888863"/>
            <a:ext cx="610300" cy="610300"/>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4" hasCustomPrompt="1"/>
          </p:nvPr>
        </p:nvSpPr>
        <p:spPr>
          <a:xfrm>
            <a:off x="7251486" y="1888863"/>
            <a:ext cx="610300" cy="610300"/>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43100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22" name="Picture Placeholder 21"/>
          <p:cNvSpPr>
            <a:spLocks noGrp="1"/>
          </p:cNvSpPr>
          <p:nvPr>
            <p:ph type="pic" sz="quarter" idx="12" hasCustomPrompt="1"/>
          </p:nvPr>
        </p:nvSpPr>
        <p:spPr>
          <a:xfrm>
            <a:off x="723277" y="1537763"/>
            <a:ext cx="832321" cy="83187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1" fmla="*/ 688166 w 2253938"/>
              <a:gd name="connsiteY0-2" fmla="*/ 3720987 h 3720987"/>
              <a:gd name="connsiteX1-3" fmla="*/ 2253938 w 2253938"/>
              <a:gd name="connsiteY1-4" fmla="*/ 1667854 h 3720987"/>
              <a:gd name="connsiteX2-5" fmla="*/ 2253938 w 2253938"/>
              <a:gd name="connsiteY2-6" fmla="*/ 3720987 h 3720987"/>
              <a:gd name="connsiteX3-7" fmla="*/ 688166 w 2253938"/>
              <a:gd name="connsiteY3-8" fmla="*/ 3720987 h 3720987"/>
              <a:gd name="connsiteX4-9" fmla="*/ 46127 w 2253938"/>
              <a:gd name="connsiteY4-10" fmla="*/ 0 h 3720987"/>
              <a:gd name="connsiteX5-11" fmla="*/ 1670834 w 2253938"/>
              <a:gd name="connsiteY5-12" fmla="*/ 0 h 3720987"/>
              <a:gd name="connsiteX6-13" fmla="*/ 1670834 w 2253938"/>
              <a:gd name="connsiteY6-14" fmla="*/ 1274220 h 3720987"/>
              <a:gd name="connsiteX7-15" fmla="*/ 46127 w 2253938"/>
              <a:gd name="connsiteY7-16" fmla="*/ 1274220 h 3720987"/>
              <a:gd name="connsiteX8-17" fmla="*/ 0 w 2253938"/>
              <a:gd name="connsiteY8-18" fmla="*/ 1228093 h 3720987"/>
              <a:gd name="connsiteX9-19" fmla="*/ 0 w 2253938"/>
              <a:gd name="connsiteY9-20" fmla="*/ 46127 h 3720987"/>
              <a:gd name="connsiteX10-21" fmla="*/ 46127 w 2253938"/>
              <a:gd name="connsiteY10-22" fmla="*/ 0 h 3720987"/>
              <a:gd name="connsiteX0-23" fmla="*/ 688166 w 2253938"/>
              <a:gd name="connsiteY0-24" fmla="*/ 3720987 h 3720987"/>
              <a:gd name="connsiteX1-25" fmla="*/ 2253938 w 2253938"/>
              <a:gd name="connsiteY1-26" fmla="*/ 3720987 h 3720987"/>
              <a:gd name="connsiteX2-27" fmla="*/ 688166 w 2253938"/>
              <a:gd name="connsiteY2-28" fmla="*/ 3720987 h 3720987"/>
              <a:gd name="connsiteX3-29" fmla="*/ 46127 w 2253938"/>
              <a:gd name="connsiteY3-30" fmla="*/ 0 h 3720987"/>
              <a:gd name="connsiteX4-31" fmla="*/ 1670834 w 2253938"/>
              <a:gd name="connsiteY4-32" fmla="*/ 0 h 3720987"/>
              <a:gd name="connsiteX5-33" fmla="*/ 1670834 w 2253938"/>
              <a:gd name="connsiteY5-34" fmla="*/ 1274220 h 3720987"/>
              <a:gd name="connsiteX6-35" fmla="*/ 46127 w 2253938"/>
              <a:gd name="connsiteY6-36" fmla="*/ 1274220 h 3720987"/>
              <a:gd name="connsiteX7-37" fmla="*/ 0 w 2253938"/>
              <a:gd name="connsiteY7-38" fmla="*/ 1228093 h 3720987"/>
              <a:gd name="connsiteX8-39" fmla="*/ 0 w 2253938"/>
              <a:gd name="connsiteY8-40" fmla="*/ 46127 h 3720987"/>
              <a:gd name="connsiteX9-41" fmla="*/ 46127 w 2253938"/>
              <a:gd name="connsiteY9-42" fmla="*/ 0 h 3720987"/>
              <a:gd name="connsiteX0-43" fmla="*/ 46127 w 1670834"/>
              <a:gd name="connsiteY0-44" fmla="*/ 0 h 1274220"/>
              <a:gd name="connsiteX1-45" fmla="*/ 1670834 w 1670834"/>
              <a:gd name="connsiteY1-46" fmla="*/ 0 h 1274220"/>
              <a:gd name="connsiteX2-47" fmla="*/ 1670834 w 1670834"/>
              <a:gd name="connsiteY2-48" fmla="*/ 1274220 h 1274220"/>
              <a:gd name="connsiteX3-49" fmla="*/ 46127 w 1670834"/>
              <a:gd name="connsiteY3-50" fmla="*/ 1274220 h 1274220"/>
              <a:gd name="connsiteX4-51" fmla="*/ 0 w 1670834"/>
              <a:gd name="connsiteY4-52" fmla="*/ 1228093 h 1274220"/>
              <a:gd name="connsiteX5-53" fmla="*/ 0 w 1670834"/>
              <a:gd name="connsiteY5-54" fmla="*/ 46127 h 1274220"/>
              <a:gd name="connsiteX6-55" fmla="*/ 46127 w 1670834"/>
              <a:gd name="connsiteY6-56" fmla="*/ 0 h 12742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3" name="Picture Placeholder 22"/>
          <p:cNvSpPr>
            <a:spLocks noGrp="1"/>
          </p:cNvSpPr>
          <p:nvPr>
            <p:ph type="pic" sz="quarter" idx="13" hasCustomPrompt="1"/>
          </p:nvPr>
        </p:nvSpPr>
        <p:spPr>
          <a:xfrm>
            <a:off x="723277" y="2561327"/>
            <a:ext cx="832321" cy="83187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1" fmla="*/ 688166 w 2253938"/>
              <a:gd name="connsiteY0-2" fmla="*/ 3720987 h 3720987"/>
              <a:gd name="connsiteX1-3" fmla="*/ 2253938 w 2253938"/>
              <a:gd name="connsiteY1-4" fmla="*/ 1667854 h 3720987"/>
              <a:gd name="connsiteX2-5" fmla="*/ 2253938 w 2253938"/>
              <a:gd name="connsiteY2-6" fmla="*/ 3720987 h 3720987"/>
              <a:gd name="connsiteX3-7" fmla="*/ 688166 w 2253938"/>
              <a:gd name="connsiteY3-8" fmla="*/ 3720987 h 3720987"/>
              <a:gd name="connsiteX4-9" fmla="*/ 46127 w 2253938"/>
              <a:gd name="connsiteY4-10" fmla="*/ 0 h 3720987"/>
              <a:gd name="connsiteX5-11" fmla="*/ 1670834 w 2253938"/>
              <a:gd name="connsiteY5-12" fmla="*/ 0 h 3720987"/>
              <a:gd name="connsiteX6-13" fmla="*/ 1670834 w 2253938"/>
              <a:gd name="connsiteY6-14" fmla="*/ 1274220 h 3720987"/>
              <a:gd name="connsiteX7-15" fmla="*/ 46127 w 2253938"/>
              <a:gd name="connsiteY7-16" fmla="*/ 1274220 h 3720987"/>
              <a:gd name="connsiteX8-17" fmla="*/ 0 w 2253938"/>
              <a:gd name="connsiteY8-18" fmla="*/ 1228093 h 3720987"/>
              <a:gd name="connsiteX9-19" fmla="*/ 0 w 2253938"/>
              <a:gd name="connsiteY9-20" fmla="*/ 46127 h 3720987"/>
              <a:gd name="connsiteX10-21" fmla="*/ 46127 w 2253938"/>
              <a:gd name="connsiteY10-22" fmla="*/ 0 h 3720987"/>
              <a:gd name="connsiteX0-23" fmla="*/ 688166 w 2253938"/>
              <a:gd name="connsiteY0-24" fmla="*/ 3720987 h 3720987"/>
              <a:gd name="connsiteX1-25" fmla="*/ 2253938 w 2253938"/>
              <a:gd name="connsiteY1-26" fmla="*/ 3720987 h 3720987"/>
              <a:gd name="connsiteX2-27" fmla="*/ 688166 w 2253938"/>
              <a:gd name="connsiteY2-28" fmla="*/ 3720987 h 3720987"/>
              <a:gd name="connsiteX3-29" fmla="*/ 46127 w 2253938"/>
              <a:gd name="connsiteY3-30" fmla="*/ 0 h 3720987"/>
              <a:gd name="connsiteX4-31" fmla="*/ 1670834 w 2253938"/>
              <a:gd name="connsiteY4-32" fmla="*/ 0 h 3720987"/>
              <a:gd name="connsiteX5-33" fmla="*/ 1670834 w 2253938"/>
              <a:gd name="connsiteY5-34" fmla="*/ 1274220 h 3720987"/>
              <a:gd name="connsiteX6-35" fmla="*/ 46127 w 2253938"/>
              <a:gd name="connsiteY6-36" fmla="*/ 1274220 h 3720987"/>
              <a:gd name="connsiteX7-37" fmla="*/ 0 w 2253938"/>
              <a:gd name="connsiteY7-38" fmla="*/ 1228093 h 3720987"/>
              <a:gd name="connsiteX8-39" fmla="*/ 0 w 2253938"/>
              <a:gd name="connsiteY8-40" fmla="*/ 46127 h 3720987"/>
              <a:gd name="connsiteX9-41" fmla="*/ 46127 w 2253938"/>
              <a:gd name="connsiteY9-42" fmla="*/ 0 h 3720987"/>
              <a:gd name="connsiteX0-43" fmla="*/ 46127 w 1670834"/>
              <a:gd name="connsiteY0-44" fmla="*/ 0 h 1274220"/>
              <a:gd name="connsiteX1-45" fmla="*/ 1670834 w 1670834"/>
              <a:gd name="connsiteY1-46" fmla="*/ 0 h 1274220"/>
              <a:gd name="connsiteX2-47" fmla="*/ 1670834 w 1670834"/>
              <a:gd name="connsiteY2-48" fmla="*/ 1274220 h 1274220"/>
              <a:gd name="connsiteX3-49" fmla="*/ 46127 w 1670834"/>
              <a:gd name="connsiteY3-50" fmla="*/ 1274220 h 1274220"/>
              <a:gd name="connsiteX4-51" fmla="*/ 0 w 1670834"/>
              <a:gd name="connsiteY4-52" fmla="*/ 1228093 h 1274220"/>
              <a:gd name="connsiteX5-53" fmla="*/ 0 w 1670834"/>
              <a:gd name="connsiteY5-54" fmla="*/ 46127 h 1274220"/>
              <a:gd name="connsiteX6-55" fmla="*/ 46127 w 1670834"/>
              <a:gd name="connsiteY6-56" fmla="*/ 0 h 12742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4" name="Picture Placeholder 23"/>
          <p:cNvSpPr>
            <a:spLocks noGrp="1"/>
          </p:cNvSpPr>
          <p:nvPr>
            <p:ph type="pic" sz="quarter" idx="14" hasCustomPrompt="1"/>
          </p:nvPr>
        </p:nvSpPr>
        <p:spPr>
          <a:xfrm>
            <a:off x="723277" y="3577997"/>
            <a:ext cx="832321" cy="83187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1" fmla="*/ 688166 w 2253938"/>
              <a:gd name="connsiteY0-2" fmla="*/ 3720987 h 3720987"/>
              <a:gd name="connsiteX1-3" fmla="*/ 2253938 w 2253938"/>
              <a:gd name="connsiteY1-4" fmla="*/ 1667854 h 3720987"/>
              <a:gd name="connsiteX2-5" fmla="*/ 2253938 w 2253938"/>
              <a:gd name="connsiteY2-6" fmla="*/ 3720987 h 3720987"/>
              <a:gd name="connsiteX3-7" fmla="*/ 688166 w 2253938"/>
              <a:gd name="connsiteY3-8" fmla="*/ 3720987 h 3720987"/>
              <a:gd name="connsiteX4-9" fmla="*/ 46127 w 2253938"/>
              <a:gd name="connsiteY4-10" fmla="*/ 0 h 3720987"/>
              <a:gd name="connsiteX5-11" fmla="*/ 1670834 w 2253938"/>
              <a:gd name="connsiteY5-12" fmla="*/ 0 h 3720987"/>
              <a:gd name="connsiteX6-13" fmla="*/ 1670834 w 2253938"/>
              <a:gd name="connsiteY6-14" fmla="*/ 1274220 h 3720987"/>
              <a:gd name="connsiteX7-15" fmla="*/ 46127 w 2253938"/>
              <a:gd name="connsiteY7-16" fmla="*/ 1274220 h 3720987"/>
              <a:gd name="connsiteX8-17" fmla="*/ 0 w 2253938"/>
              <a:gd name="connsiteY8-18" fmla="*/ 1228093 h 3720987"/>
              <a:gd name="connsiteX9-19" fmla="*/ 0 w 2253938"/>
              <a:gd name="connsiteY9-20" fmla="*/ 46127 h 3720987"/>
              <a:gd name="connsiteX10-21" fmla="*/ 46127 w 2253938"/>
              <a:gd name="connsiteY10-22" fmla="*/ 0 h 3720987"/>
              <a:gd name="connsiteX0-23" fmla="*/ 688166 w 2253938"/>
              <a:gd name="connsiteY0-24" fmla="*/ 3720987 h 3720987"/>
              <a:gd name="connsiteX1-25" fmla="*/ 2253938 w 2253938"/>
              <a:gd name="connsiteY1-26" fmla="*/ 3720987 h 3720987"/>
              <a:gd name="connsiteX2-27" fmla="*/ 688166 w 2253938"/>
              <a:gd name="connsiteY2-28" fmla="*/ 3720987 h 3720987"/>
              <a:gd name="connsiteX3-29" fmla="*/ 46127 w 2253938"/>
              <a:gd name="connsiteY3-30" fmla="*/ 0 h 3720987"/>
              <a:gd name="connsiteX4-31" fmla="*/ 1670834 w 2253938"/>
              <a:gd name="connsiteY4-32" fmla="*/ 0 h 3720987"/>
              <a:gd name="connsiteX5-33" fmla="*/ 1670834 w 2253938"/>
              <a:gd name="connsiteY5-34" fmla="*/ 1274220 h 3720987"/>
              <a:gd name="connsiteX6-35" fmla="*/ 46127 w 2253938"/>
              <a:gd name="connsiteY6-36" fmla="*/ 1274220 h 3720987"/>
              <a:gd name="connsiteX7-37" fmla="*/ 0 w 2253938"/>
              <a:gd name="connsiteY7-38" fmla="*/ 1228093 h 3720987"/>
              <a:gd name="connsiteX8-39" fmla="*/ 0 w 2253938"/>
              <a:gd name="connsiteY8-40" fmla="*/ 46127 h 3720987"/>
              <a:gd name="connsiteX9-41" fmla="*/ 46127 w 2253938"/>
              <a:gd name="connsiteY9-42" fmla="*/ 0 h 3720987"/>
              <a:gd name="connsiteX0-43" fmla="*/ 46127 w 1670834"/>
              <a:gd name="connsiteY0-44" fmla="*/ 0 h 1274220"/>
              <a:gd name="connsiteX1-45" fmla="*/ 1670834 w 1670834"/>
              <a:gd name="connsiteY1-46" fmla="*/ 0 h 1274220"/>
              <a:gd name="connsiteX2-47" fmla="*/ 1670834 w 1670834"/>
              <a:gd name="connsiteY2-48" fmla="*/ 1274220 h 1274220"/>
              <a:gd name="connsiteX3-49" fmla="*/ 46127 w 1670834"/>
              <a:gd name="connsiteY3-50" fmla="*/ 1274220 h 1274220"/>
              <a:gd name="connsiteX4-51" fmla="*/ 0 w 1670834"/>
              <a:gd name="connsiteY4-52" fmla="*/ 1228093 h 1274220"/>
              <a:gd name="connsiteX5-53" fmla="*/ 0 w 1670834"/>
              <a:gd name="connsiteY5-54" fmla="*/ 46127 h 1274220"/>
              <a:gd name="connsiteX6-55" fmla="*/ 46127 w 1670834"/>
              <a:gd name="connsiteY6-56" fmla="*/ 0 h 12742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5" name="Picture Placeholder 24"/>
          <p:cNvSpPr>
            <a:spLocks noGrp="1"/>
          </p:cNvSpPr>
          <p:nvPr>
            <p:ph type="pic" sz="quarter" idx="15" hasCustomPrompt="1"/>
          </p:nvPr>
        </p:nvSpPr>
        <p:spPr>
          <a:xfrm>
            <a:off x="3276906" y="1537763"/>
            <a:ext cx="832321" cy="83187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1" fmla="*/ 688166 w 2253938"/>
              <a:gd name="connsiteY0-2" fmla="*/ 3720987 h 3720987"/>
              <a:gd name="connsiteX1-3" fmla="*/ 2253938 w 2253938"/>
              <a:gd name="connsiteY1-4" fmla="*/ 1667854 h 3720987"/>
              <a:gd name="connsiteX2-5" fmla="*/ 2253938 w 2253938"/>
              <a:gd name="connsiteY2-6" fmla="*/ 3720987 h 3720987"/>
              <a:gd name="connsiteX3-7" fmla="*/ 688166 w 2253938"/>
              <a:gd name="connsiteY3-8" fmla="*/ 3720987 h 3720987"/>
              <a:gd name="connsiteX4-9" fmla="*/ 46127 w 2253938"/>
              <a:gd name="connsiteY4-10" fmla="*/ 0 h 3720987"/>
              <a:gd name="connsiteX5-11" fmla="*/ 1670834 w 2253938"/>
              <a:gd name="connsiteY5-12" fmla="*/ 0 h 3720987"/>
              <a:gd name="connsiteX6-13" fmla="*/ 1670834 w 2253938"/>
              <a:gd name="connsiteY6-14" fmla="*/ 1274220 h 3720987"/>
              <a:gd name="connsiteX7-15" fmla="*/ 46127 w 2253938"/>
              <a:gd name="connsiteY7-16" fmla="*/ 1274220 h 3720987"/>
              <a:gd name="connsiteX8-17" fmla="*/ 0 w 2253938"/>
              <a:gd name="connsiteY8-18" fmla="*/ 1228093 h 3720987"/>
              <a:gd name="connsiteX9-19" fmla="*/ 0 w 2253938"/>
              <a:gd name="connsiteY9-20" fmla="*/ 46127 h 3720987"/>
              <a:gd name="connsiteX10-21" fmla="*/ 46127 w 2253938"/>
              <a:gd name="connsiteY10-22" fmla="*/ 0 h 3720987"/>
              <a:gd name="connsiteX0-23" fmla="*/ 688166 w 2253938"/>
              <a:gd name="connsiteY0-24" fmla="*/ 3720987 h 3720987"/>
              <a:gd name="connsiteX1-25" fmla="*/ 2253938 w 2253938"/>
              <a:gd name="connsiteY1-26" fmla="*/ 3720987 h 3720987"/>
              <a:gd name="connsiteX2-27" fmla="*/ 688166 w 2253938"/>
              <a:gd name="connsiteY2-28" fmla="*/ 3720987 h 3720987"/>
              <a:gd name="connsiteX3-29" fmla="*/ 46127 w 2253938"/>
              <a:gd name="connsiteY3-30" fmla="*/ 0 h 3720987"/>
              <a:gd name="connsiteX4-31" fmla="*/ 1670834 w 2253938"/>
              <a:gd name="connsiteY4-32" fmla="*/ 0 h 3720987"/>
              <a:gd name="connsiteX5-33" fmla="*/ 1670834 w 2253938"/>
              <a:gd name="connsiteY5-34" fmla="*/ 1274220 h 3720987"/>
              <a:gd name="connsiteX6-35" fmla="*/ 46127 w 2253938"/>
              <a:gd name="connsiteY6-36" fmla="*/ 1274220 h 3720987"/>
              <a:gd name="connsiteX7-37" fmla="*/ 0 w 2253938"/>
              <a:gd name="connsiteY7-38" fmla="*/ 1228093 h 3720987"/>
              <a:gd name="connsiteX8-39" fmla="*/ 0 w 2253938"/>
              <a:gd name="connsiteY8-40" fmla="*/ 46127 h 3720987"/>
              <a:gd name="connsiteX9-41" fmla="*/ 46127 w 2253938"/>
              <a:gd name="connsiteY9-42" fmla="*/ 0 h 3720987"/>
              <a:gd name="connsiteX0-43" fmla="*/ 46127 w 1670834"/>
              <a:gd name="connsiteY0-44" fmla="*/ 0 h 1274220"/>
              <a:gd name="connsiteX1-45" fmla="*/ 1670834 w 1670834"/>
              <a:gd name="connsiteY1-46" fmla="*/ 0 h 1274220"/>
              <a:gd name="connsiteX2-47" fmla="*/ 1670834 w 1670834"/>
              <a:gd name="connsiteY2-48" fmla="*/ 1274220 h 1274220"/>
              <a:gd name="connsiteX3-49" fmla="*/ 46127 w 1670834"/>
              <a:gd name="connsiteY3-50" fmla="*/ 1274220 h 1274220"/>
              <a:gd name="connsiteX4-51" fmla="*/ 0 w 1670834"/>
              <a:gd name="connsiteY4-52" fmla="*/ 1228093 h 1274220"/>
              <a:gd name="connsiteX5-53" fmla="*/ 0 w 1670834"/>
              <a:gd name="connsiteY5-54" fmla="*/ 46127 h 1274220"/>
              <a:gd name="connsiteX6-55" fmla="*/ 46127 w 1670834"/>
              <a:gd name="connsiteY6-56" fmla="*/ 0 h 12742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6" name="Picture Placeholder 25"/>
          <p:cNvSpPr>
            <a:spLocks noGrp="1"/>
          </p:cNvSpPr>
          <p:nvPr>
            <p:ph type="pic" sz="quarter" idx="16" hasCustomPrompt="1"/>
          </p:nvPr>
        </p:nvSpPr>
        <p:spPr>
          <a:xfrm>
            <a:off x="3276906" y="2561327"/>
            <a:ext cx="832321" cy="83187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1" fmla="*/ 688166 w 2253938"/>
              <a:gd name="connsiteY0-2" fmla="*/ 3720987 h 3720987"/>
              <a:gd name="connsiteX1-3" fmla="*/ 2253938 w 2253938"/>
              <a:gd name="connsiteY1-4" fmla="*/ 1667854 h 3720987"/>
              <a:gd name="connsiteX2-5" fmla="*/ 2253938 w 2253938"/>
              <a:gd name="connsiteY2-6" fmla="*/ 3720987 h 3720987"/>
              <a:gd name="connsiteX3-7" fmla="*/ 688166 w 2253938"/>
              <a:gd name="connsiteY3-8" fmla="*/ 3720987 h 3720987"/>
              <a:gd name="connsiteX4-9" fmla="*/ 46127 w 2253938"/>
              <a:gd name="connsiteY4-10" fmla="*/ 0 h 3720987"/>
              <a:gd name="connsiteX5-11" fmla="*/ 1670834 w 2253938"/>
              <a:gd name="connsiteY5-12" fmla="*/ 0 h 3720987"/>
              <a:gd name="connsiteX6-13" fmla="*/ 1670834 w 2253938"/>
              <a:gd name="connsiteY6-14" fmla="*/ 1274220 h 3720987"/>
              <a:gd name="connsiteX7-15" fmla="*/ 46127 w 2253938"/>
              <a:gd name="connsiteY7-16" fmla="*/ 1274220 h 3720987"/>
              <a:gd name="connsiteX8-17" fmla="*/ 0 w 2253938"/>
              <a:gd name="connsiteY8-18" fmla="*/ 1228093 h 3720987"/>
              <a:gd name="connsiteX9-19" fmla="*/ 0 w 2253938"/>
              <a:gd name="connsiteY9-20" fmla="*/ 46127 h 3720987"/>
              <a:gd name="connsiteX10-21" fmla="*/ 46127 w 2253938"/>
              <a:gd name="connsiteY10-22" fmla="*/ 0 h 3720987"/>
              <a:gd name="connsiteX0-23" fmla="*/ 688166 w 2253938"/>
              <a:gd name="connsiteY0-24" fmla="*/ 3720987 h 3720987"/>
              <a:gd name="connsiteX1-25" fmla="*/ 2253938 w 2253938"/>
              <a:gd name="connsiteY1-26" fmla="*/ 3720987 h 3720987"/>
              <a:gd name="connsiteX2-27" fmla="*/ 688166 w 2253938"/>
              <a:gd name="connsiteY2-28" fmla="*/ 3720987 h 3720987"/>
              <a:gd name="connsiteX3-29" fmla="*/ 46127 w 2253938"/>
              <a:gd name="connsiteY3-30" fmla="*/ 0 h 3720987"/>
              <a:gd name="connsiteX4-31" fmla="*/ 1670834 w 2253938"/>
              <a:gd name="connsiteY4-32" fmla="*/ 0 h 3720987"/>
              <a:gd name="connsiteX5-33" fmla="*/ 1670834 w 2253938"/>
              <a:gd name="connsiteY5-34" fmla="*/ 1274220 h 3720987"/>
              <a:gd name="connsiteX6-35" fmla="*/ 46127 w 2253938"/>
              <a:gd name="connsiteY6-36" fmla="*/ 1274220 h 3720987"/>
              <a:gd name="connsiteX7-37" fmla="*/ 0 w 2253938"/>
              <a:gd name="connsiteY7-38" fmla="*/ 1228093 h 3720987"/>
              <a:gd name="connsiteX8-39" fmla="*/ 0 w 2253938"/>
              <a:gd name="connsiteY8-40" fmla="*/ 46127 h 3720987"/>
              <a:gd name="connsiteX9-41" fmla="*/ 46127 w 2253938"/>
              <a:gd name="connsiteY9-42" fmla="*/ 0 h 3720987"/>
              <a:gd name="connsiteX0-43" fmla="*/ 46127 w 1670834"/>
              <a:gd name="connsiteY0-44" fmla="*/ 0 h 1274220"/>
              <a:gd name="connsiteX1-45" fmla="*/ 1670834 w 1670834"/>
              <a:gd name="connsiteY1-46" fmla="*/ 0 h 1274220"/>
              <a:gd name="connsiteX2-47" fmla="*/ 1670834 w 1670834"/>
              <a:gd name="connsiteY2-48" fmla="*/ 1274220 h 1274220"/>
              <a:gd name="connsiteX3-49" fmla="*/ 46127 w 1670834"/>
              <a:gd name="connsiteY3-50" fmla="*/ 1274220 h 1274220"/>
              <a:gd name="connsiteX4-51" fmla="*/ 0 w 1670834"/>
              <a:gd name="connsiteY4-52" fmla="*/ 1228093 h 1274220"/>
              <a:gd name="connsiteX5-53" fmla="*/ 0 w 1670834"/>
              <a:gd name="connsiteY5-54" fmla="*/ 46127 h 1274220"/>
              <a:gd name="connsiteX6-55" fmla="*/ 46127 w 1670834"/>
              <a:gd name="connsiteY6-56" fmla="*/ 0 h 12742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7" name="Picture Placeholder 26"/>
          <p:cNvSpPr>
            <a:spLocks noGrp="1"/>
          </p:cNvSpPr>
          <p:nvPr>
            <p:ph type="pic" sz="quarter" idx="17" hasCustomPrompt="1"/>
          </p:nvPr>
        </p:nvSpPr>
        <p:spPr>
          <a:xfrm>
            <a:off x="3276906" y="3577997"/>
            <a:ext cx="832321" cy="83187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1" fmla="*/ 688166 w 2253938"/>
              <a:gd name="connsiteY0-2" fmla="*/ 3720987 h 3720987"/>
              <a:gd name="connsiteX1-3" fmla="*/ 2253938 w 2253938"/>
              <a:gd name="connsiteY1-4" fmla="*/ 1667854 h 3720987"/>
              <a:gd name="connsiteX2-5" fmla="*/ 2253938 w 2253938"/>
              <a:gd name="connsiteY2-6" fmla="*/ 3720987 h 3720987"/>
              <a:gd name="connsiteX3-7" fmla="*/ 688166 w 2253938"/>
              <a:gd name="connsiteY3-8" fmla="*/ 3720987 h 3720987"/>
              <a:gd name="connsiteX4-9" fmla="*/ 46127 w 2253938"/>
              <a:gd name="connsiteY4-10" fmla="*/ 0 h 3720987"/>
              <a:gd name="connsiteX5-11" fmla="*/ 1670834 w 2253938"/>
              <a:gd name="connsiteY5-12" fmla="*/ 0 h 3720987"/>
              <a:gd name="connsiteX6-13" fmla="*/ 1670834 w 2253938"/>
              <a:gd name="connsiteY6-14" fmla="*/ 1274220 h 3720987"/>
              <a:gd name="connsiteX7-15" fmla="*/ 46127 w 2253938"/>
              <a:gd name="connsiteY7-16" fmla="*/ 1274220 h 3720987"/>
              <a:gd name="connsiteX8-17" fmla="*/ 0 w 2253938"/>
              <a:gd name="connsiteY8-18" fmla="*/ 1228093 h 3720987"/>
              <a:gd name="connsiteX9-19" fmla="*/ 0 w 2253938"/>
              <a:gd name="connsiteY9-20" fmla="*/ 46127 h 3720987"/>
              <a:gd name="connsiteX10-21" fmla="*/ 46127 w 2253938"/>
              <a:gd name="connsiteY10-22" fmla="*/ 0 h 3720987"/>
              <a:gd name="connsiteX0-23" fmla="*/ 688166 w 2253938"/>
              <a:gd name="connsiteY0-24" fmla="*/ 3720987 h 3720987"/>
              <a:gd name="connsiteX1-25" fmla="*/ 2253938 w 2253938"/>
              <a:gd name="connsiteY1-26" fmla="*/ 3720987 h 3720987"/>
              <a:gd name="connsiteX2-27" fmla="*/ 688166 w 2253938"/>
              <a:gd name="connsiteY2-28" fmla="*/ 3720987 h 3720987"/>
              <a:gd name="connsiteX3-29" fmla="*/ 46127 w 2253938"/>
              <a:gd name="connsiteY3-30" fmla="*/ 0 h 3720987"/>
              <a:gd name="connsiteX4-31" fmla="*/ 1670834 w 2253938"/>
              <a:gd name="connsiteY4-32" fmla="*/ 0 h 3720987"/>
              <a:gd name="connsiteX5-33" fmla="*/ 1670834 w 2253938"/>
              <a:gd name="connsiteY5-34" fmla="*/ 1274220 h 3720987"/>
              <a:gd name="connsiteX6-35" fmla="*/ 46127 w 2253938"/>
              <a:gd name="connsiteY6-36" fmla="*/ 1274220 h 3720987"/>
              <a:gd name="connsiteX7-37" fmla="*/ 0 w 2253938"/>
              <a:gd name="connsiteY7-38" fmla="*/ 1228093 h 3720987"/>
              <a:gd name="connsiteX8-39" fmla="*/ 0 w 2253938"/>
              <a:gd name="connsiteY8-40" fmla="*/ 46127 h 3720987"/>
              <a:gd name="connsiteX9-41" fmla="*/ 46127 w 2253938"/>
              <a:gd name="connsiteY9-42" fmla="*/ 0 h 3720987"/>
              <a:gd name="connsiteX0-43" fmla="*/ 46127 w 1670834"/>
              <a:gd name="connsiteY0-44" fmla="*/ 0 h 1274220"/>
              <a:gd name="connsiteX1-45" fmla="*/ 1670834 w 1670834"/>
              <a:gd name="connsiteY1-46" fmla="*/ 0 h 1274220"/>
              <a:gd name="connsiteX2-47" fmla="*/ 1670834 w 1670834"/>
              <a:gd name="connsiteY2-48" fmla="*/ 1274220 h 1274220"/>
              <a:gd name="connsiteX3-49" fmla="*/ 46127 w 1670834"/>
              <a:gd name="connsiteY3-50" fmla="*/ 1274220 h 1274220"/>
              <a:gd name="connsiteX4-51" fmla="*/ 0 w 1670834"/>
              <a:gd name="connsiteY4-52" fmla="*/ 1228093 h 1274220"/>
              <a:gd name="connsiteX5-53" fmla="*/ 0 w 1670834"/>
              <a:gd name="connsiteY5-54" fmla="*/ 46127 h 1274220"/>
              <a:gd name="connsiteX6-55" fmla="*/ 46127 w 1670834"/>
              <a:gd name="connsiteY6-56" fmla="*/ 0 h 12742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8" name="Picture Placeholder 27"/>
          <p:cNvSpPr>
            <a:spLocks noGrp="1"/>
          </p:cNvSpPr>
          <p:nvPr>
            <p:ph type="pic" sz="quarter" idx="18" hasCustomPrompt="1"/>
          </p:nvPr>
        </p:nvSpPr>
        <p:spPr>
          <a:xfrm>
            <a:off x="5830535" y="1537763"/>
            <a:ext cx="832321" cy="83187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1" fmla="*/ 688166 w 2253938"/>
              <a:gd name="connsiteY0-2" fmla="*/ 3720987 h 3720987"/>
              <a:gd name="connsiteX1-3" fmla="*/ 2253938 w 2253938"/>
              <a:gd name="connsiteY1-4" fmla="*/ 1667854 h 3720987"/>
              <a:gd name="connsiteX2-5" fmla="*/ 2253938 w 2253938"/>
              <a:gd name="connsiteY2-6" fmla="*/ 3720987 h 3720987"/>
              <a:gd name="connsiteX3-7" fmla="*/ 688166 w 2253938"/>
              <a:gd name="connsiteY3-8" fmla="*/ 3720987 h 3720987"/>
              <a:gd name="connsiteX4-9" fmla="*/ 46127 w 2253938"/>
              <a:gd name="connsiteY4-10" fmla="*/ 0 h 3720987"/>
              <a:gd name="connsiteX5-11" fmla="*/ 1670834 w 2253938"/>
              <a:gd name="connsiteY5-12" fmla="*/ 0 h 3720987"/>
              <a:gd name="connsiteX6-13" fmla="*/ 1670834 w 2253938"/>
              <a:gd name="connsiteY6-14" fmla="*/ 1274220 h 3720987"/>
              <a:gd name="connsiteX7-15" fmla="*/ 46127 w 2253938"/>
              <a:gd name="connsiteY7-16" fmla="*/ 1274220 h 3720987"/>
              <a:gd name="connsiteX8-17" fmla="*/ 0 w 2253938"/>
              <a:gd name="connsiteY8-18" fmla="*/ 1228093 h 3720987"/>
              <a:gd name="connsiteX9-19" fmla="*/ 0 w 2253938"/>
              <a:gd name="connsiteY9-20" fmla="*/ 46127 h 3720987"/>
              <a:gd name="connsiteX10-21" fmla="*/ 46127 w 2253938"/>
              <a:gd name="connsiteY10-22" fmla="*/ 0 h 3720987"/>
              <a:gd name="connsiteX0-23" fmla="*/ 688166 w 2253938"/>
              <a:gd name="connsiteY0-24" fmla="*/ 3720987 h 3720987"/>
              <a:gd name="connsiteX1-25" fmla="*/ 2253938 w 2253938"/>
              <a:gd name="connsiteY1-26" fmla="*/ 3720987 h 3720987"/>
              <a:gd name="connsiteX2-27" fmla="*/ 688166 w 2253938"/>
              <a:gd name="connsiteY2-28" fmla="*/ 3720987 h 3720987"/>
              <a:gd name="connsiteX3-29" fmla="*/ 46127 w 2253938"/>
              <a:gd name="connsiteY3-30" fmla="*/ 0 h 3720987"/>
              <a:gd name="connsiteX4-31" fmla="*/ 1670834 w 2253938"/>
              <a:gd name="connsiteY4-32" fmla="*/ 0 h 3720987"/>
              <a:gd name="connsiteX5-33" fmla="*/ 1670834 w 2253938"/>
              <a:gd name="connsiteY5-34" fmla="*/ 1274220 h 3720987"/>
              <a:gd name="connsiteX6-35" fmla="*/ 46127 w 2253938"/>
              <a:gd name="connsiteY6-36" fmla="*/ 1274220 h 3720987"/>
              <a:gd name="connsiteX7-37" fmla="*/ 0 w 2253938"/>
              <a:gd name="connsiteY7-38" fmla="*/ 1228093 h 3720987"/>
              <a:gd name="connsiteX8-39" fmla="*/ 0 w 2253938"/>
              <a:gd name="connsiteY8-40" fmla="*/ 46127 h 3720987"/>
              <a:gd name="connsiteX9-41" fmla="*/ 46127 w 2253938"/>
              <a:gd name="connsiteY9-42" fmla="*/ 0 h 3720987"/>
              <a:gd name="connsiteX0-43" fmla="*/ 46127 w 1670834"/>
              <a:gd name="connsiteY0-44" fmla="*/ 0 h 1274220"/>
              <a:gd name="connsiteX1-45" fmla="*/ 1670834 w 1670834"/>
              <a:gd name="connsiteY1-46" fmla="*/ 0 h 1274220"/>
              <a:gd name="connsiteX2-47" fmla="*/ 1670834 w 1670834"/>
              <a:gd name="connsiteY2-48" fmla="*/ 1274220 h 1274220"/>
              <a:gd name="connsiteX3-49" fmla="*/ 46127 w 1670834"/>
              <a:gd name="connsiteY3-50" fmla="*/ 1274220 h 1274220"/>
              <a:gd name="connsiteX4-51" fmla="*/ 0 w 1670834"/>
              <a:gd name="connsiteY4-52" fmla="*/ 1228093 h 1274220"/>
              <a:gd name="connsiteX5-53" fmla="*/ 0 w 1670834"/>
              <a:gd name="connsiteY5-54" fmla="*/ 46127 h 1274220"/>
              <a:gd name="connsiteX6-55" fmla="*/ 46127 w 1670834"/>
              <a:gd name="connsiteY6-56" fmla="*/ 0 h 12742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9" name="Picture Placeholder 28"/>
          <p:cNvSpPr>
            <a:spLocks noGrp="1"/>
          </p:cNvSpPr>
          <p:nvPr>
            <p:ph type="pic" sz="quarter" idx="19" hasCustomPrompt="1"/>
          </p:nvPr>
        </p:nvSpPr>
        <p:spPr>
          <a:xfrm>
            <a:off x="5830535" y="2561327"/>
            <a:ext cx="832321" cy="83187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1" fmla="*/ 688166 w 2253938"/>
              <a:gd name="connsiteY0-2" fmla="*/ 3720987 h 3720987"/>
              <a:gd name="connsiteX1-3" fmla="*/ 2253938 w 2253938"/>
              <a:gd name="connsiteY1-4" fmla="*/ 1667854 h 3720987"/>
              <a:gd name="connsiteX2-5" fmla="*/ 2253938 w 2253938"/>
              <a:gd name="connsiteY2-6" fmla="*/ 3720987 h 3720987"/>
              <a:gd name="connsiteX3-7" fmla="*/ 688166 w 2253938"/>
              <a:gd name="connsiteY3-8" fmla="*/ 3720987 h 3720987"/>
              <a:gd name="connsiteX4-9" fmla="*/ 46127 w 2253938"/>
              <a:gd name="connsiteY4-10" fmla="*/ 0 h 3720987"/>
              <a:gd name="connsiteX5-11" fmla="*/ 1670834 w 2253938"/>
              <a:gd name="connsiteY5-12" fmla="*/ 0 h 3720987"/>
              <a:gd name="connsiteX6-13" fmla="*/ 1670834 w 2253938"/>
              <a:gd name="connsiteY6-14" fmla="*/ 1274220 h 3720987"/>
              <a:gd name="connsiteX7-15" fmla="*/ 46127 w 2253938"/>
              <a:gd name="connsiteY7-16" fmla="*/ 1274220 h 3720987"/>
              <a:gd name="connsiteX8-17" fmla="*/ 0 w 2253938"/>
              <a:gd name="connsiteY8-18" fmla="*/ 1228093 h 3720987"/>
              <a:gd name="connsiteX9-19" fmla="*/ 0 w 2253938"/>
              <a:gd name="connsiteY9-20" fmla="*/ 46127 h 3720987"/>
              <a:gd name="connsiteX10-21" fmla="*/ 46127 w 2253938"/>
              <a:gd name="connsiteY10-22" fmla="*/ 0 h 3720987"/>
              <a:gd name="connsiteX0-23" fmla="*/ 688166 w 2253938"/>
              <a:gd name="connsiteY0-24" fmla="*/ 3720987 h 3720987"/>
              <a:gd name="connsiteX1-25" fmla="*/ 2253938 w 2253938"/>
              <a:gd name="connsiteY1-26" fmla="*/ 3720987 h 3720987"/>
              <a:gd name="connsiteX2-27" fmla="*/ 688166 w 2253938"/>
              <a:gd name="connsiteY2-28" fmla="*/ 3720987 h 3720987"/>
              <a:gd name="connsiteX3-29" fmla="*/ 46127 w 2253938"/>
              <a:gd name="connsiteY3-30" fmla="*/ 0 h 3720987"/>
              <a:gd name="connsiteX4-31" fmla="*/ 1670834 w 2253938"/>
              <a:gd name="connsiteY4-32" fmla="*/ 0 h 3720987"/>
              <a:gd name="connsiteX5-33" fmla="*/ 1670834 w 2253938"/>
              <a:gd name="connsiteY5-34" fmla="*/ 1274220 h 3720987"/>
              <a:gd name="connsiteX6-35" fmla="*/ 46127 w 2253938"/>
              <a:gd name="connsiteY6-36" fmla="*/ 1274220 h 3720987"/>
              <a:gd name="connsiteX7-37" fmla="*/ 0 w 2253938"/>
              <a:gd name="connsiteY7-38" fmla="*/ 1228093 h 3720987"/>
              <a:gd name="connsiteX8-39" fmla="*/ 0 w 2253938"/>
              <a:gd name="connsiteY8-40" fmla="*/ 46127 h 3720987"/>
              <a:gd name="connsiteX9-41" fmla="*/ 46127 w 2253938"/>
              <a:gd name="connsiteY9-42" fmla="*/ 0 h 3720987"/>
              <a:gd name="connsiteX0-43" fmla="*/ 46127 w 1670834"/>
              <a:gd name="connsiteY0-44" fmla="*/ 0 h 1274220"/>
              <a:gd name="connsiteX1-45" fmla="*/ 1670834 w 1670834"/>
              <a:gd name="connsiteY1-46" fmla="*/ 0 h 1274220"/>
              <a:gd name="connsiteX2-47" fmla="*/ 1670834 w 1670834"/>
              <a:gd name="connsiteY2-48" fmla="*/ 1274220 h 1274220"/>
              <a:gd name="connsiteX3-49" fmla="*/ 46127 w 1670834"/>
              <a:gd name="connsiteY3-50" fmla="*/ 1274220 h 1274220"/>
              <a:gd name="connsiteX4-51" fmla="*/ 0 w 1670834"/>
              <a:gd name="connsiteY4-52" fmla="*/ 1228093 h 1274220"/>
              <a:gd name="connsiteX5-53" fmla="*/ 0 w 1670834"/>
              <a:gd name="connsiteY5-54" fmla="*/ 46127 h 1274220"/>
              <a:gd name="connsiteX6-55" fmla="*/ 46127 w 1670834"/>
              <a:gd name="connsiteY6-56" fmla="*/ 0 h 12742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30" name="Picture Placeholder 29"/>
          <p:cNvSpPr>
            <a:spLocks noGrp="1"/>
          </p:cNvSpPr>
          <p:nvPr>
            <p:ph type="pic" sz="quarter" idx="20" hasCustomPrompt="1"/>
          </p:nvPr>
        </p:nvSpPr>
        <p:spPr>
          <a:xfrm>
            <a:off x="5830535" y="3577997"/>
            <a:ext cx="832321" cy="83187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1" fmla="*/ 688166 w 2253938"/>
              <a:gd name="connsiteY0-2" fmla="*/ 3720987 h 3720987"/>
              <a:gd name="connsiteX1-3" fmla="*/ 2253938 w 2253938"/>
              <a:gd name="connsiteY1-4" fmla="*/ 1667854 h 3720987"/>
              <a:gd name="connsiteX2-5" fmla="*/ 2253938 w 2253938"/>
              <a:gd name="connsiteY2-6" fmla="*/ 3720987 h 3720987"/>
              <a:gd name="connsiteX3-7" fmla="*/ 688166 w 2253938"/>
              <a:gd name="connsiteY3-8" fmla="*/ 3720987 h 3720987"/>
              <a:gd name="connsiteX4-9" fmla="*/ 46127 w 2253938"/>
              <a:gd name="connsiteY4-10" fmla="*/ 0 h 3720987"/>
              <a:gd name="connsiteX5-11" fmla="*/ 1670834 w 2253938"/>
              <a:gd name="connsiteY5-12" fmla="*/ 0 h 3720987"/>
              <a:gd name="connsiteX6-13" fmla="*/ 1670834 w 2253938"/>
              <a:gd name="connsiteY6-14" fmla="*/ 1274220 h 3720987"/>
              <a:gd name="connsiteX7-15" fmla="*/ 46127 w 2253938"/>
              <a:gd name="connsiteY7-16" fmla="*/ 1274220 h 3720987"/>
              <a:gd name="connsiteX8-17" fmla="*/ 0 w 2253938"/>
              <a:gd name="connsiteY8-18" fmla="*/ 1228093 h 3720987"/>
              <a:gd name="connsiteX9-19" fmla="*/ 0 w 2253938"/>
              <a:gd name="connsiteY9-20" fmla="*/ 46127 h 3720987"/>
              <a:gd name="connsiteX10-21" fmla="*/ 46127 w 2253938"/>
              <a:gd name="connsiteY10-22" fmla="*/ 0 h 3720987"/>
              <a:gd name="connsiteX0-23" fmla="*/ 688166 w 2253938"/>
              <a:gd name="connsiteY0-24" fmla="*/ 3720987 h 3720987"/>
              <a:gd name="connsiteX1-25" fmla="*/ 2253938 w 2253938"/>
              <a:gd name="connsiteY1-26" fmla="*/ 3720987 h 3720987"/>
              <a:gd name="connsiteX2-27" fmla="*/ 688166 w 2253938"/>
              <a:gd name="connsiteY2-28" fmla="*/ 3720987 h 3720987"/>
              <a:gd name="connsiteX3-29" fmla="*/ 46127 w 2253938"/>
              <a:gd name="connsiteY3-30" fmla="*/ 0 h 3720987"/>
              <a:gd name="connsiteX4-31" fmla="*/ 1670834 w 2253938"/>
              <a:gd name="connsiteY4-32" fmla="*/ 0 h 3720987"/>
              <a:gd name="connsiteX5-33" fmla="*/ 1670834 w 2253938"/>
              <a:gd name="connsiteY5-34" fmla="*/ 1274220 h 3720987"/>
              <a:gd name="connsiteX6-35" fmla="*/ 46127 w 2253938"/>
              <a:gd name="connsiteY6-36" fmla="*/ 1274220 h 3720987"/>
              <a:gd name="connsiteX7-37" fmla="*/ 0 w 2253938"/>
              <a:gd name="connsiteY7-38" fmla="*/ 1228093 h 3720987"/>
              <a:gd name="connsiteX8-39" fmla="*/ 0 w 2253938"/>
              <a:gd name="connsiteY8-40" fmla="*/ 46127 h 3720987"/>
              <a:gd name="connsiteX9-41" fmla="*/ 46127 w 2253938"/>
              <a:gd name="connsiteY9-42" fmla="*/ 0 h 3720987"/>
              <a:gd name="connsiteX0-43" fmla="*/ 46127 w 1670834"/>
              <a:gd name="connsiteY0-44" fmla="*/ 0 h 1274220"/>
              <a:gd name="connsiteX1-45" fmla="*/ 1670834 w 1670834"/>
              <a:gd name="connsiteY1-46" fmla="*/ 0 h 1274220"/>
              <a:gd name="connsiteX2-47" fmla="*/ 1670834 w 1670834"/>
              <a:gd name="connsiteY2-48" fmla="*/ 1274220 h 1274220"/>
              <a:gd name="connsiteX3-49" fmla="*/ 46127 w 1670834"/>
              <a:gd name="connsiteY3-50" fmla="*/ 1274220 h 1274220"/>
              <a:gd name="connsiteX4-51" fmla="*/ 0 w 1670834"/>
              <a:gd name="connsiteY4-52" fmla="*/ 1228093 h 1274220"/>
              <a:gd name="connsiteX5-53" fmla="*/ 0 w 1670834"/>
              <a:gd name="connsiteY5-54" fmla="*/ 46127 h 1274220"/>
              <a:gd name="connsiteX6-55" fmla="*/ 46127 w 1670834"/>
              <a:gd name="connsiteY6-56" fmla="*/ 0 h 12742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37684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180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210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240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27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grpId="0" nodeType="withEffect">
                                  <p:stCondLst>
                                    <p:cond delay="300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grpId="0" nodeType="withEffect">
                                  <p:stCondLst>
                                    <p:cond delay="330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p:stCondLst>
                                    <p:cond delay="360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grpId="0" nodeType="withEffect">
                                  <p:stCondLst>
                                    <p:cond delay="390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Lst>
  </p:timing>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14" name="Picture Placeholder 2"/>
          <p:cNvSpPr>
            <a:spLocks noGrp="1"/>
          </p:cNvSpPr>
          <p:nvPr>
            <p:ph type="pic" sz="quarter" idx="11" hasCustomPrompt="1"/>
          </p:nvPr>
        </p:nvSpPr>
        <p:spPr>
          <a:xfrm>
            <a:off x="1106208" y="1803891"/>
            <a:ext cx="1025463" cy="1025463"/>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5" name="Picture Placeholder 2"/>
          <p:cNvSpPr>
            <a:spLocks noGrp="1"/>
          </p:cNvSpPr>
          <p:nvPr>
            <p:ph type="pic" sz="quarter" idx="12" hasCustomPrompt="1"/>
          </p:nvPr>
        </p:nvSpPr>
        <p:spPr>
          <a:xfrm>
            <a:off x="3068823" y="1803891"/>
            <a:ext cx="1025463" cy="1025463"/>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3" hasCustomPrompt="1"/>
          </p:nvPr>
        </p:nvSpPr>
        <p:spPr>
          <a:xfrm>
            <a:off x="5031438" y="1803891"/>
            <a:ext cx="1025463" cy="1025463"/>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7" name="Picture Placeholder 2"/>
          <p:cNvSpPr>
            <a:spLocks noGrp="1"/>
          </p:cNvSpPr>
          <p:nvPr>
            <p:ph type="pic" sz="quarter" idx="14" hasCustomPrompt="1"/>
          </p:nvPr>
        </p:nvSpPr>
        <p:spPr>
          <a:xfrm>
            <a:off x="6994052" y="1803891"/>
            <a:ext cx="1025463" cy="1025463"/>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29791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childTnLst>
                                </p:cTn>
                              </p:par>
                              <p:par>
                                <p:cTn id="14" presetID="10" presetClass="entr" presetSubtype="0" fill="hold" grpId="0" nodeType="withEffect">
                                  <p:stCondLst>
                                    <p:cond delay="250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6" name="Picture Placeholder 2"/>
          <p:cNvSpPr>
            <a:spLocks noGrp="1"/>
          </p:cNvSpPr>
          <p:nvPr>
            <p:ph type="pic" sz="quarter" idx="11" hasCustomPrompt="1"/>
          </p:nvPr>
        </p:nvSpPr>
        <p:spPr>
          <a:xfrm>
            <a:off x="1" y="0"/>
            <a:ext cx="9143999"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alpha val="20000"/>
                  </a:prstClr>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alpha val="20000"/>
                </a:prstClr>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solidFill>
                  <a:srgbClr val="FFFFFF"/>
                </a:solidFill>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bg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Tree>
    <p:extLst>
      <p:ext uri="{BB962C8B-B14F-4D97-AF65-F5344CB8AC3E}">
        <p14:creationId xmlns:p14="http://schemas.microsoft.com/office/powerpoint/2010/main" val="223630285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64_Title Slide">
    <p:spTree>
      <p:nvGrpSpPr>
        <p:cNvPr id="1" name=""/>
        <p:cNvGrpSpPr/>
        <p:nvPr/>
      </p:nvGrpSpPr>
      <p:grpSpPr>
        <a:xfrm>
          <a:off x="0" y="0"/>
          <a:ext cx="0" cy="0"/>
          <a:chOff x="0" y="0"/>
          <a:chExt cx="0" cy="0"/>
        </a:xfrm>
      </p:grpSpPr>
      <p:sp>
        <p:nvSpPr>
          <p:cNvPr id="6" name="Picture Placeholder 2"/>
          <p:cNvSpPr>
            <a:spLocks noGrp="1"/>
          </p:cNvSpPr>
          <p:nvPr>
            <p:ph type="pic" sz="quarter" idx="11" hasCustomPrompt="1"/>
          </p:nvPr>
        </p:nvSpPr>
        <p:spPr>
          <a:xfrm>
            <a:off x="1" y="0"/>
            <a:ext cx="9143999"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17806358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 name="Picture Placeholder 2"/>
          <p:cNvSpPr>
            <a:spLocks noGrp="1"/>
          </p:cNvSpPr>
          <p:nvPr>
            <p:ph type="pic" sz="quarter" idx="11" hasCustomPrompt="1"/>
          </p:nvPr>
        </p:nvSpPr>
        <p:spPr>
          <a:xfrm>
            <a:off x="1" y="0"/>
            <a:ext cx="9143999"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alpha val="20000"/>
                  </a:prstClr>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alpha val="20000"/>
                </a:prstClr>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solidFill>
                  <a:srgbClr val="FFFFFF"/>
                </a:solidFill>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bg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13" name="Picture Placeholder 2"/>
          <p:cNvSpPr>
            <a:spLocks noGrp="1"/>
          </p:cNvSpPr>
          <p:nvPr>
            <p:ph type="pic" sz="quarter" idx="12" hasCustomPrompt="1"/>
          </p:nvPr>
        </p:nvSpPr>
        <p:spPr>
          <a:xfrm>
            <a:off x="2171328" y="1757076"/>
            <a:ext cx="937819" cy="1253124"/>
          </a:xfrm>
          <a:prstGeom prst="round1Rect">
            <a:avLst>
              <a:gd name="adj" fmla="val 4036"/>
            </a:avLst>
          </a:prstGeom>
          <a:pattFill prst="pct5">
            <a:fgClr>
              <a:schemeClr val="tx1"/>
            </a:fgClr>
            <a:bgClr>
              <a:schemeClr val="bg1">
                <a:lumMod val="7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3" hasCustomPrompt="1"/>
          </p:nvPr>
        </p:nvSpPr>
        <p:spPr>
          <a:xfrm>
            <a:off x="4827378" y="1757076"/>
            <a:ext cx="937819" cy="1253124"/>
          </a:xfrm>
          <a:prstGeom prst="round1Rect">
            <a:avLst>
              <a:gd name="adj" fmla="val 4036"/>
            </a:avLst>
          </a:prstGeom>
          <a:pattFill prst="pct5">
            <a:fgClr>
              <a:schemeClr val="tx1"/>
            </a:fgClr>
            <a:bgClr>
              <a:schemeClr val="bg1">
                <a:lumMod val="7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5" name="Picture Placeholder 2"/>
          <p:cNvSpPr>
            <a:spLocks noGrp="1"/>
          </p:cNvSpPr>
          <p:nvPr>
            <p:ph type="pic" sz="quarter" idx="14" hasCustomPrompt="1"/>
          </p:nvPr>
        </p:nvSpPr>
        <p:spPr>
          <a:xfrm>
            <a:off x="7493687" y="1757076"/>
            <a:ext cx="937819" cy="1253124"/>
          </a:xfrm>
          <a:prstGeom prst="round1Rect">
            <a:avLst>
              <a:gd name="adj" fmla="val 4036"/>
            </a:avLst>
          </a:prstGeom>
          <a:pattFill prst="pct5">
            <a:fgClr>
              <a:schemeClr val="tx1"/>
            </a:fgClr>
            <a:bgClr>
              <a:schemeClr val="bg1">
                <a:lumMod val="7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81199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12" name="Picture Placeholder 2"/>
          <p:cNvSpPr>
            <a:spLocks noGrp="1"/>
          </p:cNvSpPr>
          <p:nvPr>
            <p:ph type="pic" sz="quarter" idx="11" hasCustomPrompt="1"/>
          </p:nvPr>
        </p:nvSpPr>
        <p:spPr>
          <a:xfrm>
            <a:off x="2170302" y="1757076"/>
            <a:ext cx="937819" cy="1253124"/>
          </a:xfrm>
          <a:prstGeom prst="round1Rect">
            <a:avLst>
              <a:gd name="adj" fmla="val 4036"/>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3" name="Picture Placeholder 2"/>
          <p:cNvSpPr>
            <a:spLocks noGrp="1"/>
          </p:cNvSpPr>
          <p:nvPr>
            <p:ph type="pic" sz="quarter" idx="12" hasCustomPrompt="1"/>
          </p:nvPr>
        </p:nvSpPr>
        <p:spPr>
          <a:xfrm>
            <a:off x="4825417" y="1757076"/>
            <a:ext cx="937819" cy="1253124"/>
          </a:xfrm>
          <a:prstGeom prst="round1Rect">
            <a:avLst>
              <a:gd name="adj" fmla="val 4036"/>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3" hasCustomPrompt="1"/>
          </p:nvPr>
        </p:nvSpPr>
        <p:spPr>
          <a:xfrm>
            <a:off x="7499408" y="1757076"/>
            <a:ext cx="937819" cy="1253124"/>
          </a:xfrm>
          <a:prstGeom prst="round1Rect">
            <a:avLst>
              <a:gd name="adj" fmla="val 4036"/>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56858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 top + small frame left">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2463800" y="0"/>
            <a:ext cx="6680200" cy="25823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 name="Rectangle 2"/>
          <p:cNvSpPr/>
          <p:nvPr userDrawn="1"/>
        </p:nvSpPr>
        <p:spPr>
          <a:xfrm>
            <a:off x="0" y="0"/>
            <a:ext cx="2463800" cy="258233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hasCustomPrompt="1"/>
          </p:nvPr>
        </p:nvSpPr>
        <p:spPr>
          <a:xfrm>
            <a:off x="237065" y="260994"/>
            <a:ext cx="1998132" cy="975143"/>
          </a:xfrm>
          <a:prstGeom prst="rect">
            <a:avLst/>
          </a:prstGeom>
        </p:spPr>
        <p:txBody>
          <a:bodyPr lIns="68580" tIns="34290" rIns="68580" bIns="34290">
            <a:noAutofit/>
          </a:bodyPr>
          <a:lstStyle>
            <a:lvl1pPr algn="l">
              <a:defRPr sz="2000" cap="all">
                <a:solidFill>
                  <a:schemeClr val="bg1"/>
                </a:solidFill>
                <a:latin typeface="Lemon/Milk"/>
                <a:cs typeface="Lemon/Milk"/>
              </a:defRPr>
            </a:lvl1pPr>
          </a:lstStyle>
          <a:p>
            <a:r>
              <a:rPr lang="en-US" dirty="0"/>
              <a:t>title example here</a:t>
            </a:r>
          </a:p>
        </p:txBody>
      </p:sp>
      <p:sp>
        <p:nvSpPr>
          <p:cNvPr id="5" name="Text Placeholder 5"/>
          <p:cNvSpPr>
            <a:spLocks noGrp="1"/>
          </p:cNvSpPr>
          <p:nvPr>
            <p:ph type="body" sz="quarter" idx="12" hasCustomPrompt="1"/>
          </p:nvPr>
        </p:nvSpPr>
        <p:spPr>
          <a:xfrm>
            <a:off x="237066" y="1285009"/>
            <a:ext cx="2015067" cy="1068741"/>
          </a:xfrm>
          <a:prstGeom prst="rect">
            <a:avLst/>
          </a:prstGeom>
        </p:spPr>
        <p:txBody>
          <a:bodyPr lIns="68580" tIns="34290" rIns="68580" bIns="34290">
            <a:noAutofit/>
          </a:bodyPr>
          <a:lstStyle>
            <a:lvl1pPr marL="0" indent="0" algn="l">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540" decel="100000" fill="hold"/>
                                        <p:tgtEl>
                                          <p:spTgt spid="4"/>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600"/>
                                        <p:tgtEl>
                                          <p:spTgt spid="5">
                                            <p:txEl>
                                              <p:pRg st="0" end="0"/>
                                            </p:txEl>
                                          </p:spTgt>
                                        </p:tgtEl>
                                      </p:cBhvr>
                                    </p:animEffect>
                                    <p:anim calcmode="lin" valueType="num">
                                      <p:cBhvr>
                                        <p:cTn id="14" dur="6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5">
                                            <p:txEl>
                                              <p:pRg st="0" end="0"/>
                                            </p:txEl>
                                          </p:spTgt>
                                        </p:tgtEl>
                                        <p:attrNameLst>
                                          <p:attrName>ppt_y</p:attrName>
                                        </p:attrNameLst>
                                      </p:cBhvr>
                                      <p:tavLst>
                                        <p:tav tm="0">
                                          <p:val>
                                            <p:strVal val="#ppt_y-.03"/>
                                          </p:val>
                                        </p:tav>
                                        <p:tav tm="100000">
                                          <p:val>
                                            <p:strVal val="#ppt_y"/>
                                          </p:val>
                                        </p:tav>
                                      </p:tavLst>
                                    </p:anim>
                                  </p:childTnLst>
                                </p:cTn>
                              </p:par>
                              <p:par>
                                <p:cTn id="17" presetID="10" presetClass="entr" presetSubtype="0" fill="hold" grpId="0" nodeType="withEffect" nodePh="1">
                                  <p:stCondLst>
                                    <p:cond delay="0"/>
                                  </p:stCondLst>
                                  <p:endCondLst>
                                    <p:cond evt="begin" delay="0">
                                      <p:tn val="17"/>
                                    </p:cond>
                                  </p:end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build="p">
        <p:tmplLst>
          <p:tmpl lvl="1">
            <p:tnLst>
              <p:par>
                <p:cTn presetID="37" presetClass="entr" presetSubtype="0" fill="hold" nodeType="withEffect" nodePh="1">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600"/>
                        <p:tgtEl>
                          <p:spTgt spid="5"/>
                        </p:tgtEl>
                      </p:cBhvr>
                    </p:animEffect>
                    <p:anim calcmode="lin" valueType="num">
                      <p:cBhvr>
                        <p:cTn dur="600" fill="hold"/>
                        <p:tgtEl>
                          <p:spTgt spid="5"/>
                        </p:tgtEl>
                        <p:attrNameLst>
                          <p:attrName>ppt_x</p:attrName>
                        </p:attrNameLst>
                      </p:cBhvr>
                      <p:tavLst>
                        <p:tav tm="0">
                          <p:val>
                            <p:strVal val="#ppt_x"/>
                          </p:val>
                        </p:tav>
                        <p:tav tm="100000">
                          <p:val>
                            <p:strVal val="#ppt_x"/>
                          </p:val>
                        </p:tav>
                      </p:tavLst>
                    </p:anim>
                    <p:anim calcmode="lin" valueType="num">
                      <p:cBhvr>
                        <p:cTn dur="540" decel="100000" fill="hold"/>
                        <p:tgtEl>
                          <p:spTgt spid="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5" name="Picture Placeholder 2"/>
          <p:cNvSpPr>
            <a:spLocks noGrp="1"/>
          </p:cNvSpPr>
          <p:nvPr>
            <p:ph type="pic" sz="quarter" idx="10" hasCustomPrompt="1"/>
          </p:nvPr>
        </p:nvSpPr>
        <p:spPr>
          <a:xfrm>
            <a:off x="7001395" y="0"/>
            <a:ext cx="2142605"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69248396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75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5" name="Picture Placeholder 2"/>
          <p:cNvSpPr>
            <a:spLocks noGrp="1"/>
          </p:cNvSpPr>
          <p:nvPr>
            <p:ph type="pic" sz="quarter" idx="10" hasCustomPrompt="1"/>
          </p:nvPr>
        </p:nvSpPr>
        <p:spPr>
          <a:xfrm>
            <a:off x="4121035" y="0"/>
            <a:ext cx="5022965"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78489289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77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6" name="Picture Placeholder 5"/>
          <p:cNvSpPr>
            <a:spLocks noGrp="1"/>
          </p:cNvSpPr>
          <p:nvPr>
            <p:ph type="pic" sz="quarter" idx="10" hasCustomPrompt="1"/>
          </p:nvPr>
        </p:nvSpPr>
        <p:spPr>
          <a:xfrm>
            <a:off x="0" y="0"/>
            <a:ext cx="7660062" cy="5143500"/>
          </a:xfrm>
          <a:custGeom>
            <a:avLst/>
            <a:gdLst/>
            <a:ahLst/>
            <a:cxnLst/>
            <a:rect l="l" t="t" r="r" b="b"/>
            <a:pathLst>
              <a:path w="10213416" h="6858000">
                <a:moveTo>
                  <a:pt x="3161802" y="4171890"/>
                </a:moveTo>
                <a:cubicBezTo>
                  <a:pt x="3020099" y="4292600"/>
                  <a:pt x="2867899" y="4465793"/>
                  <a:pt x="2757685" y="4665227"/>
                </a:cubicBezTo>
                <a:cubicBezTo>
                  <a:pt x="2537257" y="5064096"/>
                  <a:pt x="2458533" y="5546938"/>
                  <a:pt x="2594989" y="5662400"/>
                </a:cubicBezTo>
                <a:cubicBezTo>
                  <a:pt x="2741940" y="5783110"/>
                  <a:pt x="3062085" y="5599420"/>
                  <a:pt x="3319251" y="5116579"/>
                </a:cubicBezTo>
                <a:cubicBezTo>
                  <a:pt x="3397975" y="4969627"/>
                  <a:pt x="3460954" y="4822676"/>
                  <a:pt x="3502940" y="4696717"/>
                </a:cubicBezTo>
                <a:cubicBezTo>
                  <a:pt x="3466202" y="4680972"/>
                  <a:pt x="3434713" y="4659979"/>
                  <a:pt x="3403223" y="4633738"/>
                </a:cubicBezTo>
                <a:cubicBezTo>
                  <a:pt x="3293009" y="4549765"/>
                  <a:pt x="3167050" y="4366076"/>
                  <a:pt x="3161802" y="4171890"/>
                </a:cubicBezTo>
                <a:close/>
                <a:moveTo>
                  <a:pt x="3515202" y="4054140"/>
                </a:moveTo>
                <a:cubicBezTo>
                  <a:pt x="3478646" y="4049355"/>
                  <a:pt x="3438977" y="4096774"/>
                  <a:pt x="3424216" y="4182386"/>
                </a:cubicBezTo>
                <a:cubicBezTo>
                  <a:pt x="3397975" y="4324090"/>
                  <a:pt x="3455705" y="4476289"/>
                  <a:pt x="3539678" y="4555014"/>
                </a:cubicBezTo>
                <a:cubicBezTo>
                  <a:pt x="3581664" y="4392317"/>
                  <a:pt x="3597409" y="4261110"/>
                  <a:pt x="3581664" y="4166641"/>
                </a:cubicBezTo>
                <a:cubicBezTo>
                  <a:pt x="3570183" y="4093165"/>
                  <a:pt x="3543634" y="4057863"/>
                  <a:pt x="3515202" y="4054140"/>
                </a:cubicBezTo>
                <a:close/>
                <a:moveTo>
                  <a:pt x="2001027" y="3753453"/>
                </a:moveTo>
                <a:cubicBezTo>
                  <a:pt x="2016895" y="3754160"/>
                  <a:pt x="2033131" y="3762524"/>
                  <a:pt x="2050844" y="3778269"/>
                </a:cubicBezTo>
                <a:cubicBezTo>
                  <a:pt x="2124320" y="3872738"/>
                  <a:pt x="2166306" y="4098414"/>
                  <a:pt x="2029851" y="4366076"/>
                </a:cubicBezTo>
                <a:cubicBezTo>
                  <a:pt x="1872403" y="4670476"/>
                  <a:pt x="1552258" y="5300269"/>
                  <a:pt x="1331831" y="5809351"/>
                </a:cubicBezTo>
                <a:cubicBezTo>
                  <a:pt x="1690025" y="5616477"/>
                  <a:pt x="1971874" y="5363330"/>
                  <a:pt x="2177377" y="5109680"/>
                </a:cubicBezTo>
                <a:lnTo>
                  <a:pt x="2233299" y="5036884"/>
                </a:lnTo>
                <a:lnTo>
                  <a:pt x="2235967" y="5016887"/>
                </a:lnTo>
                <a:cubicBezTo>
                  <a:pt x="2266274" y="4834956"/>
                  <a:pt x="2339463" y="4644234"/>
                  <a:pt x="2442789" y="4460545"/>
                </a:cubicBezTo>
                <a:cubicBezTo>
                  <a:pt x="2642223" y="4103662"/>
                  <a:pt x="2962367" y="3799262"/>
                  <a:pt x="3277264" y="3778269"/>
                </a:cubicBezTo>
                <a:cubicBezTo>
                  <a:pt x="3439961" y="3767773"/>
                  <a:pt x="3529181" y="3815007"/>
                  <a:pt x="3634147" y="3956710"/>
                </a:cubicBezTo>
                <a:cubicBezTo>
                  <a:pt x="3754857" y="4119407"/>
                  <a:pt x="3912305" y="4156145"/>
                  <a:pt x="3880815" y="4534020"/>
                </a:cubicBezTo>
                <a:cubicBezTo>
                  <a:pt x="3875568" y="4576007"/>
                  <a:pt x="3875568" y="4612745"/>
                  <a:pt x="3870319" y="4654731"/>
                </a:cubicBezTo>
                <a:cubicBezTo>
                  <a:pt x="3901809" y="4654731"/>
                  <a:pt x="3933299" y="4644234"/>
                  <a:pt x="3975285" y="4644234"/>
                </a:cubicBezTo>
                <a:cubicBezTo>
                  <a:pt x="4012023" y="4644234"/>
                  <a:pt x="4012023" y="4670476"/>
                  <a:pt x="3991030" y="4696717"/>
                </a:cubicBezTo>
                <a:cubicBezTo>
                  <a:pt x="3954292" y="4738703"/>
                  <a:pt x="3901809" y="4759697"/>
                  <a:pt x="3849326" y="4764945"/>
                </a:cubicBezTo>
                <a:cubicBezTo>
                  <a:pt x="3739113" y="5211048"/>
                  <a:pt x="3408471" y="5741124"/>
                  <a:pt x="3020099" y="5872331"/>
                </a:cubicBezTo>
                <a:cubicBezTo>
                  <a:pt x="2831161" y="5935310"/>
                  <a:pt x="2568747" y="5914317"/>
                  <a:pt x="2358816" y="5641407"/>
                </a:cubicBezTo>
                <a:cubicBezTo>
                  <a:pt x="2301085" y="5565307"/>
                  <a:pt x="2262707" y="5479694"/>
                  <a:pt x="2241304" y="5387521"/>
                </a:cubicBezTo>
                <a:lnTo>
                  <a:pt x="2232898" y="5341726"/>
                </a:lnTo>
                <a:lnTo>
                  <a:pt x="2210017" y="5375574"/>
                </a:lnTo>
                <a:cubicBezTo>
                  <a:pt x="1999407" y="5666254"/>
                  <a:pt x="1650991" y="5851994"/>
                  <a:pt x="1242610" y="6019283"/>
                </a:cubicBezTo>
                <a:cubicBezTo>
                  <a:pt x="1132396" y="6283008"/>
                  <a:pt x="1011112" y="6566661"/>
                  <a:pt x="879587" y="6827066"/>
                </a:cubicBezTo>
                <a:lnTo>
                  <a:pt x="862964" y="6858000"/>
                </a:lnTo>
                <a:lnTo>
                  <a:pt x="445995" y="6858000"/>
                </a:lnTo>
                <a:lnTo>
                  <a:pt x="448712" y="6853407"/>
                </a:lnTo>
                <a:cubicBezTo>
                  <a:pt x="556644" y="6665681"/>
                  <a:pt x="668580" y="6444065"/>
                  <a:pt x="770265" y="6202972"/>
                </a:cubicBezTo>
                <a:cubicBezTo>
                  <a:pt x="514412" y="6350580"/>
                  <a:pt x="321292" y="6543946"/>
                  <a:pt x="184816" y="6734913"/>
                </a:cubicBezTo>
                <a:lnTo>
                  <a:pt x="107835" y="6858000"/>
                </a:lnTo>
                <a:lnTo>
                  <a:pt x="0" y="6858000"/>
                </a:lnTo>
                <a:lnTo>
                  <a:pt x="0" y="6535613"/>
                </a:lnTo>
                <a:lnTo>
                  <a:pt x="23913" y="6507013"/>
                </a:lnTo>
                <a:cubicBezTo>
                  <a:pt x="238713" y="6281450"/>
                  <a:pt x="534749" y="6110471"/>
                  <a:pt x="859486" y="5982545"/>
                </a:cubicBezTo>
                <a:cubicBezTo>
                  <a:pt x="911968" y="5861834"/>
                  <a:pt x="964451" y="5730627"/>
                  <a:pt x="1022182" y="5604669"/>
                </a:cubicBezTo>
                <a:cubicBezTo>
                  <a:pt x="859486" y="5772614"/>
                  <a:pt x="660051" y="5909069"/>
                  <a:pt x="450120" y="5893324"/>
                </a:cubicBezTo>
                <a:cubicBezTo>
                  <a:pt x="72245" y="5861834"/>
                  <a:pt x="61748" y="5478710"/>
                  <a:pt x="182458" y="5132324"/>
                </a:cubicBezTo>
                <a:cubicBezTo>
                  <a:pt x="297920" y="4796434"/>
                  <a:pt x="555086" y="4276855"/>
                  <a:pt x="896224" y="3804510"/>
                </a:cubicBezTo>
                <a:cubicBezTo>
                  <a:pt x="938210" y="3746780"/>
                  <a:pt x="990693" y="3752028"/>
                  <a:pt x="1027430" y="3804510"/>
                </a:cubicBezTo>
                <a:cubicBezTo>
                  <a:pt x="1153389" y="3972455"/>
                  <a:pt x="1121899" y="4192883"/>
                  <a:pt x="927713" y="4502531"/>
                </a:cubicBezTo>
                <a:cubicBezTo>
                  <a:pt x="738775" y="4806931"/>
                  <a:pt x="623313" y="5022110"/>
                  <a:pt x="523596" y="5268779"/>
                </a:cubicBezTo>
                <a:cubicBezTo>
                  <a:pt x="418631" y="5525945"/>
                  <a:pt x="429127" y="5709634"/>
                  <a:pt x="549837" y="5720131"/>
                </a:cubicBezTo>
                <a:cubicBezTo>
                  <a:pt x="754520" y="5735876"/>
                  <a:pt x="1016934" y="5399986"/>
                  <a:pt x="1284596" y="4943386"/>
                </a:cubicBezTo>
                <a:cubicBezTo>
                  <a:pt x="1510272" y="4555014"/>
                  <a:pt x="1735948" y="4082669"/>
                  <a:pt x="1919638" y="3815007"/>
                </a:cubicBezTo>
                <a:cubicBezTo>
                  <a:pt x="1949159" y="3772365"/>
                  <a:pt x="1974580" y="3752274"/>
                  <a:pt x="2001027" y="3753453"/>
                </a:cubicBezTo>
                <a:close/>
                <a:moveTo>
                  <a:pt x="5834928" y="3730051"/>
                </a:moveTo>
                <a:cubicBezTo>
                  <a:pt x="5850304" y="3732019"/>
                  <a:pt x="5865311" y="3742843"/>
                  <a:pt x="5881056" y="3762524"/>
                </a:cubicBezTo>
                <a:cubicBezTo>
                  <a:pt x="5959780" y="3856993"/>
                  <a:pt x="6001766" y="4087917"/>
                  <a:pt x="5875807" y="4350331"/>
                </a:cubicBezTo>
                <a:cubicBezTo>
                  <a:pt x="5760346" y="4586503"/>
                  <a:pt x="5497931" y="4980124"/>
                  <a:pt x="5377221" y="5247786"/>
                </a:cubicBezTo>
                <a:cubicBezTo>
                  <a:pt x="5240766" y="5546938"/>
                  <a:pt x="5261760" y="5767365"/>
                  <a:pt x="5450697" y="5756869"/>
                </a:cubicBezTo>
                <a:cubicBezTo>
                  <a:pt x="5671125" y="5746372"/>
                  <a:pt x="5938787" y="5399986"/>
                  <a:pt x="6143469" y="5032607"/>
                </a:cubicBezTo>
                <a:cubicBezTo>
                  <a:pt x="6169711" y="4985372"/>
                  <a:pt x="6216946" y="4980124"/>
                  <a:pt x="6237939" y="5027358"/>
                </a:cubicBezTo>
                <a:cubicBezTo>
                  <a:pt x="6258931" y="5069344"/>
                  <a:pt x="6264180" y="5211048"/>
                  <a:pt x="6190704" y="5358000"/>
                </a:cubicBezTo>
                <a:cubicBezTo>
                  <a:pt x="6038504" y="5651903"/>
                  <a:pt x="5713111" y="5919565"/>
                  <a:pt x="5403463" y="5919565"/>
                </a:cubicBezTo>
                <a:cubicBezTo>
                  <a:pt x="5062325" y="5919565"/>
                  <a:pt x="4925870" y="5704386"/>
                  <a:pt x="4967856" y="5399986"/>
                </a:cubicBezTo>
                <a:cubicBezTo>
                  <a:pt x="4784167" y="5646655"/>
                  <a:pt x="4506008" y="5914317"/>
                  <a:pt x="4212105" y="5893324"/>
                </a:cubicBezTo>
                <a:cubicBezTo>
                  <a:pt x="3839478" y="5867083"/>
                  <a:pt x="3828981" y="5478710"/>
                  <a:pt x="3944443" y="5132324"/>
                </a:cubicBezTo>
                <a:cubicBezTo>
                  <a:pt x="4059905" y="4785938"/>
                  <a:pt x="4327567" y="4271607"/>
                  <a:pt x="4668705" y="3794014"/>
                </a:cubicBezTo>
                <a:cubicBezTo>
                  <a:pt x="4710691" y="3736283"/>
                  <a:pt x="4763174" y="3741531"/>
                  <a:pt x="4805160" y="3788766"/>
                </a:cubicBezTo>
                <a:cubicBezTo>
                  <a:pt x="4920622" y="3961959"/>
                  <a:pt x="4894380" y="4198131"/>
                  <a:pt x="4705442" y="4497283"/>
                </a:cubicBezTo>
                <a:cubicBezTo>
                  <a:pt x="4511256" y="4806931"/>
                  <a:pt x="4406291" y="5016862"/>
                  <a:pt x="4296077" y="5268779"/>
                </a:cubicBezTo>
                <a:cubicBezTo>
                  <a:pt x="4185864" y="5525945"/>
                  <a:pt x="4201608" y="5714883"/>
                  <a:pt x="4322318" y="5725379"/>
                </a:cubicBezTo>
                <a:cubicBezTo>
                  <a:pt x="4527001" y="5741124"/>
                  <a:pt x="4815656" y="5373744"/>
                  <a:pt x="5099063" y="4917145"/>
                </a:cubicBezTo>
                <a:cubicBezTo>
                  <a:pt x="5429704" y="4381820"/>
                  <a:pt x="5581905" y="4019689"/>
                  <a:pt x="5749849" y="3794014"/>
                </a:cubicBezTo>
                <a:cubicBezTo>
                  <a:pt x="5782651" y="3748092"/>
                  <a:pt x="5809302" y="3726770"/>
                  <a:pt x="5834928" y="3730051"/>
                </a:cubicBezTo>
                <a:close/>
                <a:moveTo>
                  <a:pt x="5354245" y="1489879"/>
                </a:moveTo>
                <a:cubicBezTo>
                  <a:pt x="5178814" y="1496016"/>
                  <a:pt x="4810522" y="1830306"/>
                  <a:pt x="4530888" y="2282806"/>
                </a:cubicBezTo>
                <a:cubicBezTo>
                  <a:pt x="4252729" y="2734158"/>
                  <a:pt x="4184502" y="3196006"/>
                  <a:pt x="4389184" y="3201254"/>
                </a:cubicBezTo>
                <a:cubicBezTo>
                  <a:pt x="4604363" y="3206502"/>
                  <a:pt x="4877273" y="2870613"/>
                  <a:pt x="5144936" y="2408765"/>
                </a:cubicBezTo>
                <a:cubicBezTo>
                  <a:pt x="5475576" y="1831454"/>
                  <a:pt x="5522811" y="1506061"/>
                  <a:pt x="5370611" y="1490316"/>
                </a:cubicBezTo>
                <a:cubicBezTo>
                  <a:pt x="5365363" y="1489824"/>
                  <a:pt x="5359905" y="1489681"/>
                  <a:pt x="5354245" y="1489879"/>
                </a:cubicBezTo>
                <a:close/>
                <a:moveTo>
                  <a:pt x="2449713" y="68034"/>
                </a:moveTo>
                <a:cubicBezTo>
                  <a:pt x="2670141" y="73282"/>
                  <a:pt x="2869575" y="131013"/>
                  <a:pt x="2948299" y="335696"/>
                </a:cubicBezTo>
                <a:cubicBezTo>
                  <a:pt x="2964044" y="377682"/>
                  <a:pt x="2953547" y="419668"/>
                  <a:pt x="2885320" y="414420"/>
                </a:cubicBezTo>
                <a:cubicBezTo>
                  <a:pt x="2628155" y="388179"/>
                  <a:pt x="2297513" y="440661"/>
                  <a:pt x="1993113" y="493144"/>
                </a:cubicBezTo>
                <a:cubicBezTo>
                  <a:pt x="1998362" y="619103"/>
                  <a:pt x="1961624" y="792296"/>
                  <a:pt x="1819920" y="1049461"/>
                </a:cubicBezTo>
                <a:cubicBezTo>
                  <a:pt x="1505024" y="1621523"/>
                  <a:pt x="1058920" y="2356282"/>
                  <a:pt x="649555" y="3316716"/>
                </a:cubicBezTo>
                <a:cubicBezTo>
                  <a:pt x="628562" y="3369199"/>
                  <a:pt x="602320" y="3369199"/>
                  <a:pt x="565583" y="3332461"/>
                </a:cubicBezTo>
                <a:cubicBezTo>
                  <a:pt x="492106" y="3264233"/>
                  <a:pt x="429127" y="3106785"/>
                  <a:pt x="497355" y="2854868"/>
                </a:cubicBezTo>
                <a:cubicBezTo>
                  <a:pt x="618065" y="2424509"/>
                  <a:pt x="1184879" y="1285634"/>
                  <a:pt x="1672969" y="545627"/>
                </a:cubicBezTo>
                <a:cubicBezTo>
                  <a:pt x="1552258" y="566620"/>
                  <a:pt x="1447293" y="577117"/>
                  <a:pt x="1352824" y="582365"/>
                </a:cubicBezTo>
                <a:cubicBezTo>
                  <a:pt x="1037927" y="592861"/>
                  <a:pt x="812251" y="477399"/>
                  <a:pt x="754520" y="283213"/>
                </a:cubicBezTo>
                <a:cubicBezTo>
                  <a:pt x="738776" y="235979"/>
                  <a:pt x="759769" y="209737"/>
                  <a:pt x="812251" y="214985"/>
                </a:cubicBezTo>
                <a:cubicBezTo>
                  <a:pt x="1279348" y="251723"/>
                  <a:pt x="2150561" y="57537"/>
                  <a:pt x="2449713" y="68034"/>
                </a:cubicBezTo>
                <a:close/>
                <a:moveTo>
                  <a:pt x="3428701" y="0"/>
                </a:moveTo>
                <a:lnTo>
                  <a:pt x="3677255" y="0"/>
                </a:lnTo>
                <a:lnTo>
                  <a:pt x="3680445" y="18503"/>
                </a:lnTo>
                <a:cubicBezTo>
                  <a:pt x="3695452" y="172015"/>
                  <a:pt x="3649201" y="381618"/>
                  <a:pt x="3499626" y="629599"/>
                </a:cubicBezTo>
                <a:cubicBezTo>
                  <a:pt x="3373667" y="839530"/>
                  <a:pt x="3095508" y="1264641"/>
                  <a:pt x="2869833" y="1616275"/>
                </a:cubicBezTo>
                <a:cubicBezTo>
                  <a:pt x="3085012" y="1406344"/>
                  <a:pt x="3357922" y="1233151"/>
                  <a:pt x="3499626" y="1248896"/>
                </a:cubicBezTo>
                <a:cubicBezTo>
                  <a:pt x="3678067" y="1269889"/>
                  <a:pt x="3840763" y="1532303"/>
                  <a:pt x="3704308" y="1799965"/>
                </a:cubicBezTo>
                <a:cubicBezTo>
                  <a:pt x="3588846" y="2030889"/>
                  <a:pt x="3336929" y="2414013"/>
                  <a:pt x="3216218" y="2686923"/>
                </a:cubicBezTo>
                <a:cubicBezTo>
                  <a:pt x="3085012" y="2991323"/>
                  <a:pt x="3111253" y="3237992"/>
                  <a:pt x="3305439" y="3227495"/>
                </a:cubicBezTo>
                <a:cubicBezTo>
                  <a:pt x="3493721" y="3218311"/>
                  <a:pt x="3738258" y="2927852"/>
                  <a:pt x="3905444" y="2630361"/>
                </a:cubicBezTo>
                <a:lnTo>
                  <a:pt x="3950752" y="2543780"/>
                </a:lnTo>
                <a:lnTo>
                  <a:pt x="3989716" y="2428806"/>
                </a:lnTo>
                <a:cubicBezTo>
                  <a:pt x="4034721" y="2312123"/>
                  <a:pt x="4097577" y="2191945"/>
                  <a:pt x="4179254" y="2072875"/>
                </a:cubicBezTo>
                <a:cubicBezTo>
                  <a:pt x="4604363" y="1453578"/>
                  <a:pt x="5018977" y="1217406"/>
                  <a:pt x="5281390" y="1217406"/>
                </a:cubicBezTo>
                <a:cubicBezTo>
                  <a:pt x="5507066" y="1217406"/>
                  <a:pt x="5612031" y="1390599"/>
                  <a:pt x="5601535" y="1595282"/>
                </a:cubicBezTo>
                <a:cubicBezTo>
                  <a:pt x="5669763" y="1469324"/>
                  <a:pt x="5732743" y="1359110"/>
                  <a:pt x="5790473" y="1275137"/>
                </a:cubicBezTo>
                <a:cubicBezTo>
                  <a:pt x="5837707" y="1206910"/>
                  <a:pt x="5879694" y="1196413"/>
                  <a:pt x="5916432" y="1243647"/>
                </a:cubicBezTo>
                <a:cubicBezTo>
                  <a:pt x="5995156" y="1338116"/>
                  <a:pt x="6037142" y="1563792"/>
                  <a:pt x="5911184" y="1826206"/>
                </a:cubicBezTo>
                <a:cubicBezTo>
                  <a:pt x="5795721" y="2062379"/>
                  <a:pt x="5533307" y="2455999"/>
                  <a:pt x="5407349" y="2734158"/>
                </a:cubicBezTo>
                <a:cubicBezTo>
                  <a:pt x="5276142" y="3028061"/>
                  <a:pt x="5270894" y="3253737"/>
                  <a:pt x="5449335" y="3243240"/>
                </a:cubicBezTo>
                <a:cubicBezTo>
                  <a:pt x="5570374" y="3237336"/>
                  <a:pt x="5714660" y="3121833"/>
                  <a:pt x="5850436" y="2957446"/>
                </a:cubicBezTo>
                <a:lnTo>
                  <a:pt x="5878320" y="2922345"/>
                </a:lnTo>
                <a:lnTo>
                  <a:pt x="5882576" y="2901897"/>
                </a:lnTo>
                <a:cubicBezTo>
                  <a:pt x="5889546" y="2871843"/>
                  <a:pt x="5898239" y="2840435"/>
                  <a:pt x="5908735" y="2807633"/>
                </a:cubicBezTo>
                <a:cubicBezTo>
                  <a:pt x="6013701" y="2476992"/>
                  <a:pt x="6417818" y="1747482"/>
                  <a:pt x="6748459" y="1259392"/>
                </a:cubicBezTo>
                <a:cubicBezTo>
                  <a:pt x="6785197" y="1201661"/>
                  <a:pt x="6827183" y="1206910"/>
                  <a:pt x="6858673" y="1259392"/>
                </a:cubicBezTo>
                <a:cubicBezTo>
                  <a:pt x="6937397" y="1390599"/>
                  <a:pt x="6932149" y="1569041"/>
                  <a:pt x="6874418" y="1757978"/>
                </a:cubicBezTo>
                <a:cubicBezTo>
                  <a:pt x="7110591" y="1506061"/>
                  <a:pt x="7467473" y="1217406"/>
                  <a:pt x="7640666" y="1243647"/>
                </a:cubicBezTo>
                <a:cubicBezTo>
                  <a:pt x="7813859" y="1269889"/>
                  <a:pt x="7976556" y="1527054"/>
                  <a:pt x="7845349" y="1799965"/>
                </a:cubicBezTo>
                <a:cubicBezTo>
                  <a:pt x="7735135" y="2030889"/>
                  <a:pt x="7477970" y="2419261"/>
                  <a:pt x="7357259" y="2692171"/>
                </a:cubicBezTo>
                <a:cubicBezTo>
                  <a:pt x="7220804" y="2996571"/>
                  <a:pt x="7252294" y="3243240"/>
                  <a:pt x="7441231" y="3232744"/>
                </a:cubicBezTo>
                <a:cubicBezTo>
                  <a:pt x="7629514" y="3223559"/>
                  <a:pt x="7849941" y="2957209"/>
                  <a:pt x="8035711" y="2644650"/>
                </a:cubicBezTo>
                <a:lnTo>
                  <a:pt x="8072553" y="2579751"/>
                </a:lnTo>
                <a:lnTo>
                  <a:pt x="8076753" y="2568828"/>
                </a:lnTo>
                <a:cubicBezTo>
                  <a:pt x="8308555" y="1981557"/>
                  <a:pt x="8986795" y="651051"/>
                  <a:pt x="9419464" y="12829"/>
                </a:cubicBezTo>
                <a:lnTo>
                  <a:pt x="9428494" y="0"/>
                </a:lnTo>
                <a:lnTo>
                  <a:pt x="9669784" y="0"/>
                </a:lnTo>
                <a:lnTo>
                  <a:pt x="9674152" y="19405"/>
                </a:lnTo>
                <a:cubicBezTo>
                  <a:pt x="9694079" y="162831"/>
                  <a:pt x="9646845" y="352753"/>
                  <a:pt x="9481525" y="640096"/>
                </a:cubicBezTo>
                <a:cubicBezTo>
                  <a:pt x="9355566" y="855275"/>
                  <a:pt x="9150883" y="1222654"/>
                  <a:pt x="9009180" y="1479820"/>
                </a:cubicBezTo>
                <a:cubicBezTo>
                  <a:pt x="9177125" y="1317123"/>
                  <a:pt x="9339821" y="1227903"/>
                  <a:pt x="9476276" y="1180668"/>
                </a:cubicBezTo>
                <a:cubicBezTo>
                  <a:pt x="9675711" y="1112441"/>
                  <a:pt x="9801670" y="1191165"/>
                  <a:pt x="9906635" y="1411592"/>
                </a:cubicBezTo>
                <a:cubicBezTo>
                  <a:pt x="10006353" y="1616275"/>
                  <a:pt x="9990607" y="1836703"/>
                  <a:pt x="9796421" y="2025640"/>
                </a:cubicBezTo>
                <a:cubicBezTo>
                  <a:pt x="9617980" y="2198833"/>
                  <a:pt x="9397552" y="2351034"/>
                  <a:pt x="9066911" y="2450751"/>
                </a:cubicBezTo>
                <a:cubicBezTo>
                  <a:pt x="9087904" y="2881109"/>
                  <a:pt x="9234855" y="3180261"/>
                  <a:pt x="9434290" y="3201254"/>
                </a:cubicBezTo>
                <a:cubicBezTo>
                  <a:pt x="9649470" y="3222247"/>
                  <a:pt x="9938125" y="2818130"/>
                  <a:pt x="10095573" y="2492737"/>
                </a:cubicBezTo>
                <a:cubicBezTo>
                  <a:pt x="10127063" y="2429758"/>
                  <a:pt x="10174297" y="2424509"/>
                  <a:pt x="10200538" y="2487489"/>
                </a:cubicBezTo>
                <a:cubicBezTo>
                  <a:pt x="10226780" y="2550468"/>
                  <a:pt x="10216283" y="2676427"/>
                  <a:pt x="10137558" y="2807633"/>
                </a:cubicBezTo>
                <a:cubicBezTo>
                  <a:pt x="10011600" y="3028061"/>
                  <a:pt x="9770180" y="3363951"/>
                  <a:pt x="9355566" y="3358702"/>
                </a:cubicBezTo>
                <a:cubicBezTo>
                  <a:pt x="8988187" y="3353454"/>
                  <a:pt x="8678538" y="3054302"/>
                  <a:pt x="8689035" y="2345786"/>
                </a:cubicBezTo>
                <a:cubicBezTo>
                  <a:pt x="8689035" y="2251316"/>
                  <a:pt x="8699532" y="2235572"/>
                  <a:pt x="8799249" y="2204082"/>
                </a:cubicBezTo>
                <a:cubicBezTo>
                  <a:pt x="9450035" y="1988903"/>
                  <a:pt x="9796421" y="1532303"/>
                  <a:pt x="9717697" y="1395848"/>
                </a:cubicBezTo>
                <a:cubicBezTo>
                  <a:pt x="9659966" y="1301379"/>
                  <a:pt x="9429042" y="1359110"/>
                  <a:pt x="9150883" y="1574289"/>
                </a:cubicBezTo>
                <a:cubicBezTo>
                  <a:pt x="8757262" y="1873441"/>
                  <a:pt x="8521090" y="2335289"/>
                  <a:pt x="8116973" y="3300971"/>
                </a:cubicBezTo>
                <a:cubicBezTo>
                  <a:pt x="8101228" y="3342957"/>
                  <a:pt x="8059243" y="3353454"/>
                  <a:pt x="8022504" y="3311468"/>
                </a:cubicBezTo>
                <a:cubicBezTo>
                  <a:pt x="7988063" y="3272434"/>
                  <a:pt x="7963666" y="3218331"/>
                  <a:pt x="7955469" y="3143008"/>
                </a:cubicBezTo>
                <a:lnTo>
                  <a:pt x="7953342" y="3114470"/>
                </a:lnTo>
                <a:lnTo>
                  <a:pt x="7927220" y="3140714"/>
                </a:lnTo>
                <a:cubicBezTo>
                  <a:pt x="7769003" y="3290885"/>
                  <a:pt x="7568503" y="3395440"/>
                  <a:pt x="7378253" y="3395440"/>
                </a:cubicBezTo>
                <a:cubicBezTo>
                  <a:pt x="6932149" y="3395440"/>
                  <a:pt x="6827183" y="3070048"/>
                  <a:pt x="6979383" y="2613447"/>
                </a:cubicBezTo>
                <a:cubicBezTo>
                  <a:pt x="7152576" y="2099116"/>
                  <a:pt x="7614425" y="1542799"/>
                  <a:pt x="7519956" y="1500813"/>
                </a:cubicBezTo>
                <a:cubicBezTo>
                  <a:pt x="7467473" y="1479820"/>
                  <a:pt x="7163073" y="1626772"/>
                  <a:pt x="6827183" y="1994151"/>
                </a:cubicBezTo>
                <a:cubicBezTo>
                  <a:pt x="6517535" y="2330041"/>
                  <a:pt x="6286611" y="2833875"/>
                  <a:pt x="6060935" y="3327213"/>
                </a:cubicBezTo>
                <a:cubicBezTo>
                  <a:pt x="6039943" y="3374447"/>
                  <a:pt x="6008453" y="3395440"/>
                  <a:pt x="5961218" y="3348206"/>
                </a:cubicBezTo>
                <a:cubicBezTo>
                  <a:pt x="5934977" y="3321964"/>
                  <a:pt x="5913328" y="3291459"/>
                  <a:pt x="5896927" y="3256361"/>
                </a:cubicBezTo>
                <a:lnTo>
                  <a:pt x="5878871" y="3207122"/>
                </a:lnTo>
                <a:lnTo>
                  <a:pt x="5852796" y="3228808"/>
                </a:lnTo>
                <a:cubicBezTo>
                  <a:pt x="5716997" y="3335085"/>
                  <a:pt x="5562173" y="3403312"/>
                  <a:pt x="5417846" y="3395440"/>
                </a:cubicBezTo>
                <a:cubicBezTo>
                  <a:pt x="5134439" y="3379695"/>
                  <a:pt x="4987487" y="3211750"/>
                  <a:pt x="4987487" y="2965082"/>
                </a:cubicBezTo>
                <a:cubicBezTo>
                  <a:pt x="4819542" y="3180261"/>
                  <a:pt x="4583370" y="3374447"/>
                  <a:pt x="4331453" y="3374447"/>
                </a:cubicBezTo>
                <a:cubicBezTo>
                  <a:pt x="4102661" y="3374447"/>
                  <a:pt x="3959205" y="3227993"/>
                  <a:pt x="3916220" y="3006977"/>
                </a:cubicBezTo>
                <a:lnTo>
                  <a:pt x="3913126" y="2987707"/>
                </a:lnTo>
                <a:lnTo>
                  <a:pt x="3874139" y="3037328"/>
                </a:lnTo>
                <a:cubicBezTo>
                  <a:pt x="3707588" y="3237336"/>
                  <a:pt x="3469448" y="3384944"/>
                  <a:pt x="3237211" y="3384944"/>
                </a:cubicBezTo>
                <a:cubicBezTo>
                  <a:pt x="2796357" y="3384944"/>
                  <a:pt x="2686143" y="3064799"/>
                  <a:pt x="2843591" y="2608199"/>
                </a:cubicBezTo>
                <a:cubicBezTo>
                  <a:pt x="3016784" y="2099116"/>
                  <a:pt x="3473384" y="1553296"/>
                  <a:pt x="3389412" y="1506061"/>
                </a:cubicBezTo>
                <a:cubicBezTo>
                  <a:pt x="3315935" y="1464075"/>
                  <a:pt x="2743874" y="1820958"/>
                  <a:pt x="2439474" y="2319544"/>
                </a:cubicBezTo>
                <a:cubicBezTo>
                  <a:pt x="2250536" y="2629192"/>
                  <a:pt x="2056350" y="2996571"/>
                  <a:pt x="1930391" y="3316716"/>
                </a:cubicBezTo>
                <a:cubicBezTo>
                  <a:pt x="1909398" y="3363951"/>
                  <a:pt x="1872660" y="3374447"/>
                  <a:pt x="1841171" y="3337709"/>
                </a:cubicBezTo>
                <a:cubicBezTo>
                  <a:pt x="1757198" y="3243240"/>
                  <a:pt x="1709963" y="3096289"/>
                  <a:pt x="1820177" y="2781392"/>
                </a:cubicBezTo>
                <a:cubicBezTo>
                  <a:pt x="1980906" y="2322168"/>
                  <a:pt x="2836785" y="850355"/>
                  <a:pt x="3333034" y="134468"/>
                </a:cubicBezTo>
                <a:close/>
              </a:path>
            </a:pathLst>
          </a:custGeom>
          <a:pattFill prst="pct5">
            <a:fgClr>
              <a:schemeClr val="tx1"/>
            </a:fgClr>
            <a:bgClr>
              <a:schemeClr val="bg1">
                <a:lumMod val="85000"/>
              </a:schemeClr>
            </a:bgClr>
          </a:pattFill>
          <a:effectLst>
            <a:outerShdw blurRad="381000" dist="254000" dir="5400000" algn="t" rotWithShape="0">
              <a:prstClr val="black">
                <a:alpha val="12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908507821"/>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76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6" name="Picture Placeholder 5"/>
          <p:cNvSpPr>
            <a:spLocks noGrp="1"/>
          </p:cNvSpPr>
          <p:nvPr>
            <p:ph type="pic" sz="quarter" idx="10" hasCustomPrompt="1"/>
          </p:nvPr>
        </p:nvSpPr>
        <p:spPr>
          <a:xfrm>
            <a:off x="2147930" y="1608513"/>
            <a:ext cx="4726412" cy="1034445"/>
          </a:xfrm>
          <a:custGeom>
            <a:avLst/>
            <a:gdLst/>
            <a:ahLst/>
            <a:cxnLst/>
            <a:rect l="l" t="t" r="r" b="b"/>
            <a:pathLst>
              <a:path w="5434278" h="1189372">
                <a:moveTo>
                  <a:pt x="4403533" y="605551"/>
                </a:moveTo>
                <a:cubicBezTo>
                  <a:pt x="4356213" y="645861"/>
                  <a:pt x="4305388" y="703697"/>
                  <a:pt x="4268583" y="770296"/>
                </a:cubicBezTo>
                <a:cubicBezTo>
                  <a:pt x="4194973" y="903493"/>
                  <a:pt x="4168685" y="1064732"/>
                  <a:pt x="4214252" y="1103290"/>
                </a:cubicBezTo>
                <a:cubicBezTo>
                  <a:pt x="4263325" y="1143599"/>
                  <a:pt x="4370234" y="1082258"/>
                  <a:pt x="4456111" y="921019"/>
                </a:cubicBezTo>
                <a:cubicBezTo>
                  <a:pt x="4482400" y="871946"/>
                  <a:pt x="4503431" y="822874"/>
                  <a:pt x="4517452" y="780811"/>
                </a:cubicBezTo>
                <a:cubicBezTo>
                  <a:pt x="4505184" y="775553"/>
                  <a:pt x="4494669" y="768543"/>
                  <a:pt x="4484153" y="759780"/>
                </a:cubicBezTo>
                <a:cubicBezTo>
                  <a:pt x="4447348" y="731738"/>
                  <a:pt x="4405286" y="670397"/>
                  <a:pt x="4403533" y="605551"/>
                </a:cubicBezTo>
                <a:close/>
                <a:moveTo>
                  <a:pt x="4517452" y="566337"/>
                </a:moveTo>
                <a:cubicBezTo>
                  <a:pt x="4506499" y="568308"/>
                  <a:pt x="4495545" y="583644"/>
                  <a:pt x="4491163" y="609056"/>
                </a:cubicBezTo>
                <a:cubicBezTo>
                  <a:pt x="4482400" y="656377"/>
                  <a:pt x="4501679" y="707202"/>
                  <a:pt x="4529720" y="733491"/>
                </a:cubicBezTo>
                <a:cubicBezTo>
                  <a:pt x="4543741" y="679160"/>
                  <a:pt x="4548999" y="635345"/>
                  <a:pt x="4543741" y="603799"/>
                </a:cubicBezTo>
                <a:cubicBezTo>
                  <a:pt x="4539359" y="575757"/>
                  <a:pt x="4528406" y="564365"/>
                  <a:pt x="4517452" y="566337"/>
                </a:cubicBezTo>
                <a:close/>
                <a:moveTo>
                  <a:pt x="1628558" y="552973"/>
                </a:moveTo>
                <a:cubicBezTo>
                  <a:pt x="1572475" y="547715"/>
                  <a:pt x="1444535" y="661634"/>
                  <a:pt x="1348142" y="817616"/>
                </a:cubicBezTo>
                <a:cubicBezTo>
                  <a:pt x="1255254" y="968340"/>
                  <a:pt x="1232470" y="1122568"/>
                  <a:pt x="1300822" y="1124321"/>
                </a:cubicBezTo>
                <a:cubicBezTo>
                  <a:pt x="1372678" y="1126073"/>
                  <a:pt x="1463813" y="1013907"/>
                  <a:pt x="1553196" y="859678"/>
                </a:cubicBezTo>
                <a:cubicBezTo>
                  <a:pt x="1663610" y="666892"/>
                  <a:pt x="1679383" y="558231"/>
                  <a:pt x="1628558" y="552973"/>
                </a:cubicBezTo>
                <a:close/>
                <a:moveTo>
                  <a:pt x="4461372" y="473719"/>
                </a:moveTo>
                <a:cubicBezTo>
                  <a:pt x="4503952" y="475037"/>
                  <a:pt x="4530597" y="492289"/>
                  <a:pt x="4561267" y="533695"/>
                </a:cubicBezTo>
                <a:cubicBezTo>
                  <a:pt x="4601577" y="588025"/>
                  <a:pt x="4654155" y="600293"/>
                  <a:pt x="4643639" y="726481"/>
                </a:cubicBezTo>
                <a:cubicBezTo>
                  <a:pt x="4641887" y="740501"/>
                  <a:pt x="4641887" y="752770"/>
                  <a:pt x="4640134" y="766790"/>
                </a:cubicBezTo>
                <a:cubicBezTo>
                  <a:pt x="4650650" y="766790"/>
                  <a:pt x="4661165" y="763285"/>
                  <a:pt x="4675186" y="763285"/>
                </a:cubicBezTo>
                <a:cubicBezTo>
                  <a:pt x="4687454" y="763285"/>
                  <a:pt x="4687454" y="772048"/>
                  <a:pt x="4680444" y="780811"/>
                </a:cubicBezTo>
                <a:cubicBezTo>
                  <a:pt x="4668176" y="794832"/>
                  <a:pt x="4650650" y="801842"/>
                  <a:pt x="4633123" y="803595"/>
                </a:cubicBezTo>
                <a:cubicBezTo>
                  <a:pt x="4596319" y="952566"/>
                  <a:pt x="4485905" y="1129579"/>
                  <a:pt x="4356213" y="1173394"/>
                </a:cubicBezTo>
                <a:cubicBezTo>
                  <a:pt x="4293119" y="1194425"/>
                  <a:pt x="4205489" y="1187414"/>
                  <a:pt x="4135385" y="1096279"/>
                </a:cubicBezTo>
                <a:cubicBezTo>
                  <a:pt x="4058271" y="994628"/>
                  <a:pt x="4084560" y="842152"/>
                  <a:pt x="4163427" y="701944"/>
                </a:cubicBezTo>
                <a:cubicBezTo>
                  <a:pt x="4230026" y="582767"/>
                  <a:pt x="4336935" y="481117"/>
                  <a:pt x="4442090" y="474106"/>
                </a:cubicBezTo>
                <a:cubicBezTo>
                  <a:pt x="4448882" y="473668"/>
                  <a:pt x="4455290" y="473531"/>
                  <a:pt x="4461372" y="473719"/>
                </a:cubicBezTo>
                <a:close/>
                <a:moveTo>
                  <a:pt x="5295138" y="458004"/>
                </a:moveTo>
                <a:cubicBezTo>
                  <a:pt x="5300273" y="458661"/>
                  <a:pt x="5305284" y="462276"/>
                  <a:pt x="5310542" y="468848"/>
                </a:cubicBezTo>
                <a:cubicBezTo>
                  <a:pt x="5336830" y="500395"/>
                  <a:pt x="5350851" y="577510"/>
                  <a:pt x="5308789" y="665140"/>
                </a:cubicBezTo>
                <a:cubicBezTo>
                  <a:pt x="5270232" y="744007"/>
                  <a:pt x="5182602" y="875452"/>
                  <a:pt x="5142292" y="964834"/>
                </a:cubicBezTo>
                <a:cubicBezTo>
                  <a:pt x="5096725" y="1064732"/>
                  <a:pt x="5103735" y="1138342"/>
                  <a:pt x="5166828" y="1134837"/>
                </a:cubicBezTo>
                <a:cubicBezTo>
                  <a:pt x="5240437" y="1131331"/>
                  <a:pt x="5329820" y="1015660"/>
                  <a:pt x="5398172" y="892978"/>
                </a:cubicBezTo>
                <a:cubicBezTo>
                  <a:pt x="5406935" y="877204"/>
                  <a:pt x="5422708" y="875452"/>
                  <a:pt x="5429718" y="891225"/>
                </a:cubicBezTo>
                <a:cubicBezTo>
                  <a:pt x="5436729" y="905246"/>
                  <a:pt x="5438482" y="952566"/>
                  <a:pt x="5413945" y="1001639"/>
                </a:cubicBezTo>
                <a:cubicBezTo>
                  <a:pt x="5363119" y="1099784"/>
                  <a:pt x="5254459" y="1189167"/>
                  <a:pt x="5151055" y="1189167"/>
                </a:cubicBezTo>
                <a:cubicBezTo>
                  <a:pt x="5037136" y="1189167"/>
                  <a:pt x="4991568" y="1117310"/>
                  <a:pt x="5005590" y="1015660"/>
                </a:cubicBezTo>
                <a:cubicBezTo>
                  <a:pt x="4944249" y="1098032"/>
                  <a:pt x="4851361" y="1187414"/>
                  <a:pt x="4753215" y="1180404"/>
                </a:cubicBezTo>
                <a:cubicBezTo>
                  <a:pt x="4628780" y="1171641"/>
                  <a:pt x="4625275" y="1041949"/>
                  <a:pt x="4663832" y="926277"/>
                </a:cubicBezTo>
                <a:cubicBezTo>
                  <a:pt x="4702390" y="810605"/>
                  <a:pt x="4791772" y="638851"/>
                  <a:pt x="4905691" y="479364"/>
                </a:cubicBezTo>
                <a:cubicBezTo>
                  <a:pt x="4919712" y="460085"/>
                  <a:pt x="4937238" y="461838"/>
                  <a:pt x="4951259" y="477611"/>
                </a:cubicBezTo>
                <a:cubicBezTo>
                  <a:pt x="4989816" y="535447"/>
                  <a:pt x="4981053" y="614314"/>
                  <a:pt x="4917960" y="714212"/>
                </a:cubicBezTo>
                <a:cubicBezTo>
                  <a:pt x="4853114" y="817616"/>
                  <a:pt x="4818061" y="887720"/>
                  <a:pt x="4781256" y="971845"/>
                </a:cubicBezTo>
                <a:cubicBezTo>
                  <a:pt x="4744452" y="1057722"/>
                  <a:pt x="4749710" y="1120816"/>
                  <a:pt x="4790020" y="1124321"/>
                </a:cubicBezTo>
                <a:cubicBezTo>
                  <a:pt x="4858371" y="1129579"/>
                  <a:pt x="4954764" y="1006897"/>
                  <a:pt x="5049404" y="854421"/>
                </a:cubicBezTo>
                <a:cubicBezTo>
                  <a:pt x="5159818" y="675655"/>
                  <a:pt x="5210643" y="554726"/>
                  <a:pt x="5266726" y="479364"/>
                </a:cubicBezTo>
                <a:cubicBezTo>
                  <a:pt x="5277680" y="464029"/>
                  <a:pt x="5286580" y="456909"/>
                  <a:pt x="5295138" y="458004"/>
                </a:cubicBezTo>
                <a:close/>
                <a:moveTo>
                  <a:pt x="661733" y="78019"/>
                </a:moveTo>
                <a:cubicBezTo>
                  <a:pt x="735342" y="79771"/>
                  <a:pt x="801940" y="99050"/>
                  <a:pt x="828229" y="167401"/>
                </a:cubicBezTo>
                <a:cubicBezTo>
                  <a:pt x="833487" y="181422"/>
                  <a:pt x="829982" y="195443"/>
                  <a:pt x="807198" y="193690"/>
                </a:cubicBezTo>
                <a:cubicBezTo>
                  <a:pt x="721321" y="184927"/>
                  <a:pt x="610907" y="202453"/>
                  <a:pt x="509256" y="219979"/>
                </a:cubicBezTo>
                <a:cubicBezTo>
                  <a:pt x="511009" y="262041"/>
                  <a:pt x="498740" y="319877"/>
                  <a:pt x="451420" y="405755"/>
                </a:cubicBezTo>
                <a:cubicBezTo>
                  <a:pt x="346264" y="596788"/>
                  <a:pt x="197293" y="842152"/>
                  <a:pt x="60590" y="1162878"/>
                </a:cubicBezTo>
                <a:cubicBezTo>
                  <a:pt x="53580" y="1180404"/>
                  <a:pt x="44817" y="1180404"/>
                  <a:pt x="32549" y="1168136"/>
                </a:cubicBezTo>
                <a:cubicBezTo>
                  <a:pt x="8012" y="1145352"/>
                  <a:pt x="-13019" y="1092774"/>
                  <a:pt x="9765" y="1008649"/>
                </a:cubicBezTo>
                <a:cubicBezTo>
                  <a:pt x="50075" y="864936"/>
                  <a:pt x="239356" y="484622"/>
                  <a:pt x="402348" y="237505"/>
                </a:cubicBezTo>
                <a:cubicBezTo>
                  <a:pt x="362038" y="244516"/>
                  <a:pt x="326986" y="248021"/>
                  <a:pt x="295439" y="249773"/>
                </a:cubicBezTo>
                <a:cubicBezTo>
                  <a:pt x="190283" y="253279"/>
                  <a:pt x="114921" y="214721"/>
                  <a:pt x="95643" y="149875"/>
                </a:cubicBezTo>
                <a:cubicBezTo>
                  <a:pt x="90385" y="134102"/>
                  <a:pt x="97395" y="125339"/>
                  <a:pt x="114921" y="127091"/>
                </a:cubicBezTo>
                <a:cubicBezTo>
                  <a:pt x="270903" y="139359"/>
                  <a:pt x="561834" y="74513"/>
                  <a:pt x="661733" y="78019"/>
                </a:cubicBezTo>
                <a:close/>
                <a:moveTo>
                  <a:pt x="4443448" y="75787"/>
                </a:moveTo>
                <a:cubicBezTo>
                  <a:pt x="4452211" y="75171"/>
                  <a:pt x="4458235" y="81743"/>
                  <a:pt x="4461521" y="93792"/>
                </a:cubicBezTo>
                <a:cubicBezTo>
                  <a:pt x="4475542" y="144617"/>
                  <a:pt x="4458016" y="221732"/>
                  <a:pt x="4354613" y="323383"/>
                </a:cubicBezTo>
                <a:cubicBezTo>
                  <a:pt x="4228425" y="446065"/>
                  <a:pt x="4077702" y="579262"/>
                  <a:pt x="3862132" y="812358"/>
                </a:cubicBezTo>
                <a:cubicBezTo>
                  <a:pt x="3788523" y="943803"/>
                  <a:pt x="3732439" y="1069990"/>
                  <a:pt x="3695635" y="1175146"/>
                </a:cubicBezTo>
                <a:cubicBezTo>
                  <a:pt x="3688625" y="1192672"/>
                  <a:pt x="3676356" y="1192672"/>
                  <a:pt x="3662336" y="1180404"/>
                </a:cubicBezTo>
                <a:cubicBezTo>
                  <a:pt x="3636047" y="1157620"/>
                  <a:pt x="3618521" y="1096279"/>
                  <a:pt x="3644810" y="1005144"/>
                </a:cubicBezTo>
                <a:cubicBezTo>
                  <a:pt x="3664088" y="942050"/>
                  <a:pt x="3704398" y="849163"/>
                  <a:pt x="3753471" y="751017"/>
                </a:cubicBezTo>
                <a:cubicBezTo>
                  <a:pt x="3756976" y="537200"/>
                  <a:pt x="3770997" y="269052"/>
                  <a:pt x="3804296" y="102555"/>
                </a:cubicBezTo>
                <a:cubicBezTo>
                  <a:pt x="3809554" y="74513"/>
                  <a:pt x="3825327" y="72761"/>
                  <a:pt x="3841101" y="83276"/>
                </a:cubicBezTo>
                <a:cubicBezTo>
                  <a:pt x="3883163" y="109565"/>
                  <a:pt x="3909452" y="160391"/>
                  <a:pt x="3902442" y="286578"/>
                </a:cubicBezTo>
                <a:cubicBezTo>
                  <a:pt x="3897184" y="384724"/>
                  <a:pt x="3883163" y="498643"/>
                  <a:pt x="3876153" y="630087"/>
                </a:cubicBezTo>
                <a:cubicBezTo>
                  <a:pt x="4039145" y="449570"/>
                  <a:pt x="4286261" y="207711"/>
                  <a:pt x="4424717" y="85029"/>
                </a:cubicBezTo>
                <a:cubicBezTo>
                  <a:pt x="4431946" y="79114"/>
                  <a:pt x="4438190" y="76156"/>
                  <a:pt x="4443448" y="75787"/>
                </a:cubicBezTo>
                <a:close/>
                <a:moveTo>
                  <a:pt x="1038808" y="28"/>
                </a:moveTo>
                <a:cubicBezTo>
                  <a:pt x="1046257" y="466"/>
                  <a:pt x="1052829" y="6162"/>
                  <a:pt x="1057210" y="16677"/>
                </a:cubicBezTo>
                <a:cubicBezTo>
                  <a:pt x="1079994" y="67503"/>
                  <a:pt x="1074736" y="155133"/>
                  <a:pt x="1008137" y="265547"/>
                </a:cubicBezTo>
                <a:cubicBezTo>
                  <a:pt x="966076" y="335651"/>
                  <a:pt x="873187" y="477611"/>
                  <a:pt x="797825" y="595036"/>
                </a:cubicBezTo>
                <a:cubicBezTo>
                  <a:pt x="869682" y="524932"/>
                  <a:pt x="960817" y="467096"/>
                  <a:pt x="1008137" y="472354"/>
                </a:cubicBezTo>
                <a:cubicBezTo>
                  <a:pt x="1067726" y="479364"/>
                  <a:pt x="1122056" y="566994"/>
                  <a:pt x="1076489" y="656377"/>
                </a:cubicBezTo>
                <a:cubicBezTo>
                  <a:pt x="1037932" y="733491"/>
                  <a:pt x="953807" y="861431"/>
                  <a:pt x="913497" y="952566"/>
                </a:cubicBezTo>
                <a:cubicBezTo>
                  <a:pt x="869682" y="1054217"/>
                  <a:pt x="878445" y="1136589"/>
                  <a:pt x="943291" y="1133084"/>
                </a:cubicBezTo>
                <a:cubicBezTo>
                  <a:pt x="1006166" y="1130017"/>
                  <a:pt x="1087826" y="1033021"/>
                  <a:pt x="1143656" y="933678"/>
                </a:cubicBezTo>
                <a:lnTo>
                  <a:pt x="1150549" y="920505"/>
                </a:lnTo>
                <a:lnTo>
                  <a:pt x="1154371" y="904890"/>
                </a:lnTo>
                <a:cubicBezTo>
                  <a:pt x="1169158" y="854201"/>
                  <a:pt x="1194351" y="800528"/>
                  <a:pt x="1230717" y="747512"/>
                </a:cubicBezTo>
                <a:cubicBezTo>
                  <a:pt x="1372678" y="540705"/>
                  <a:pt x="1511134" y="461838"/>
                  <a:pt x="1598764" y="461838"/>
                </a:cubicBezTo>
                <a:cubicBezTo>
                  <a:pt x="1674126" y="461838"/>
                  <a:pt x="1709177" y="519674"/>
                  <a:pt x="1705672" y="588025"/>
                </a:cubicBezTo>
                <a:cubicBezTo>
                  <a:pt x="1728456" y="545963"/>
                  <a:pt x="1749487" y="509158"/>
                  <a:pt x="1768766" y="481117"/>
                </a:cubicBezTo>
                <a:cubicBezTo>
                  <a:pt x="1784539" y="458333"/>
                  <a:pt x="1798560" y="454828"/>
                  <a:pt x="1810828" y="470601"/>
                </a:cubicBezTo>
                <a:cubicBezTo>
                  <a:pt x="1837117" y="502148"/>
                  <a:pt x="1851138" y="577510"/>
                  <a:pt x="1809075" y="665140"/>
                </a:cubicBezTo>
                <a:cubicBezTo>
                  <a:pt x="1770519" y="744007"/>
                  <a:pt x="1682888" y="875452"/>
                  <a:pt x="1640826" y="968340"/>
                </a:cubicBezTo>
                <a:cubicBezTo>
                  <a:pt x="1597011" y="1066485"/>
                  <a:pt x="1595258" y="1141847"/>
                  <a:pt x="1654847" y="1138342"/>
                </a:cubicBezTo>
                <a:cubicBezTo>
                  <a:pt x="1690775" y="1136589"/>
                  <a:pt x="1732838" y="1105918"/>
                  <a:pt x="1773586" y="1060570"/>
                </a:cubicBezTo>
                <a:lnTo>
                  <a:pt x="1800804" y="1027634"/>
                </a:lnTo>
                <a:lnTo>
                  <a:pt x="1801407" y="1024354"/>
                </a:lnTo>
                <a:cubicBezTo>
                  <a:pt x="1803735" y="1014318"/>
                  <a:pt x="1806637" y="1003830"/>
                  <a:pt x="1810142" y="992876"/>
                </a:cubicBezTo>
                <a:cubicBezTo>
                  <a:pt x="1845195" y="882462"/>
                  <a:pt x="1980145" y="638851"/>
                  <a:pt x="2090558" y="475859"/>
                </a:cubicBezTo>
                <a:cubicBezTo>
                  <a:pt x="2102827" y="456580"/>
                  <a:pt x="2116847" y="458333"/>
                  <a:pt x="2127363" y="475859"/>
                </a:cubicBezTo>
                <a:cubicBezTo>
                  <a:pt x="2153652" y="519674"/>
                  <a:pt x="2151899" y="579262"/>
                  <a:pt x="2132621" y="642356"/>
                </a:cubicBezTo>
                <a:cubicBezTo>
                  <a:pt x="2211488" y="558231"/>
                  <a:pt x="2330665" y="461838"/>
                  <a:pt x="2388501" y="470601"/>
                </a:cubicBezTo>
                <a:cubicBezTo>
                  <a:pt x="2446336" y="479364"/>
                  <a:pt x="2500667" y="565241"/>
                  <a:pt x="2456852" y="656377"/>
                </a:cubicBezTo>
                <a:cubicBezTo>
                  <a:pt x="2420047" y="733491"/>
                  <a:pt x="2334170" y="863183"/>
                  <a:pt x="2293860" y="954319"/>
                </a:cubicBezTo>
                <a:cubicBezTo>
                  <a:pt x="2248292" y="1055969"/>
                  <a:pt x="2258808" y="1138342"/>
                  <a:pt x="2321902" y="1134837"/>
                </a:cubicBezTo>
                <a:cubicBezTo>
                  <a:pt x="2384776" y="1131769"/>
                  <a:pt x="2458385" y="1042825"/>
                  <a:pt x="2520421" y="938449"/>
                </a:cubicBezTo>
                <a:lnTo>
                  <a:pt x="2539247" y="905287"/>
                </a:lnTo>
                <a:lnTo>
                  <a:pt x="2545215" y="890506"/>
                </a:lnTo>
                <a:cubicBezTo>
                  <a:pt x="2635909" y="670397"/>
                  <a:pt x="2875713" y="205739"/>
                  <a:pt x="3012197" y="20183"/>
                </a:cubicBezTo>
                <a:cubicBezTo>
                  <a:pt x="3027971" y="-848"/>
                  <a:pt x="3045497" y="-2601"/>
                  <a:pt x="3056012" y="18430"/>
                </a:cubicBezTo>
                <a:cubicBezTo>
                  <a:pt x="3082301" y="71008"/>
                  <a:pt x="3078796" y="141112"/>
                  <a:pt x="3005187" y="269052"/>
                </a:cubicBezTo>
                <a:cubicBezTo>
                  <a:pt x="2963124" y="340908"/>
                  <a:pt x="2894773" y="463591"/>
                  <a:pt x="2847453" y="549468"/>
                </a:cubicBezTo>
                <a:cubicBezTo>
                  <a:pt x="2903536" y="495137"/>
                  <a:pt x="2957867" y="465343"/>
                  <a:pt x="3003435" y="449570"/>
                </a:cubicBezTo>
                <a:cubicBezTo>
                  <a:pt x="3070033" y="426786"/>
                  <a:pt x="3112095" y="453075"/>
                  <a:pt x="3147147" y="526684"/>
                </a:cubicBezTo>
                <a:cubicBezTo>
                  <a:pt x="3180447" y="595036"/>
                  <a:pt x="3175189" y="668645"/>
                  <a:pt x="3110343" y="731738"/>
                </a:cubicBezTo>
                <a:cubicBezTo>
                  <a:pt x="3050754" y="789574"/>
                  <a:pt x="2977145" y="840400"/>
                  <a:pt x="2866731" y="873699"/>
                </a:cubicBezTo>
                <a:cubicBezTo>
                  <a:pt x="2873742" y="1017412"/>
                  <a:pt x="2922814" y="1117310"/>
                  <a:pt x="2989413" y="1124321"/>
                </a:cubicBezTo>
                <a:cubicBezTo>
                  <a:pt x="3061270" y="1131331"/>
                  <a:pt x="3157663" y="996381"/>
                  <a:pt x="3210241" y="887720"/>
                </a:cubicBezTo>
                <a:cubicBezTo>
                  <a:pt x="3220757" y="866689"/>
                  <a:pt x="3236530" y="864936"/>
                  <a:pt x="3245293" y="885967"/>
                </a:cubicBezTo>
                <a:cubicBezTo>
                  <a:pt x="3254056" y="906998"/>
                  <a:pt x="3250551" y="949061"/>
                  <a:pt x="3224262" y="992876"/>
                </a:cubicBezTo>
                <a:cubicBezTo>
                  <a:pt x="3182200" y="1066485"/>
                  <a:pt x="3101580" y="1178651"/>
                  <a:pt x="2963124" y="1176899"/>
                </a:cubicBezTo>
                <a:cubicBezTo>
                  <a:pt x="2840443" y="1175146"/>
                  <a:pt x="2737039" y="1075248"/>
                  <a:pt x="2740544" y="838647"/>
                </a:cubicBezTo>
                <a:cubicBezTo>
                  <a:pt x="2740544" y="807100"/>
                  <a:pt x="2744049" y="801842"/>
                  <a:pt x="2777349" y="791327"/>
                </a:cubicBezTo>
                <a:cubicBezTo>
                  <a:pt x="2994671" y="719470"/>
                  <a:pt x="3110343" y="566994"/>
                  <a:pt x="3084054" y="521426"/>
                </a:cubicBezTo>
                <a:cubicBezTo>
                  <a:pt x="3064776" y="489880"/>
                  <a:pt x="2987661" y="509158"/>
                  <a:pt x="2894773" y="581015"/>
                </a:cubicBezTo>
                <a:cubicBezTo>
                  <a:pt x="2763328" y="680913"/>
                  <a:pt x="2684461" y="835142"/>
                  <a:pt x="2549511" y="1157620"/>
                </a:cubicBezTo>
                <a:cubicBezTo>
                  <a:pt x="2544254" y="1171641"/>
                  <a:pt x="2530232" y="1175146"/>
                  <a:pt x="2517964" y="1161125"/>
                </a:cubicBezTo>
                <a:cubicBezTo>
                  <a:pt x="2504820" y="1146228"/>
                  <a:pt x="2496057" y="1124759"/>
                  <a:pt x="2494742" y="1093650"/>
                </a:cubicBezTo>
                <a:lnTo>
                  <a:pt x="2494756" y="1092870"/>
                </a:lnTo>
                <a:lnTo>
                  <a:pt x="2484192" y="1104104"/>
                </a:lnTo>
                <a:cubicBezTo>
                  <a:pt x="2431357" y="1154252"/>
                  <a:pt x="2364402" y="1189167"/>
                  <a:pt x="2300870" y="1189167"/>
                </a:cubicBezTo>
                <a:cubicBezTo>
                  <a:pt x="2151899" y="1189167"/>
                  <a:pt x="2116847" y="1080506"/>
                  <a:pt x="2167673" y="928030"/>
                </a:cubicBezTo>
                <a:cubicBezTo>
                  <a:pt x="2225509" y="756275"/>
                  <a:pt x="2379737" y="570499"/>
                  <a:pt x="2348190" y="556478"/>
                </a:cubicBezTo>
                <a:cubicBezTo>
                  <a:pt x="2330665" y="549468"/>
                  <a:pt x="2229014" y="598541"/>
                  <a:pt x="2116847" y="721223"/>
                </a:cubicBezTo>
                <a:cubicBezTo>
                  <a:pt x="2013444" y="833389"/>
                  <a:pt x="1936330" y="1001639"/>
                  <a:pt x="1860968" y="1166383"/>
                </a:cubicBezTo>
                <a:cubicBezTo>
                  <a:pt x="1853958" y="1182157"/>
                  <a:pt x="1843442" y="1189167"/>
                  <a:pt x="1827669" y="1173394"/>
                </a:cubicBezTo>
                <a:cubicBezTo>
                  <a:pt x="1818906" y="1164631"/>
                  <a:pt x="1811676" y="1154444"/>
                  <a:pt x="1806199" y="1142723"/>
                </a:cubicBezTo>
                <a:lnTo>
                  <a:pt x="1799589" y="1124696"/>
                </a:lnTo>
                <a:lnTo>
                  <a:pt x="1789578" y="1133522"/>
                </a:lnTo>
                <a:cubicBezTo>
                  <a:pt x="1744229" y="1169012"/>
                  <a:pt x="1692528" y="1191796"/>
                  <a:pt x="1644331" y="1189167"/>
                </a:cubicBezTo>
                <a:cubicBezTo>
                  <a:pt x="1549691" y="1183909"/>
                  <a:pt x="1500618" y="1127826"/>
                  <a:pt x="1500618" y="1045454"/>
                </a:cubicBezTo>
                <a:cubicBezTo>
                  <a:pt x="1444535" y="1117310"/>
                  <a:pt x="1365668" y="1182157"/>
                  <a:pt x="1281543" y="1182157"/>
                </a:cubicBezTo>
                <a:cubicBezTo>
                  <a:pt x="1210234" y="1182157"/>
                  <a:pt x="1163749" y="1139553"/>
                  <a:pt x="1146198" y="1073866"/>
                </a:cubicBezTo>
                <a:lnTo>
                  <a:pt x="1142834" y="1056571"/>
                </a:lnTo>
                <a:lnTo>
                  <a:pt x="1133202" y="1069579"/>
                </a:lnTo>
                <a:cubicBezTo>
                  <a:pt x="1077585" y="1136370"/>
                  <a:pt x="998060" y="1185662"/>
                  <a:pt x="920507" y="1185662"/>
                </a:cubicBezTo>
                <a:cubicBezTo>
                  <a:pt x="773289" y="1185662"/>
                  <a:pt x="736485" y="1078753"/>
                  <a:pt x="789063" y="926277"/>
                </a:cubicBezTo>
                <a:cubicBezTo>
                  <a:pt x="846898" y="756275"/>
                  <a:pt x="999375" y="574004"/>
                  <a:pt x="971333" y="558231"/>
                </a:cubicBezTo>
                <a:cubicBezTo>
                  <a:pt x="946796" y="544210"/>
                  <a:pt x="755763" y="663387"/>
                  <a:pt x="654112" y="829884"/>
                </a:cubicBezTo>
                <a:cubicBezTo>
                  <a:pt x="591019" y="933288"/>
                  <a:pt x="526173" y="1055969"/>
                  <a:pt x="484110" y="1162878"/>
                </a:cubicBezTo>
                <a:cubicBezTo>
                  <a:pt x="477100" y="1178651"/>
                  <a:pt x="464831" y="1182157"/>
                  <a:pt x="454316" y="1169888"/>
                </a:cubicBezTo>
                <a:cubicBezTo>
                  <a:pt x="426274" y="1138342"/>
                  <a:pt x="410501" y="1089269"/>
                  <a:pt x="447306" y="984113"/>
                </a:cubicBezTo>
                <a:cubicBezTo>
                  <a:pt x="508647" y="808853"/>
                  <a:pt x="873187" y="191938"/>
                  <a:pt x="1015148" y="14925"/>
                </a:cubicBezTo>
                <a:cubicBezTo>
                  <a:pt x="1023034" y="4409"/>
                  <a:pt x="1031359" y="-410"/>
                  <a:pt x="1038808" y="28"/>
                </a:cubicBezTo>
                <a:close/>
              </a:path>
            </a:pathLst>
          </a:custGeom>
          <a:pattFill prst="pct5">
            <a:fgClr>
              <a:schemeClr val="tx1"/>
            </a:fgClr>
            <a:bgClr>
              <a:schemeClr val="bg1">
                <a:lumMod val="85000"/>
              </a:schemeClr>
            </a:bgClr>
          </a:pattFill>
          <a:effectLst>
            <a:outerShdw blurRad="381000" dist="254000" dir="5400000" algn="t" rotWithShape="0">
              <a:prstClr val="black">
                <a:alpha val="12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420788561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78_Title Slid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4" name="Picture Placeholder 21"/>
          <p:cNvSpPr>
            <a:spLocks noGrp="1"/>
          </p:cNvSpPr>
          <p:nvPr>
            <p:ph type="pic" sz="quarter" idx="10"/>
          </p:nvPr>
        </p:nvSpPr>
        <p:spPr>
          <a:xfrm>
            <a:off x="739" y="1"/>
            <a:ext cx="9143261" cy="5143499"/>
          </a:xfrm>
          <a:custGeom>
            <a:avLst/>
            <a:gdLst>
              <a:gd name="connsiteX0" fmla="*/ 12191014 w 12191014"/>
              <a:gd name="connsiteY0" fmla="*/ 4871443 h 6857999"/>
              <a:gd name="connsiteX1" fmla="*/ 12191014 w 12191014"/>
              <a:gd name="connsiteY1" fmla="*/ 6469136 h 6857999"/>
              <a:gd name="connsiteX2" fmla="*/ 11784036 w 12191014"/>
              <a:gd name="connsiteY2" fmla="*/ 6857999 h 6857999"/>
              <a:gd name="connsiteX3" fmla="*/ 10247115 w 12191014"/>
              <a:gd name="connsiteY3" fmla="*/ 6857999 h 6857999"/>
              <a:gd name="connsiteX4" fmla="*/ 10482157 w 12191014"/>
              <a:gd name="connsiteY4" fmla="*/ 6637560 h 6857999"/>
              <a:gd name="connsiteX5" fmla="*/ 11352795 w 12191014"/>
              <a:gd name="connsiteY5" fmla="*/ 5766820 h 6857999"/>
              <a:gd name="connsiteX6" fmla="*/ 12191014 w 12191014"/>
              <a:gd name="connsiteY6" fmla="*/ 1988977 h 6857999"/>
              <a:gd name="connsiteX7" fmla="*/ 12191014 w 12191014"/>
              <a:gd name="connsiteY7" fmla="*/ 3887001 h 6857999"/>
              <a:gd name="connsiteX8" fmla="*/ 11715972 w 12191014"/>
              <a:gd name="connsiteY8" fmla="*/ 4481796 h 6857999"/>
              <a:gd name="connsiteX9" fmla="*/ 9653744 w 12191014"/>
              <a:gd name="connsiteY9" fmla="*/ 6739743 h 6857999"/>
              <a:gd name="connsiteX10" fmla="*/ 9530715 w 12191014"/>
              <a:gd name="connsiteY10" fmla="*/ 6857999 h 6857999"/>
              <a:gd name="connsiteX11" fmla="*/ 8258556 w 12191014"/>
              <a:gd name="connsiteY11" fmla="*/ 6857999 h 6857999"/>
              <a:gd name="connsiteX12" fmla="*/ 8985890 w 12191014"/>
              <a:gd name="connsiteY12" fmla="*/ 6111332 h 6857999"/>
              <a:gd name="connsiteX13" fmla="*/ 11616162 w 12191014"/>
              <a:gd name="connsiteY13" fmla="*/ 2857638 h 6857999"/>
              <a:gd name="connsiteX14" fmla="*/ 11295888 w 12191014"/>
              <a:gd name="connsiteY14" fmla="*/ 0 h 6857999"/>
              <a:gd name="connsiteX15" fmla="*/ 12191014 w 12191014"/>
              <a:gd name="connsiteY15" fmla="*/ 0 h 6857999"/>
              <a:gd name="connsiteX16" fmla="*/ 12191014 w 12191014"/>
              <a:gd name="connsiteY16" fmla="*/ 613045 h 6857999"/>
              <a:gd name="connsiteX17" fmla="*/ 11914902 w 12191014"/>
              <a:gd name="connsiteY17" fmla="*/ 1165649 h 6857999"/>
              <a:gd name="connsiteX18" fmla="*/ 7873807 w 12191014"/>
              <a:gd name="connsiteY18" fmla="*/ 6628266 h 6857999"/>
              <a:gd name="connsiteX19" fmla="*/ 7635207 w 12191014"/>
              <a:gd name="connsiteY19" fmla="*/ 6857999 h 6857999"/>
              <a:gd name="connsiteX20" fmla="*/ 6587253 w 12191014"/>
              <a:gd name="connsiteY20" fmla="*/ 6857999 h 6857999"/>
              <a:gd name="connsiteX21" fmla="*/ 7031671 w 12191014"/>
              <a:gd name="connsiteY21" fmla="*/ 6411107 h 6857999"/>
              <a:gd name="connsiteX22" fmla="*/ 11246357 w 12191014"/>
              <a:gd name="connsiteY22" fmla="*/ 120097 h 6857999"/>
              <a:gd name="connsiteX23" fmla="*/ 9659038 w 12191014"/>
              <a:gd name="connsiteY23" fmla="*/ 0 h 6857999"/>
              <a:gd name="connsiteX24" fmla="*/ 10657415 w 12191014"/>
              <a:gd name="connsiteY24" fmla="*/ 0 h 6857999"/>
              <a:gd name="connsiteX25" fmla="*/ 10605227 w 12191014"/>
              <a:gd name="connsiteY25" fmla="*/ 147638 h 6857999"/>
              <a:gd name="connsiteX26" fmla="*/ 6296553 w 12191014"/>
              <a:gd name="connsiteY26" fmla="*/ 6513756 h 6857999"/>
              <a:gd name="connsiteX27" fmla="*/ 5910697 w 12191014"/>
              <a:gd name="connsiteY27" fmla="*/ 6857999 h 6857999"/>
              <a:gd name="connsiteX28" fmla="*/ 5060174 w 12191014"/>
              <a:gd name="connsiteY28" fmla="*/ 6857999 h 6857999"/>
              <a:gd name="connsiteX29" fmla="*/ 5425886 w 12191014"/>
              <a:gd name="connsiteY29" fmla="*/ 6526660 h 6857999"/>
              <a:gd name="connsiteX30" fmla="*/ 9608683 w 12191014"/>
              <a:gd name="connsiteY30" fmla="*/ 150663 h 6857999"/>
              <a:gd name="connsiteX31" fmla="*/ 8337921 w 12191014"/>
              <a:gd name="connsiteY31" fmla="*/ 0 h 6857999"/>
              <a:gd name="connsiteX32" fmla="*/ 9175239 w 12191014"/>
              <a:gd name="connsiteY32" fmla="*/ 0 h 6857999"/>
              <a:gd name="connsiteX33" fmla="*/ 9112784 w 12191014"/>
              <a:gd name="connsiteY33" fmla="*/ 208082 h 6857999"/>
              <a:gd name="connsiteX34" fmla="*/ 4226515 w 12191014"/>
              <a:gd name="connsiteY34" fmla="*/ 6744276 h 6857999"/>
              <a:gd name="connsiteX35" fmla="*/ 4061460 w 12191014"/>
              <a:gd name="connsiteY35" fmla="*/ 6857999 h 6857999"/>
              <a:gd name="connsiteX36" fmla="*/ 3375976 w 12191014"/>
              <a:gd name="connsiteY36" fmla="*/ 6857999 h 6857999"/>
              <a:gd name="connsiteX37" fmla="*/ 3496949 w 12191014"/>
              <a:gd name="connsiteY37" fmla="*/ 6774777 h 6857999"/>
              <a:gd name="connsiteX38" fmla="*/ 8274721 w 12191014"/>
              <a:gd name="connsiteY38" fmla="*/ 215597 h 6857999"/>
              <a:gd name="connsiteX39" fmla="*/ 7244507 w 12191014"/>
              <a:gd name="connsiteY39" fmla="*/ 0 h 6857999"/>
              <a:gd name="connsiteX40" fmla="*/ 7945530 w 12191014"/>
              <a:gd name="connsiteY40" fmla="*/ 0 h 6857999"/>
              <a:gd name="connsiteX41" fmla="*/ 7896196 w 12191014"/>
              <a:gd name="connsiteY41" fmla="*/ 171647 h 6857999"/>
              <a:gd name="connsiteX42" fmla="*/ 1564528 w 12191014"/>
              <a:gd name="connsiteY42" fmla="*/ 6743844 h 6857999"/>
              <a:gd name="connsiteX43" fmla="*/ 1264655 w 12191014"/>
              <a:gd name="connsiteY43" fmla="*/ 6857999 h 6857999"/>
              <a:gd name="connsiteX44" fmla="*/ 641011 w 12191014"/>
              <a:gd name="connsiteY44" fmla="*/ 6857999 h 6857999"/>
              <a:gd name="connsiteX45" fmla="*/ 738167 w 12191014"/>
              <a:gd name="connsiteY45" fmla="*/ 6824695 h 6857999"/>
              <a:gd name="connsiteX46" fmla="*/ 7206064 w 12191014"/>
              <a:gd name="connsiteY46" fmla="*/ 147998 h 6857999"/>
              <a:gd name="connsiteX47" fmla="*/ 6297829 w 12191014"/>
              <a:gd name="connsiteY47" fmla="*/ 0 h 6857999"/>
              <a:gd name="connsiteX48" fmla="*/ 6869613 w 12191014"/>
              <a:gd name="connsiteY48" fmla="*/ 0 h 6857999"/>
              <a:gd name="connsiteX49" fmla="*/ 6857952 w 12191014"/>
              <a:gd name="connsiteY49" fmla="*/ 43086 h 6857999"/>
              <a:gd name="connsiteX50" fmla="*/ 359283 w 12191014"/>
              <a:gd name="connsiteY50" fmla="*/ 5579483 h 6857999"/>
              <a:gd name="connsiteX51" fmla="*/ 0 w 12191014"/>
              <a:gd name="connsiteY51" fmla="*/ 5662791 h 6857999"/>
              <a:gd name="connsiteX52" fmla="*/ 0 w 12191014"/>
              <a:gd name="connsiteY52" fmla="*/ 5508471 h 6857999"/>
              <a:gd name="connsiteX53" fmla="*/ 333576 w 12191014"/>
              <a:gd name="connsiteY53" fmla="*/ 5424606 h 6857999"/>
              <a:gd name="connsiteX54" fmla="*/ 6291880 w 12191014"/>
              <a:gd name="connsiteY54" fmla="*/ 2476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191014" h="6857999">
                <a:moveTo>
                  <a:pt x="12191014" y="4871443"/>
                </a:moveTo>
                <a:lnTo>
                  <a:pt x="12191014" y="6469136"/>
                </a:lnTo>
                <a:lnTo>
                  <a:pt x="11784036" y="6857999"/>
                </a:lnTo>
                <a:lnTo>
                  <a:pt x="10247115" y="6857999"/>
                </a:lnTo>
                <a:lnTo>
                  <a:pt x="10482157" y="6637560"/>
                </a:lnTo>
                <a:cubicBezTo>
                  <a:pt x="10777533" y="6351550"/>
                  <a:pt x="11067866" y="6061238"/>
                  <a:pt x="11352795" y="5766820"/>
                </a:cubicBezTo>
                <a:close/>
                <a:moveTo>
                  <a:pt x="12191014" y="1988977"/>
                </a:moveTo>
                <a:lnTo>
                  <a:pt x="12191014" y="3887001"/>
                </a:lnTo>
                <a:lnTo>
                  <a:pt x="11715972" y="4481796"/>
                </a:lnTo>
                <a:cubicBezTo>
                  <a:pt x="11071537" y="5266948"/>
                  <a:pt x="10383167" y="6020292"/>
                  <a:pt x="9653744" y="6739743"/>
                </a:cubicBezTo>
                <a:lnTo>
                  <a:pt x="9530715" y="6857999"/>
                </a:lnTo>
                <a:lnTo>
                  <a:pt x="8258556" y="6857999"/>
                </a:lnTo>
                <a:lnTo>
                  <a:pt x="8985890" y="6111332"/>
                </a:lnTo>
                <a:cubicBezTo>
                  <a:pt x="9946375" y="5088731"/>
                  <a:pt x="10826734" y="4001733"/>
                  <a:pt x="11616162" y="2857638"/>
                </a:cubicBezTo>
                <a:close/>
                <a:moveTo>
                  <a:pt x="11295888" y="0"/>
                </a:moveTo>
                <a:lnTo>
                  <a:pt x="12191014" y="0"/>
                </a:lnTo>
                <a:lnTo>
                  <a:pt x="12191014" y="613045"/>
                </a:lnTo>
                <a:lnTo>
                  <a:pt x="11914902" y="1165649"/>
                </a:lnTo>
                <a:cubicBezTo>
                  <a:pt x="10872842" y="3176197"/>
                  <a:pt x="9506458" y="5012883"/>
                  <a:pt x="7873807" y="6628266"/>
                </a:cubicBezTo>
                <a:lnTo>
                  <a:pt x="7635207" y="6857999"/>
                </a:lnTo>
                <a:lnTo>
                  <a:pt x="6587253" y="6857999"/>
                </a:lnTo>
                <a:lnTo>
                  <a:pt x="7031671" y="6411107"/>
                </a:lnTo>
                <a:cubicBezTo>
                  <a:pt x="8802998" y="4573481"/>
                  <a:pt x="10237232" y="2453436"/>
                  <a:pt x="11246357" y="120097"/>
                </a:cubicBezTo>
                <a:close/>
                <a:moveTo>
                  <a:pt x="9659038" y="0"/>
                </a:moveTo>
                <a:lnTo>
                  <a:pt x="10657415" y="0"/>
                </a:lnTo>
                <a:lnTo>
                  <a:pt x="10605227" y="147638"/>
                </a:lnTo>
                <a:cubicBezTo>
                  <a:pt x="9687063" y="2576740"/>
                  <a:pt x="8212764" y="4734020"/>
                  <a:pt x="6296553" y="6513756"/>
                </a:cubicBezTo>
                <a:lnTo>
                  <a:pt x="5910697" y="6857999"/>
                </a:lnTo>
                <a:lnTo>
                  <a:pt x="5060174" y="6857999"/>
                </a:lnTo>
                <a:lnTo>
                  <a:pt x="5425886" y="6526660"/>
                </a:lnTo>
                <a:cubicBezTo>
                  <a:pt x="7302975" y="4753735"/>
                  <a:pt x="8734067" y="2590451"/>
                  <a:pt x="9608683" y="150663"/>
                </a:cubicBezTo>
                <a:close/>
                <a:moveTo>
                  <a:pt x="8337921" y="0"/>
                </a:moveTo>
                <a:lnTo>
                  <a:pt x="9175239" y="0"/>
                </a:lnTo>
                <a:lnTo>
                  <a:pt x="9112784" y="208082"/>
                </a:lnTo>
                <a:cubicBezTo>
                  <a:pt x="8236217" y="2847900"/>
                  <a:pt x="6554414" y="5093047"/>
                  <a:pt x="4226515" y="6744276"/>
                </a:cubicBezTo>
                <a:lnTo>
                  <a:pt x="4061460" y="6857999"/>
                </a:lnTo>
                <a:lnTo>
                  <a:pt x="3375976" y="6857999"/>
                </a:lnTo>
                <a:lnTo>
                  <a:pt x="3496949" y="6774777"/>
                </a:lnTo>
                <a:cubicBezTo>
                  <a:pt x="5802071" y="5140037"/>
                  <a:pt x="7450205" y="2881807"/>
                  <a:pt x="8274721" y="215597"/>
                </a:cubicBezTo>
                <a:close/>
                <a:moveTo>
                  <a:pt x="7244507" y="0"/>
                </a:moveTo>
                <a:lnTo>
                  <a:pt x="7945530" y="0"/>
                </a:lnTo>
                <a:lnTo>
                  <a:pt x="7896196" y="171647"/>
                </a:lnTo>
                <a:cubicBezTo>
                  <a:pt x="6990073" y="3127901"/>
                  <a:pt x="4798139" y="5457349"/>
                  <a:pt x="1564528" y="6743844"/>
                </a:cubicBezTo>
                <a:lnTo>
                  <a:pt x="1264655" y="6857999"/>
                </a:lnTo>
                <a:lnTo>
                  <a:pt x="641011" y="6857999"/>
                </a:lnTo>
                <a:lnTo>
                  <a:pt x="738167" y="6824695"/>
                </a:lnTo>
                <a:cubicBezTo>
                  <a:pt x="4107562" y="5613632"/>
                  <a:pt x="6351014" y="3224128"/>
                  <a:pt x="7206064" y="147998"/>
                </a:cubicBezTo>
                <a:close/>
                <a:moveTo>
                  <a:pt x="6297829" y="0"/>
                </a:moveTo>
                <a:lnTo>
                  <a:pt x="6869613" y="0"/>
                </a:lnTo>
                <a:lnTo>
                  <a:pt x="6857952" y="43086"/>
                </a:lnTo>
                <a:cubicBezTo>
                  <a:pt x="6023351" y="2726001"/>
                  <a:pt x="3799952" y="4731834"/>
                  <a:pt x="359283" y="5579483"/>
                </a:cubicBezTo>
                <a:lnTo>
                  <a:pt x="0" y="5662791"/>
                </a:lnTo>
                <a:lnTo>
                  <a:pt x="0" y="5508471"/>
                </a:lnTo>
                <a:lnTo>
                  <a:pt x="333576" y="5424606"/>
                </a:lnTo>
                <a:cubicBezTo>
                  <a:pt x="3527877" y="4573386"/>
                  <a:pt x="5566867" y="2621348"/>
                  <a:pt x="6291880" y="24768"/>
                </a:cubicBezTo>
                <a:close/>
              </a:path>
            </a:pathLst>
          </a:custGeom>
          <a:pattFill prst="lgCheck">
            <a:fgClr>
              <a:schemeClr val="bg1">
                <a:lumMod val="90000"/>
                <a:lumOff val="10000"/>
              </a:schemeClr>
            </a:fgClr>
            <a:bgClr>
              <a:schemeClr val="bg1">
                <a:lumMod val="85000"/>
              </a:schemeClr>
            </a:bgClr>
          </a:pattFill>
        </p:spPr>
        <p:txBody>
          <a:bodyPr wrap="square" anchor="ctr">
            <a:noAutofit/>
          </a:bodyPr>
          <a:lstStyle>
            <a:lvl1pPr algn="ctr">
              <a:defRPr/>
            </a:lvl1pPr>
          </a:lstStyle>
          <a:p>
            <a:endParaRPr lang="en-US" dirty="0"/>
          </a:p>
        </p:txBody>
      </p:sp>
    </p:spTree>
    <p:extLst>
      <p:ext uri="{BB962C8B-B14F-4D97-AF65-F5344CB8AC3E}">
        <p14:creationId xmlns:p14="http://schemas.microsoft.com/office/powerpoint/2010/main" val="377669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79_Title Slide">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3" name="Picture Placeholder 31"/>
          <p:cNvSpPr>
            <a:spLocks noGrp="1"/>
          </p:cNvSpPr>
          <p:nvPr>
            <p:ph type="pic" sz="quarter" idx="10"/>
          </p:nvPr>
        </p:nvSpPr>
        <p:spPr>
          <a:xfrm>
            <a:off x="739" y="1"/>
            <a:ext cx="9143261" cy="4606497"/>
          </a:xfrm>
          <a:custGeom>
            <a:avLst/>
            <a:gdLst>
              <a:gd name="connsiteX0" fmla="*/ 11796699 w 12191014"/>
              <a:gd name="connsiteY0" fmla="*/ 0 h 6141996"/>
              <a:gd name="connsiteX1" fmla="*/ 12191014 w 12191014"/>
              <a:gd name="connsiteY1" fmla="*/ 0 h 6141996"/>
              <a:gd name="connsiteX2" fmla="*/ 12191014 w 12191014"/>
              <a:gd name="connsiteY2" fmla="*/ 5344271 h 6141996"/>
              <a:gd name="connsiteX3" fmla="*/ 11971039 w 12191014"/>
              <a:gd name="connsiteY3" fmla="*/ 5507966 h 6141996"/>
              <a:gd name="connsiteX4" fmla="*/ 736973 w 12191014"/>
              <a:gd name="connsiteY4" fmla="*/ 1916171 h 6141996"/>
              <a:gd name="connsiteX5" fmla="*/ 361509 w 12191014"/>
              <a:gd name="connsiteY5" fmla="*/ 1555837 h 6141996"/>
              <a:gd name="connsiteX6" fmla="*/ 0 w 12191014"/>
              <a:gd name="connsiteY6" fmla="*/ 1193031 h 6141996"/>
              <a:gd name="connsiteX7" fmla="*/ 0 w 12191014"/>
              <a:gd name="connsiteY7" fmla="*/ 695081 h 6141996"/>
              <a:gd name="connsiteX8" fmla="*/ 246203 w 12191014"/>
              <a:gd name="connsiteY8" fmla="*/ 986220 h 6141996"/>
              <a:gd name="connsiteX9" fmla="*/ 506361 w 12191014"/>
              <a:gd name="connsiteY9" fmla="*/ 1275064 h 6141996"/>
              <a:gd name="connsiteX10" fmla="*/ 10981885 w 12191014"/>
              <a:gd name="connsiteY10" fmla="*/ 5107868 h 6141996"/>
              <a:gd name="connsiteX11" fmla="*/ 11825311 w 12191014"/>
              <a:gd name="connsiteY11" fmla="*/ 85056 h 6141996"/>
              <a:gd name="connsiteX12" fmla="*/ 3298548 w 12191014"/>
              <a:gd name="connsiteY12" fmla="*/ 0 h 6141996"/>
              <a:gd name="connsiteX13" fmla="*/ 4593008 w 12191014"/>
              <a:gd name="connsiteY13" fmla="*/ 0 h 6141996"/>
              <a:gd name="connsiteX14" fmla="*/ 4454707 w 12191014"/>
              <a:gd name="connsiteY14" fmla="*/ 82787 h 6141996"/>
              <a:gd name="connsiteX15" fmla="*/ 3551276 w 12191014"/>
              <a:gd name="connsiteY15" fmla="*/ 186172 h 6141996"/>
              <a:gd name="connsiteX16" fmla="*/ 3338352 w 12191014"/>
              <a:gd name="connsiteY16" fmla="*/ 43342 h 6141996"/>
              <a:gd name="connsiteX17" fmla="*/ 3129751 w 12191014"/>
              <a:gd name="connsiteY17" fmla="*/ 0 h 6141996"/>
              <a:gd name="connsiteX18" fmla="*/ 3265106 w 12191014"/>
              <a:gd name="connsiteY18" fmla="*/ 0 h 6141996"/>
              <a:gd name="connsiteX19" fmla="*/ 3319233 w 12191014"/>
              <a:gd name="connsiteY19" fmla="*/ 56713 h 6141996"/>
              <a:gd name="connsiteX20" fmla="*/ 3545151 w 12191014"/>
              <a:gd name="connsiteY20" fmla="*/ 205104 h 6141996"/>
              <a:gd name="connsiteX21" fmla="*/ 4600358 w 12191014"/>
              <a:gd name="connsiteY21" fmla="*/ 44921 h 6141996"/>
              <a:gd name="connsiteX22" fmla="*/ 4671552 w 12191014"/>
              <a:gd name="connsiteY22" fmla="*/ 0 h 6141996"/>
              <a:gd name="connsiteX23" fmla="*/ 5033236 w 12191014"/>
              <a:gd name="connsiteY23" fmla="*/ 0 h 6141996"/>
              <a:gd name="connsiteX24" fmla="*/ 4934296 w 12191014"/>
              <a:gd name="connsiteY24" fmla="*/ 91725 h 6141996"/>
              <a:gd name="connsiteX25" fmla="*/ 3660471 w 12191014"/>
              <a:gd name="connsiteY25" fmla="*/ 504949 h 6141996"/>
              <a:gd name="connsiteX26" fmla="*/ 3169970 w 12191014"/>
              <a:gd name="connsiteY26" fmla="*/ 80904 h 6141996"/>
              <a:gd name="connsiteX27" fmla="*/ 3016983 w 12191014"/>
              <a:gd name="connsiteY27" fmla="*/ 0 h 6141996"/>
              <a:gd name="connsiteX28" fmla="*/ 3089299 w 12191014"/>
              <a:gd name="connsiteY28" fmla="*/ 0 h 6141996"/>
              <a:gd name="connsiteX29" fmla="*/ 3135995 w 12191014"/>
              <a:gd name="connsiteY29" fmla="*/ 89838 h 6141996"/>
              <a:gd name="connsiteX30" fmla="*/ 3648123 w 12191014"/>
              <a:gd name="connsiteY30" fmla="*/ 523913 h 6141996"/>
              <a:gd name="connsiteX31" fmla="*/ 5100601 w 12191014"/>
              <a:gd name="connsiteY31" fmla="*/ 4970 h 6141996"/>
              <a:gd name="connsiteX32" fmla="*/ 5105521 w 12191014"/>
              <a:gd name="connsiteY32" fmla="*/ 0 h 6141996"/>
              <a:gd name="connsiteX33" fmla="*/ 5411446 w 12191014"/>
              <a:gd name="connsiteY33" fmla="*/ 0 h 6141996"/>
              <a:gd name="connsiteX34" fmla="*/ 5341491 w 12191014"/>
              <a:gd name="connsiteY34" fmla="*/ 90294 h 6141996"/>
              <a:gd name="connsiteX35" fmla="*/ 3809572 w 12191014"/>
              <a:gd name="connsiteY35" fmla="*/ 847012 h 6141996"/>
              <a:gd name="connsiteX36" fmla="*/ 3046566 w 12191014"/>
              <a:gd name="connsiteY36" fmla="*/ 86935 h 6141996"/>
              <a:gd name="connsiteX37" fmla="*/ 2913419 w 12191014"/>
              <a:gd name="connsiteY37" fmla="*/ 0 h 6141996"/>
              <a:gd name="connsiteX38" fmla="*/ 2965917 w 12191014"/>
              <a:gd name="connsiteY38" fmla="*/ 0 h 6141996"/>
              <a:gd name="connsiteX39" fmla="*/ 3000552 w 12191014"/>
              <a:gd name="connsiteY39" fmla="*/ 96238 h 6141996"/>
              <a:gd name="connsiteX40" fmla="*/ 3804551 w 12191014"/>
              <a:gd name="connsiteY40" fmla="*/ 869696 h 6141996"/>
              <a:gd name="connsiteX41" fmla="*/ 5408172 w 12191014"/>
              <a:gd name="connsiteY41" fmla="*/ 101639 h 6141996"/>
              <a:gd name="connsiteX42" fmla="*/ 5488504 w 12191014"/>
              <a:gd name="connsiteY42" fmla="*/ 0 h 6141996"/>
              <a:gd name="connsiteX43" fmla="*/ 5778788 w 12191014"/>
              <a:gd name="connsiteY43" fmla="*/ 0 h 6141996"/>
              <a:gd name="connsiteX44" fmla="*/ 5768343 w 12191014"/>
              <a:gd name="connsiteY44" fmla="*/ 18905 h 6141996"/>
              <a:gd name="connsiteX45" fmla="*/ 4012036 w 12191014"/>
              <a:gd name="connsiteY45" fmla="*/ 1211148 h 6141996"/>
              <a:gd name="connsiteX46" fmla="*/ 2997310 w 12191014"/>
              <a:gd name="connsiteY46" fmla="*/ 241730 h 6141996"/>
              <a:gd name="connsiteX47" fmla="*/ 2808394 w 12191014"/>
              <a:gd name="connsiteY47" fmla="*/ 0 h 6141996"/>
              <a:gd name="connsiteX48" fmla="*/ 2846925 w 12191014"/>
              <a:gd name="connsiteY48" fmla="*/ 0 h 6141996"/>
              <a:gd name="connsiteX49" fmla="*/ 2937865 w 12191014"/>
              <a:gd name="connsiteY49" fmla="*/ 251117 h 6141996"/>
              <a:gd name="connsiteX50" fmla="*/ 4005435 w 12191014"/>
              <a:gd name="connsiteY50" fmla="*/ 1238490 h 6141996"/>
              <a:gd name="connsiteX51" fmla="*/ 5841212 w 12191014"/>
              <a:gd name="connsiteY51" fmla="*/ 26827 h 6141996"/>
              <a:gd name="connsiteX52" fmla="*/ 5856289 w 12191014"/>
              <a:gd name="connsiteY52" fmla="*/ 0 h 6141996"/>
              <a:gd name="connsiteX53" fmla="*/ 6146432 w 12191014"/>
              <a:gd name="connsiteY53" fmla="*/ 0 h 6141996"/>
              <a:gd name="connsiteX54" fmla="*/ 6110323 w 12191014"/>
              <a:gd name="connsiteY54" fmla="*/ 84861 h 6141996"/>
              <a:gd name="connsiteX55" fmla="*/ 4276357 w 12191014"/>
              <a:gd name="connsiteY55" fmla="*/ 1598320 h 6141996"/>
              <a:gd name="connsiteX56" fmla="*/ 2822331 w 12191014"/>
              <a:gd name="connsiteY56" fmla="*/ 49289 h 6141996"/>
              <a:gd name="connsiteX57" fmla="*/ 2685982 w 12191014"/>
              <a:gd name="connsiteY57" fmla="*/ 0 h 6141996"/>
              <a:gd name="connsiteX58" fmla="*/ 2727319 w 12191014"/>
              <a:gd name="connsiteY58" fmla="*/ 0 h 6141996"/>
              <a:gd name="connsiteX59" fmla="*/ 2743912 w 12191014"/>
              <a:gd name="connsiteY59" fmla="*/ 55774 h 6141996"/>
              <a:gd name="connsiteX60" fmla="*/ 4271160 w 12191014"/>
              <a:gd name="connsiteY60" fmla="*/ 1630557 h 6141996"/>
              <a:gd name="connsiteX61" fmla="*/ 6193657 w 12191014"/>
              <a:gd name="connsiteY61" fmla="*/ 91724 h 6141996"/>
              <a:gd name="connsiteX62" fmla="*/ 6234074 w 12191014"/>
              <a:gd name="connsiteY62" fmla="*/ 0 h 6141996"/>
              <a:gd name="connsiteX63" fmla="*/ 6530669 w 12191014"/>
              <a:gd name="connsiteY63" fmla="*/ 0 h 6141996"/>
              <a:gd name="connsiteX64" fmla="*/ 6482877 w 12191014"/>
              <a:gd name="connsiteY64" fmla="*/ 149973 h 6141996"/>
              <a:gd name="connsiteX65" fmla="*/ 4611205 w 12191014"/>
              <a:gd name="connsiteY65" fmla="*/ 2004218 h 6141996"/>
              <a:gd name="connsiteX66" fmla="*/ 2733780 w 12191014"/>
              <a:gd name="connsiteY66" fmla="*/ 149973 h 6141996"/>
              <a:gd name="connsiteX67" fmla="*/ 2536273 w 12191014"/>
              <a:gd name="connsiteY67" fmla="*/ 0 h 6141996"/>
              <a:gd name="connsiteX68" fmla="*/ 2590966 w 12191014"/>
              <a:gd name="connsiteY68" fmla="*/ 0 h 6141996"/>
              <a:gd name="connsiteX69" fmla="*/ 2642798 w 12191014"/>
              <a:gd name="connsiteY69" fmla="*/ 156730 h 6141996"/>
              <a:gd name="connsiteX70" fmla="*/ 4610929 w 12191014"/>
              <a:gd name="connsiteY70" fmla="*/ 2036852 h 6141996"/>
              <a:gd name="connsiteX71" fmla="*/ 6573308 w 12191014"/>
              <a:gd name="connsiteY71" fmla="*/ 156730 h 6141996"/>
              <a:gd name="connsiteX72" fmla="*/ 6625133 w 12191014"/>
              <a:gd name="connsiteY72" fmla="*/ 0 h 6141996"/>
              <a:gd name="connsiteX73" fmla="*/ 6941206 w 12191014"/>
              <a:gd name="connsiteY73" fmla="*/ 0 h 6141996"/>
              <a:gd name="connsiteX74" fmla="*/ 6894459 w 12191014"/>
              <a:gd name="connsiteY74" fmla="*/ 213681 h 6141996"/>
              <a:gd name="connsiteX75" fmla="*/ 5020187 w 12191014"/>
              <a:gd name="connsiteY75" fmla="*/ 2419794 h 6141996"/>
              <a:gd name="connsiteX76" fmla="*/ 2630673 w 12191014"/>
              <a:gd name="connsiteY76" fmla="*/ 258909 h 6141996"/>
              <a:gd name="connsiteX77" fmla="*/ 2354690 w 12191014"/>
              <a:gd name="connsiteY77" fmla="*/ 0 h 6141996"/>
              <a:gd name="connsiteX78" fmla="*/ 2424862 w 12191014"/>
              <a:gd name="connsiteY78" fmla="*/ 0 h 6141996"/>
              <a:gd name="connsiteX79" fmla="*/ 2525745 w 12191014"/>
              <a:gd name="connsiteY79" fmla="*/ 268360 h 6141996"/>
              <a:gd name="connsiteX80" fmla="*/ 5020467 w 12191014"/>
              <a:gd name="connsiteY80" fmla="*/ 2455468 h 6141996"/>
              <a:gd name="connsiteX81" fmla="*/ 6994513 w 12191014"/>
              <a:gd name="connsiteY81" fmla="*/ 220126 h 6141996"/>
              <a:gd name="connsiteX82" fmla="*/ 7045992 w 12191014"/>
              <a:gd name="connsiteY82" fmla="*/ 0 h 6141996"/>
              <a:gd name="connsiteX83" fmla="*/ 7394007 w 12191014"/>
              <a:gd name="connsiteY83" fmla="*/ 0 h 6141996"/>
              <a:gd name="connsiteX84" fmla="*/ 7358331 w 12191014"/>
              <a:gd name="connsiteY84" fmla="*/ 274043 h 6141996"/>
              <a:gd name="connsiteX85" fmla="*/ 5516108 w 12191014"/>
              <a:gd name="connsiteY85" fmla="*/ 2847464 h 6141996"/>
              <a:gd name="connsiteX86" fmla="*/ 2363227 w 12191014"/>
              <a:gd name="connsiteY86" fmla="*/ 24058 h 6141996"/>
              <a:gd name="connsiteX87" fmla="*/ 2126791 w 12191014"/>
              <a:gd name="connsiteY87" fmla="*/ 0 h 6141996"/>
              <a:gd name="connsiteX88" fmla="*/ 2220831 w 12191014"/>
              <a:gd name="connsiteY88" fmla="*/ 0 h 6141996"/>
              <a:gd name="connsiteX89" fmla="*/ 2231878 w 12191014"/>
              <a:gd name="connsiteY89" fmla="*/ 30091 h 6141996"/>
              <a:gd name="connsiteX90" fmla="*/ 5522785 w 12191014"/>
              <a:gd name="connsiteY90" fmla="*/ 2890219 h 6141996"/>
              <a:gd name="connsiteX91" fmla="*/ 7465484 w 12191014"/>
              <a:gd name="connsiteY91" fmla="*/ 280988 h 6141996"/>
              <a:gd name="connsiteX92" fmla="*/ 7506130 w 12191014"/>
              <a:gd name="connsiteY92" fmla="*/ 0 h 6141996"/>
              <a:gd name="connsiteX93" fmla="*/ 7892295 w 12191014"/>
              <a:gd name="connsiteY93" fmla="*/ 0 h 6141996"/>
              <a:gd name="connsiteX94" fmla="*/ 7876687 w 12191014"/>
              <a:gd name="connsiteY94" fmla="*/ 331691 h 6141996"/>
              <a:gd name="connsiteX95" fmla="*/ 6110761 w 12191014"/>
              <a:gd name="connsiteY95" fmla="*/ 3273139 h 6141996"/>
              <a:gd name="connsiteX96" fmla="*/ 2164764 w 12191014"/>
              <a:gd name="connsiteY96" fmla="*/ 92274 h 6141996"/>
              <a:gd name="connsiteX97" fmla="*/ 1842093 w 12191014"/>
              <a:gd name="connsiteY97" fmla="*/ 0 h 6141996"/>
              <a:gd name="connsiteX98" fmla="*/ 1973217 w 12191014"/>
              <a:gd name="connsiteY98" fmla="*/ 0 h 6141996"/>
              <a:gd name="connsiteX99" fmla="*/ 2015118 w 12191014"/>
              <a:gd name="connsiteY99" fmla="*/ 99772 h 6141996"/>
              <a:gd name="connsiteX100" fmla="*/ 6121225 w 12191014"/>
              <a:gd name="connsiteY100" fmla="*/ 3318739 h 6141996"/>
              <a:gd name="connsiteX101" fmla="*/ 8013586 w 12191014"/>
              <a:gd name="connsiteY101" fmla="*/ 291 h 6141996"/>
              <a:gd name="connsiteX102" fmla="*/ 8013589 w 12191014"/>
              <a:gd name="connsiteY102" fmla="*/ 0 h 6141996"/>
              <a:gd name="connsiteX103" fmla="*/ 8444307 w 12191014"/>
              <a:gd name="connsiteY103" fmla="*/ 0 h 6141996"/>
              <a:gd name="connsiteX104" fmla="*/ 8446155 w 12191014"/>
              <a:gd name="connsiteY104" fmla="*/ 22276 h 6141996"/>
              <a:gd name="connsiteX105" fmla="*/ 6812933 w 12191014"/>
              <a:gd name="connsiteY105" fmla="*/ 3692378 h 6141996"/>
              <a:gd name="connsiteX106" fmla="*/ 1920739 w 12191014"/>
              <a:gd name="connsiteY106" fmla="*/ 165998 h 6141996"/>
              <a:gd name="connsiteX107" fmla="*/ 1479939 w 12191014"/>
              <a:gd name="connsiteY107" fmla="*/ 0 h 6141996"/>
              <a:gd name="connsiteX108" fmla="*/ 1659361 w 12191014"/>
              <a:gd name="connsiteY108" fmla="*/ 0 h 6141996"/>
              <a:gd name="connsiteX109" fmla="*/ 1743855 w 12191014"/>
              <a:gd name="connsiteY109" fmla="*/ 175959 h 6141996"/>
              <a:gd name="connsiteX110" fmla="*/ 6830929 w 12191014"/>
              <a:gd name="connsiteY110" fmla="*/ 3738637 h 6141996"/>
              <a:gd name="connsiteX111" fmla="*/ 8584811 w 12191014"/>
              <a:gd name="connsiteY111" fmla="*/ 25695 h 6141996"/>
              <a:gd name="connsiteX112" fmla="*/ 8583148 w 12191014"/>
              <a:gd name="connsiteY112" fmla="*/ 0 h 6141996"/>
              <a:gd name="connsiteX113" fmla="*/ 9077020 w 12191014"/>
              <a:gd name="connsiteY113" fmla="*/ 0 h 6141996"/>
              <a:gd name="connsiteX114" fmla="*/ 9084145 w 12191014"/>
              <a:gd name="connsiteY114" fmla="*/ 44989 h 6141996"/>
              <a:gd name="connsiteX115" fmla="*/ 7638106 w 12191014"/>
              <a:gd name="connsiteY115" fmla="*/ 4093836 h 6141996"/>
              <a:gd name="connsiteX116" fmla="*/ 1617557 w 12191014"/>
              <a:gd name="connsiteY116" fmla="*/ 246136 h 6141996"/>
              <a:gd name="connsiteX117" fmla="*/ 1040449 w 12191014"/>
              <a:gd name="connsiteY117" fmla="*/ 0 h 6141996"/>
              <a:gd name="connsiteX118" fmla="*/ 1273773 w 12191014"/>
              <a:gd name="connsiteY118" fmla="*/ 0 h 6141996"/>
              <a:gd name="connsiteX119" fmla="*/ 1419501 w 12191014"/>
              <a:gd name="connsiteY119" fmla="*/ 258519 h 6141996"/>
              <a:gd name="connsiteX120" fmla="*/ 7661201 w 12191014"/>
              <a:gd name="connsiteY120" fmla="*/ 4144233 h 6141996"/>
              <a:gd name="connsiteX121" fmla="*/ 9233171 w 12191014"/>
              <a:gd name="connsiteY121" fmla="*/ 48367 h 6141996"/>
              <a:gd name="connsiteX122" fmla="*/ 9226383 w 12191014"/>
              <a:gd name="connsiteY122" fmla="*/ 0 h 6141996"/>
              <a:gd name="connsiteX123" fmla="*/ 9799931 w 12191014"/>
              <a:gd name="connsiteY123" fmla="*/ 0 h 6141996"/>
              <a:gd name="connsiteX124" fmla="*/ 9814413 w 12191014"/>
              <a:gd name="connsiteY124" fmla="*/ 62684 h 6141996"/>
              <a:gd name="connsiteX125" fmla="*/ 8589420 w 12191014"/>
              <a:gd name="connsiteY125" fmla="*/ 4462503 h 6141996"/>
              <a:gd name="connsiteX126" fmla="*/ 1106015 w 12191014"/>
              <a:gd name="connsiteY126" fmla="*/ 108192 h 6141996"/>
              <a:gd name="connsiteX127" fmla="*/ 486763 w 12191014"/>
              <a:gd name="connsiteY127" fmla="*/ 0 h 6141996"/>
              <a:gd name="connsiteX128" fmla="*/ 792653 w 12191014"/>
              <a:gd name="connsiteY128" fmla="*/ 0 h 6141996"/>
              <a:gd name="connsiteX129" fmla="*/ 852561 w 12191014"/>
              <a:gd name="connsiteY129" fmla="*/ 98918 h 6141996"/>
              <a:gd name="connsiteX130" fmla="*/ 8623606 w 12191014"/>
              <a:gd name="connsiteY130" fmla="*/ 4517326 h 6141996"/>
              <a:gd name="connsiteX131" fmla="*/ 9978209 w 12191014"/>
              <a:gd name="connsiteY131" fmla="*/ 65996 h 6141996"/>
              <a:gd name="connsiteX132" fmla="*/ 9964462 w 12191014"/>
              <a:gd name="connsiteY132" fmla="*/ 0 h 6141996"/>
              <a:gd name="connsiteX133" fmla="*/ 10630345 w 12191014"/>
              <a:gd name="connsiteY133" fmla="*/ 0 h 6141996"/>
              <a:gd name="connsiteX134" fmla="*/ 10652856 w 12191014"/>
              <a:gd name="connsiteY134" fmla="*/ 75182 h 6141996"/>
              <a:gd name="connsiteX135" fmla="*/ 9678577 w 12191014"/>
              <a:gd name="connsiteY135" fmla="*/ 4784829 h 6141996"/>
              <a:gd name="connsiteX136" fmla="*/ 939034 w 12191014"/>
              <a:gd name="connsiteY136" fmla="*/ 638535 h 6141996"/>
              <a:gd name="connsiteX137" fmla="*/ 585216 w 12191014"/>
              <a:gd name="connsiteY137" fmla="*/ 146768 h 6141996"/>
              <a:gd name="connsiteX138" fmla="*/ 0 w 12191014"/>
              <a:gd name="connsiteY138" fmla="*/ 0 h 6141996"/>
              <a:gd name="connsiteX139" fmla="*/ 193993 w 12191014"/>
              <a:gd name="connsiteY139" fmla="*/ 0 h 6141996"/>
              <a:gd name="connsiteX140" fmla="*/ 314643 w 12191014"/>
              <a:gd name="connsiteY140" fmla="*/ 181375 h 6141996"/>
              <a:gd name="connsiteX141" fmla="*/ 656211 w 12191014"/>
              <a:gd name="connsiteY141" fmla="*/ 652401 h 6141996"/>
              <a:gd name="connsiteX142" fmla="*/ 9724333 w 12191014"/>
              <a:gd name="connsiteY142" fmla="*/ 4844933 h 6141996"/>
              <a:gd name="connsiteX143" fmla="*/ 10833005 w 12191014"/>
              <a:gd name="connsiteY143" fmla="*/ 78554 h 6141996"/>
              <a:gd name="connsiteX144" fmla="*/ 10811460 w 12191014"/>
              <a:gd name="connsiteY144" fmla="*/ 0 h 6141996"/>
              <a:gd name="connsiteX145" fmla="*/ 11597959 w 12191014"/>
              <a:gd name="connsiteY145" fmla="*/ 0 h 6141996"/>
              <a:gd name="connsiteX146" fmla="*/ 11627705 w 12191014"/>
              <a:gd name="connsiteY146" fmla="*/ 81695 h 6141996"/>
              <a:gd name="connsiteX147" fmla="*/ 10923423 w 12191014"/>
              <a:gd name="connsiteY147" fmla="*/ 5047872 h 6141996"/>
              <a:gd name="connsiteX148" fmla="*/ 817627 w 12191014"/>
              <a:gd name="connsiteY148" fmla="*/ 1238156 h 6141996"/>
              <a:gd name="connsiteX149" fmla="*/ 393189 w 12191014"/>
              <a:gd name="connsiteY149" fmla="*/ 757330 h 6141996"/>
              <a:gd name="connsiteX150" fmla="*/ 0 w 12191014"/>
              <a:gd name="connsiteY150" fmla="*/ 270800 h 6141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12191014" h="6141996">
                <a:moveTo>
                  <a:pt x="11796699" y="0"/>
                </a:moveTo>
                <a:lnTo>
                  <a:pt x="12191014" y="0"/>
                </a:lnTo>
                <a:lnTo>
                  <a:pt x="12191014" y="5344271"/>
                </a:lnTo>
                <a:lnTo>
                  <a:pt x="11971039" y="5507966"/>
                </a:lnTo>
                <a:cubicBezTo>
                  <a:pt x="9599511" y="7110530"/>
                  <a:pt x="4719164" y="5588987"/>
                  <a:pt x="736973" y="1916171"/>
                </a:cubicBezTo>
                <a:cubicBezTo>
                  <a:pt x="610137" y="1796252"/>
                  <a:pt x="484742" y="1676333"/>
                  <a:pt x="361509" y="1555837"/>
                </a:cubicBezTo>
                <a:lnTo>
                  <a:pt x="0" y="1193031"/>
                </a:lnTo>
                <a:lnTo>
                  <a:pt x="0" y="695081"/>
                </a:lnTo>
                <a:lnTo>
                  <a:pt x="246203" y="986220"/>
                </a:lnTo>
                <a:cubicBezTo>
                  <a:pt x="330520" y="1083655"/>
                  <a:pt x="416999" y="1180513"/>
                  <a:pt x="506361" y="1275064"/>
                </a:cubicBezTo>
                <a:cubicBezTo>
                  <a:pt x="4023186" y="5149379"/>
                  <a:pt x="8716127" y="6865147"/>
                  <a:pt x="10981885" y="5107868"/>
                </a:cubicBezTo>
                <a:cubicBezTo>
                  <a:pt x="12257454" y="4117669"/>
                  <a:pt x="12494259" y="2235645"/>
                  <a:pt x="11825311" y="85056"/>
                </a:cubicBezTo>
                <a:close/>
                <a:moveTo>
                  <a:pt x="3298548" y="0"/>
                </a:moveTo>
                <a:lnTo>
                  <a:pt x="4593008" y="0"/>
                </a:lnTo>
                <a:lnTo>
                  <a:pt x="4454707" y="82787"/>
                </a:lnTo>
                <a:cubicBezTo>
                  <a:pt x="4131418" y="252425"/>
                  <a:pt x="3814322" y="298513"/>
                  <a:pt x="3551276" y="186172"/>
                </a:cubicBezTo>
                <a:cubicBezTo>
                  <a:pt x="3471282" y="151606"/>
                  <a:pt x="3400205" y="103429"/>
                  <a:pt x="3338352" y="43342"/>
                </a:cubicBezTo>
                <a:close/>
                <a:moveTo>
                  <a:pt x="3129751" y="0"/>
                </a:moveTo>
                <a:lnTo>
                  <a:pt x="3265106" y="0"/>
                </a:lnTo>
                <a:lnTo>
                  <a:pt x="3319233" y="56713"/>
                </a:lnTo>
                <a:cubicBezTo>
                  <a:pt x="3385417" y="118826"/>
                  <a:pt x="3460825" y="168777"/>
                  <a:pt x="3545151" y="205104"/>
                </a:cubicBezTo>
                <a:cubicBezTo>
                  <a:pt x="3850387" y="335133"/>
                  <a:pt x="4226479" y="266749"/>
                  <a:pt x="4600358" y="44921"/>
                </a:cubicBezTo>
                <a:lnTo>
                  <a:pt x="4671552" y="0"/>
                </a:lnTo>
                <a:lnTo>
                  <a:pt x="5033236" y="0"/>
                </a:lnTo>
                <a:lnTo>
                  <a:pt x="4934296" y="91725"/>
                </a:lnTo>
                <a:cubicBezTo>
                  <a:pt x="4508066" y="466892"/>
                  <a:pt x="4045348" y="636420"/>
                  <a:pt x="3660471" y="504949"/>
                </a:cubicBezTo>
                <a:cubicBezTo>
                  <a:pt x="3451455" y="435754"/>
                  <a:pt x="3287485" y="287273"/>
                  <a:pt x="3169970" y="80904"/>
                </a:cubicBezTo>
                <a:close/>
                <a:moveTo>
                  <a:pt x="3016983" y="0"/>
                </a:moveTo>
                <a:lnTo>
                  <a:pt x="3089299" y="0"/>
                </a:lnTo>
                <a:lnTo>
                  <a:pt x="3135995" y="89838"/>
                </a:lnTo>
                <a:cubicBezTo>
                  <a:pt x="3260719" y="300339"/>
                  <a:pt x="3431898" y="451792"/>
                  <a:pt x="3648123" y="523913"/>
                </a:cubicBezTo>
                <a:cubicBezTo>
                  <a:pt x="4093186" y="673923"/>
                  <a:pt x="4625799" y="461330"/>
                  <a:pt x="5100601" y="4970"/>
                </a:cubicBezTo>
                <a:lnTo>
                  <a:pt x="5105521" y="0"/>
                </a:lnTo>
                <a:lnTo>
                  <a:pt x="5411446" y="0"/>
                </a:lnTo>
                <a:lnTo>
                  <a:pt x="5341491" y="90294"/>
                </a:lnTo>
                <a:cubicBezTo>
                  <a:pt x="4873040" y="664890"/>
                  <a:pt x="4310854" y="970771"/>
                  <a:pt x="3809572" y="847012"/>
                </a:cubicBezTo>
                <a:cubicBezTo>
                  <a:pt x="3463611" y="760468"/>
                  <a:pt x="3205222" y="484391"/>
                  <a:pt x="3046566" y="86935"/>
                </a:cubicBezTo>
                <a:close/>
                <a:moveTo>
                  <a:pt x="2913419" y="0"/>
                </a:moveTo>
                <a:lnTo>
                  <a:pt x="2965917" y="0"/>
                </a:lnTo>
                <a:lnTo>
                  <a:pt x="3000552" y="96238"/>
                </a:lnTo>
                <a:cubicBezTo>
                  <a:pt x="3171294" y="502001"/>
                  <a:pt x="3445778" y="783180"/>
                  <a:pt x="3804551" y="869696"/>
                </a:cubicBezTo>
                <a:cubicBezTo>
                  <a:pt x="4329025" y="1000913"/>
                  <a:pt x="4918179" y="690445"/>
                  <a:pt x="5408172" y="101639"/>
                </a:cubicBezTo>
                <a:lnTo>
                  <a:pt x="5488504" y="0"/>
                </a:lnTo>
                <a:lnTo>
                  <a:pt x="5778788" y="0"/>
                </a:lnTo>
                <a:lnTo>
                  <a:pt x="5768343" y="18905"/>
                </a:lnTo>
                <a:cubicBezTo>
                  <a:pt x="5293591" y="831124"/>
                  <a:pt x="4637370" y="1316121"/>
                  <a:pt x="4012036" y="1211148"/>
                </a:cubicBezTo>
                <a:cubicBezTo>
                  <a:pt x="3566811" y="1138474"/>
                  <a:pt x="3215601" y="777700"/>
                  <a:pt x="2997310" y="241730"/>
                </a:cubicBezTo>
                <a:close/>
                <a:moveTo>
                  <a:pt x="2808394" y="0"/>
                </a:moveTo>
                <a:lnTo>
                  <a:pt x="2846925" y="0"/>
                </a:lnTo>
                <a:lnTo>
                  <a:pt x="2937865" y="251117"/>
                </a:lnTo>
                <a:cubicBezTo>
                  <a:pt x="3168888" y="795621"/>
                  <a:pt x="3538525" y="1162372"/>
                  <a:pt x="4005435" y="1238490"/>
                </a:cubicBezTo>
                <a:cubicBezTo>
                  <a:pt x="4661125" y="1347477"/>
                  <a:pt x="5347711" y="856026"/>
                  <a:pt x="5841212" y="26827"/>
                </a:cubicBezTo>
                <a:lnTo>
                  <a:pt x="5856289" y="0"/>
                </a:lnTo>
                <a:lnTo>
                  <a:pt x="6146432" y="0"/>
                </a:lnTo>
                <a:lnTo>
                  <a:pt x="6110323" y="84861"/>
                </a:lnTo>
                <a:cubicBezTo>
                  <a:pt x="5672223" y="1047330"/>
                  <a:pt x="4987531" y="1654832"/>
                  <a:pt x="4276357" y="1598320"/>
                </a:cubicBezTo>
                <a:cubicBezTo>
                  <a:pt x="3620667" y="1545845"/>
                  <a:pt x="3097374" y="938847"/>
                  <a:pt x="2822331" y="49289"/>
                </a:cubicBezTo>
                <a:close/>
                <a:moveTo>
                  <a:pt x="2685982" y="0"/>
                </a:moveTo>
                <a:lnTo>
                  <a:pt x="2727319" y="0"/>
                </a:lnTo>
                <a:lnTo>
                  <a:pt x="2743912" y="55774"/>
                </a:lnTo>
                <a:cubicBezTo>
                  <a:pt x="3037510" y="959498"/>
                  <a:pt x="3590352" y="1574047"/>
                  <a:pt x="4271160" y="1630557"/>
                </a:cubicBezTo>
                <a:cubicBezTo>
                  <a:pt x="5017528" y="1691105"/>
                  <a:pt x="5733008" y="1069996"/>
                  <a:pt x="6193657" y="91724"/>
                </a:cubicBezTo>
                <a:lnTo>
                  <a:pt x="6234074" y="0"/>
                </a:lnTo>
                <a:lnTo>
                  <a:pt x="6530669" y="0"/>
                </a:lnTo>
                <a:lnTo>
                  <a:pt x="6482877" y="149973"/>
                </a:lnTo>
                <a:cubicBezTo>
                  <a:pt x="6097637" y="1262521"/>
                  <a:pt x="5402961" y="2004218"/>
                  <a:pt x="4611205" y="2004218"/>
                </a:cubicBezTo>
                <a:cubicBezTo>
                  <a:pt x="3814407" y="2004218"/>
                  <a:pt x="3119099" y="1262521"/>
                  <a:pt x="2733780" y="149973"/>
                </a:cubicBezTo>
                <a:close/>
                <a:moveTo>
                  <a:pt x="2536273" y="0"/>
                </a:moveTo>
                <a:lnTo>
                  <a:pt x="2590966" y="0"/>
                </a:lnTo>
                <a:lnTo>
                  <a:pt x="2642798" y="156730"/>
                </a:lnTo>
                <a:cubicBezTo>
                  <a:pt x="3048025" y="1284450"/>
                  <a:pt x="3778725" y="2036852"/>
                  <a:pt x="4610929" y="2036852"/>
                </a:cubicBezTo>
                <a:cubicBezTo>
                  <a:pt x="5438090" y="2036852"/>
                  <a:pt x="6168160" y="1284450"/>
                  <a:pt x="6573308" y="156730"/>
                </a:cubicBezTo>
                <a:lnTo>
                  <a:pt x="6625133" y="0"/>
                </a:lnTo>
                <a:lnTo>
                  <a:pt x="6941206" y="0"/>
                </a:lnTo>
                <a:lnTo>
                  <a:pt x="6894459" y="213681"/>
                </a:lnTo>
                <a:cubicBezTo>
                  <a:pt x="6585613" y="1473614"/>
                  <a:pt x="5897784" y="2351165"/>
                  <a:pt x="5020187" y="2419794"/>
                </a:cubicBezTo>
                <a:cubicBezTo>
                  <a:pt x="4071979" y="2496498"/>
                  <a:pt x="3163488" y="1612388"/>
                  <a:pt x="2630673" y="258909"/>
                </a:cubicBezTo>
                <a:close/>
                <a:moveTo>
                  <a:pt x="2354690" y="0"/>
                </a:moveTo>
                <a:lnTo>
                  <a:pt x="2424862" y="0"/>
                </a:lnTo>
                <a:lnTo>
                  <a:pt x="2525745" y="268360"/>
                </a:lnTo>
                <a:cubicBezTo>
                  <a:pt x="3083376" y="1642364"/>
                  <a:pt x="4032065" y="2536174"/>
                  <a:pt x="5020467" y="2455468"/>
                </a:cubicBezTo>
                <a:cubicBezTo>
                  <a:pt x="5938269" y="2382834"/>
                  <a:pt x="6661920" y="1494573"/>
                  <a:pt x="6994513" y="220126"/>
                </a:cubicBezTo>
                <a:lnTo>
                  <a:pt x="7045992" y="0"/>
                </a:lnTo>
                <a:lnTo>
                  <a:pt x="7394007" y="0"/>
                </a:lnTo>
                <a:lnTo>
                  <a:pt x="7358331" y="274043"/>
                </a:lnTo>
                <a:cubicBezTo>
                  <a:pt x="7139912" y="1674718"/>
                  <a:pt x="6469210" y="2690089"/>
                  <a:pt x="5516108" y="2847464"/>
                </a:cubicBezTo>
                <a:cubicBezTo>
                  <a:pt x="4327432" y="3037698"/>
                  <a:pt x="3062777" y="1845766"/>
                  <a:pt x="2363227" y="24058"/>
                </a:cubicBezTo>
                <a:close/>
                <a:moveTo>
                  <a:pt x="2126791" y="0"/>
                </a:moveTo>
                <a:lnTo>
                  <a:pt x="2220831" y="0"/>
                </a:lnTo>
                <a:lnTo>
                  <a:pt x="2231878" y="30091"/>
                </a:lnTo>
                <a:cubicBezTo>
                  <a:pt x="2966596" y="1881106"/>
                  <a:pt x="4285222" y="3089176"/>
                  <a:pt x="5522785" y="2890219"/>
                </a:cubicBezTo>
                <a:cubicBezTo>
                  <a:pt x="6516438" y="2724709"/>
                  <a:pt x="7223218" y="1697341"/>
                  <a:pt x="7465484" y="280988"/>
                </a:cubicBezTo>
                <a:lnTo>
                  <a:pt x="7506130" y="0"/>
                </a:lnTo>
                <a:lnTo>
                  <a:pt x="7892295" y="0"/>
                </a:lnTo>
                <a:lnTo>
                  <a:pt x="7876687" y="331691"/>
                </a:lnTo>
                <a:cubicBezTo>
                  <a:pt x="7765799" y="1867319"/>
                  <a:pt x="7134678" y="3018820"/>
                  <a:pt x="6110761" y="3273139"/>
                </a:cubicBezTo>
                <a:cubicBezTo>
                  <a:pt x="4743498" y="3610501"/>
                  <a:pt x="3117846" y="2244834"/>
                  <a:pt x="2164764" y="92274"/>
                </a:cubicBezTo>
                <a:close/>
                <a:moveTo>
                  <a:pt x="1842093" y="0"/>
                </a:moveTo>
                <a:lnTo>
                  <a:pt x="1973217" y="0"/>
                </a:lnTo>
                <a:lnTo>
                  <a:pt x="2015118" y="99772"/>
                </a:lnTo>
                <a:cubicBezTo>
                  <a:pt x="3004488" y="2288691"/>
                  <a:pt x="4694578" y="3673350"/>
                  <a:pt x="6121225" y="3318739"/>
                </a:cubicBezTo>
                <a:cubicBezTo>
                  <a:pt x="7266867" y="3033321"/>
                  <a:pt x="7951482" y="1718125"/>
                  <a:pt x="8013586" y="291"/>
                </a:cubicBezTo>
                <a:lnTo>
                  <a:pt x="8013589" y="0"/>
                </a:lnTo>
                <a:lnTo>
                  <a:pt x="8444307" y="0"/>
                </a:lnTo>
                <a:lnTo>
                  <a:pt x="8446155" y="22276"/>
                </a:lnTo>
                <a:cubicBezTo>
                  <a:pt x="8554024" y="1851753"/>
                  <a:pt x="7974786" y="3303171"/>
                  <a:pt x="6812933" y="3692378"/>
                </a:cubicBezTo>
                <a:cubicBezTo>
                  <a:pt x="5261995" y="4215646"/>
                  <a:pt x="3194302" y="2675305"/>
                  <a:pt x="1920739" y="165998"/>
                </a:cubicBezTo>
                <a:close/>
                <a:moveTo>
                  <a:pt x="1479939" y="0"/>
                </a:moveTo>
                <a:lnTo>
                  <a:pt x="1659361" y="0"/>
                </a:lnTo>
                <a:lnTo>
                  <a:pt x="1743855" y="175959"/>
                </a:lnTo>
                <a:cubicBezTo>
                  <a:pt x="3060127" y="2732883"/>
                  <a:pt x="5203965" y="4287870"/>
                  <a:pt x="6830929" y="3738637"/>
                </a:cubicBezTo>
                <a:cubicBezTo>
                  <a:pt x="8041695" y="3336443"/>
                  <a:pt x="8659576" y="1872005"/>
                  <a:pt x="8584811" y="25695"/>
                </a:cubicBezTo>
                <a:lnTo>
                  <a:pt x="8583148" y="0"/>
                </a:lnTo>
                <a:lnTo>
                  <a:pt x="9077020" y="0"/>
                </a:lnTo>
                <a:lnTo>
                  <a:pt x="9084145" y="44989"/>
                </a:lnTo>
                <a:cubicBezTo>
                  <a:pt x="9345136" y="1989077"/>
                  <a:pt x="8848871" y="3570552"/>
                  <a:pt x="7638106" y="4093836"/>
                </a:cubicBezTo>
                <a:cubicBezTo>
                  <a:pt x="5892226" y="4842003"/>
                  <a:pt x="3289960" y="3141329"/>
                  <a:pt x="1617557" y="246136"/>
                </a:cubicBezTo>
                <a:close/>
                <a:moveTo>
                  <a:pt x="1040449" y="0"/>
                </a:moveTo>
                <a:lnTo>
                  <a:pt x="1273773" y="0"/>
                </a:lnTo>
                <a:lnTo>
                  <a:pt x="1419501" y="258519"/>
                </a:lnTo>
                <a:cubicBezTo>
                  <a:pt x="3140932" y="3212880"/>
                  <a:pt x="5834311" y="4931261"/>
                  <a:pt x="7661201" y="4144233"/>
                </a:cubicBezTo>
                <a:cubicBezTo>
                  <a:pt x="8920566" y="3603691"/>
                  <a:pt x="9460391" y="2009095"/>
                  <a:pt x="9233171" y="48367"/>
                </a:cubicBezTo>
                <a:lnTo>
                  <a:pt x="9226383" y="0"/>
                </a:lnTo>
                <a:lnTo>
                  <a:pt x="9799931" y="0"/>
                </a:lnTo>
                <a:lnTo>
                  <a:pt x="9814413" y="62684"/>
                </a:lnTo>
                <a:cubicBezTo>
                  <a:pt x="10234568" y="2097365"/>
                  <a:pt x="9832570" y="3800881"/>
                  <a:pt x="8589420" y="4462503"/>
                </a:cubicBezTo>
                <a:cubicBezTo>
                  <a:pt x="6617675" y="5514180"/>
                  <a:pt x="3262251" y="3567655"/>
                  <a:pt x="1106015" y="108192"/>
                </a:cubicBezTo>
                <a:close/>
                <a:moveTo>
                  <a:pt x="486763" y="0"/>
                </a:moveTo>
                <a:lnTo>
                  <a:pt x="792653" y="0"/>
                </a:lnTo>
                <a:lnTo>
                  <a:pt x="852561" y="98918"/>
                </a:lnTo>
                <a:cubicBezTo>
                  <a:pt x="3066272" y="3645636"/>
                  <a:pt x="6548252" y="5624234"/>
                  <a:pt x="8623606" y="4517326"/>
                </a:cubicBezTo>
                <a:cubicBezTo>
                  <a:pt x="9909893" y="3829832"/>
                  <a:pt x="10355093" y="2116773"/>
                  <a:pt x="9978209" y="65996"/>
                </a:cubicBezTo>
                <a:lnTo>
                  <a:pt x="9964462" y="0"/>
                </a:lnTo>
                <a:lnTo>
                  <a:pt x="10630345" y="0"/>
                </a:lnTo>
                <a:lnTo>
                  <a:pt x="10652856" y="75182"/>
                </a:lnTo>
                <a:cubicBezTo>
                  <a:pt x="11229349" y="2174569"/>
                  <a:pt x="10937840" y="3976267"/>
                  <a:pt x="9678577" y="4784829"/>
                </a:cubicBezTo>
                <a:cubicBezTo>
                  <a:pt x="7608989" y="6126955"/>
                  <a:pt x="3694642" y="4272884"/>
                  <a:pt x="939034" y="638535"/>
                </a:cubicBezTo>
                <a:cubicBezTo>
                  <a:pt x="817972" y="474805"/>
                  <a:pt x="699793" y="311075"/>
                  <a:pt x="585216" y="146768"/>
                </a:cubicBezTo>
                <a:close/>
                <a:moveTo>
                  <a:pt x="0" y="0"/>
                </a:moveTo>
                <a:lnTo>
                  <a:pt x="193993" y="0"/>
                </a:lnTo>
                <a:lnTo>
                  <a:pt x="314643" y="181375"/>
                </a:lnTo>
                <a:cubicBezTo>
                  <a:pt x="424176" y="338768"/>
                  <a:pt x="538032" y="495585"/>
                  <a:pt x="656211" y="652401"/>
                </a:cubicBezTo>
                <a:cubicBezTo>
                  <a:pt x="3486757" y="4379096"/>
                  <a:pt x="7545216" y="6256280"/>
                  <a:pt x="9724333" y="4844933"/>
                </a:cubicBezTo>
                <a:cubicBezTo>
                  <a:pt x="11021426" y="4006081"/>
                  <a:pt x="11360900" y="2194332"/>
                  <a:pt x="10833005" y="78554"/>
                </a:cubicBezTo>
                <a:lnTo>
                  <a:pt x="10811460" y="0"/>
                </a:lnTo>
                <a:lnTo>
                  <a:pt x="11597959" y="0"/>
                </a:lnTo>
                <a:lnTo>
                  <a:pt x="11627705" y="81695"/>
                </a:lnTo>
                <a:cubicBezTo>
                  <a:pt x="12350564" y="2215934"/>
                  <a:pt x="12166471" y="4087948"/>
                  <a:pt x="10923423" y="5047872"/>
                </a:cubicBezTo>
                <a:cubicBezTo>
                  <a:pt x="8767366" y="6717505"/>
                  <a:pt x="4241952" y="5010974"/>
                  <a:pt x="817627" y="1238156"/>
                </a:cubicBezTo>
                <a:cubicBezTo>
                  <a:pt x="670623" y="1079034"/>
                  <a:pt x="529384" y="918758"/>
                  <a:pt x="393189" y="757330"/>
                </a:cubicBezTo>
                <a:lnTo>
                  <a:pt x="0" y="270800"/>
                </a:lnTo>
                <a:close/>
              </a:path>
            </a:pathLst>
          </a:custGeom>
          <a:pattFill prst="lgCheck">
            <a:fgClr>
              <a:schemeClr val="bg1">
                <a:lumMod val="90000"/>
                <a:lumOff val="10000"/>
              </a:schemeClr>
            </a:fgClr>
            <a:bgClr>
              <a:schemeClr val="bg1">
                <a:lumMod val="75000"/>
              </a:schemeClr>
            </a:bgClr>
          </a:pattFill>
        </p:spPr>
        <p:txBody>
          <a:bodyPr wrap="square" anchor="ctr">
            <a:noAutofit/>
          </a:bodyPr>
          <a:lstStyle>
            <a:lvl1pPr algn="ctr">
              <a:defRPr/>
            </a:lvl1pPr>
          </a:lstStyle>
          <a:p>
            <a:endParaRPr lang="en-US" dirty="0"/>
          </a:p>
        </p:txBody>
      </p:sp>
    </p:spTree>
    <p:extLst>
      <p:ext uri="{BB962C8B-B14F-4D97-AF65-F5344CB8AC3E}">
        <p14:creationId xmlns:p14="http://schemas.microsoft.com/office/powerpoint/2010/main" val="382237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84_Title Slide">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4" name="Picture Placeholder 10"/>
          <p:cNvSpPr>
            <a:spLocks noGrp="1"/>
          </p:cNvSpPr>
          <p:nvPr>
            <p:ph type="pic" sz="quarter" idx="10"/>
          </p:nvPr>
        </p:nvSpPr>
        <p:spPr>
          <a:xfrm>
            <a:off x="4883994" y="0"/>
            <a:ext cx="2366324" cy="5143501"/>
          </a:xfrm>
          <a:custGeom>
            <a:avLst/>
            <a:gdLst>
              <a:gd name="connsiteX0" fmla="*/ 1303560 w 3155099"/>
              <a:gd name="connsiteY0" fmla="*/ 0 h 6858001"/>
              <a:gd name="connsiteX1" fmla="*/ 1493252 w 3155099"/>
              <a:gd name="connsiteY1" fmla="*/ 0 h 6858001"/>
              <a:gd name="connsiteX2" fmla="*/ 1476757 w 3155099"/>
              <a:gd name="connsiteY2" fmla="*/ 382853 h 6858001"/>
              <a:gd name="connsiteX3" fmla="*/ 1379259 w 3155099"/>
              <a:gd name="connsiteY3" fmla="*/ 1530635 h 6858001"/>
              <a:gd name="connsiteX4" fmla="*/ 1945972 w 3155099"/>
              <a:gd name="connsiteY4" fmla="*/ 4383434 h 6858001"/>
              <a:gd name="connsiteX5" fmla="*/ 2904560 w 3155099"/>
              <a:gd name="connsiteY5" fmla="*/ 6155173 h 6858001"/>
              <a:gd name="connsiteX6" fmla="*/ 3053021 w 3155099"/>
              <a:gd name="connsiteY6" fmla="*/ 6526037 h 6858001"/>
              <a:gd name="connsiteX7" fmla="*/ 3155099 w 3155099"/>
              <a:gd name="connsiteY7" fmla="*/ 6858001 h 6858001"/>
              <a:gd name="connsiteX8" fmla="*/ 2888995 w 3155099"/>
              <a:gd name="connsiteY8" fmla="*/ 6858001 h 6858001"/>
              <a:gd name="connsiteX9" fmla="*/ 2793121 w 3155099"/>
              <a:gd name="connsiteY9" fmla="*/ 6742249 h 6858001"/>
              <a:gd name="connsiteX10" fmla="*/ 2283588 w 3155099"/>
              <a:gd name="connsiteY10" fmla="*/ 6269285 h 6858001"/>
              <a:gd name="connsiteX11" fmla="*/ 643738 w 3155099"/>
              <a:gd name="connsiteY11" fmla="*/ 4984024 h 6858001"/>
              <a:gd name="connsiteX12" fmla="*/ 52910 w 3155099"/>
              <a:gd name="connsiteY12" fmla="*/ 4065122 h 6858001"/>
              <a:gd name="connsiteX13" fmla="*/ 155400 w 3155099"/>
              <a:gd name="connsiteY13" fmla="*/ 2791873 h 6858001"/>
              <a:gd name="connsiteX14" fmla="*/ 1192364 w 3155099"/>
              <a:gd name="connsiteY14" fmla="*/ 383510 h 6858001"/>
              <a:gd name="connsiteX15" fmla="*/ 1254160 w 3155099"/>
              <a:gd name="connsiteY15" fmla="*/ 18982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55099" h="6858001">
                <a:moveTo>
                  <a:pt x="1303560" y="0"/>
                </a:moveTo>
                <a:lnTo>
                  <a:pt x="1493252" y="0"/>
                </a:lnTo>
                <a:lnTo>
                  <a:pt x="1476757" y="382853"/>
                </a:lnTo>
                <a:cubicBezTo>
                  <a:pt x="1452735" y="777271"/>
                  <a:pt x="1410910" y="1165778"/>
                  <a:pt x="1379259" y="1530635"/>
                </a:cubicBezTo>
                <a:cubicBezTo>
                  <a:pt x="1276768" y="2635720"/>
                  <a:pt x="1542038" y="3614680"/>
                  <a:pt x="1945972" y="4383434"/>
                </a:cubicBezTo>
                <a:cubicBezTo>
                  <a:pt x="2259472" y="4972012"/>
                  <a:pt x="2627233" y="5542572"/>
                  <a:pt x="2904560" y="6155173"/>
                </a:cubicBezTo>
                <a:cubicBezTo>
                  <a:pt x="2958820" y="6275291"/>
                  <a:pt x="3008558" y="6399913"/>
                  <a:pt x="3053021" y="6526037"/>
                </a:cubicBezTo>
                <a:lnTo>
                  <a:pt x="3155099" y="6858001"/>
                </a:lnTo>
                <a:lnTo>
                  <a:pt x="2888995" y="6858001"/>
                </a:lnTo>
                <a:lnTo>
                  <a:pt x="2793121" y="6742249"/>
                </a:lnTo>
                <a:cubicBezTo>
                  <a:pt x="2648711" y="6581216"/>
                  <a:pt x="2478019" y="6426939"/>
                  <a:pt x="2283588" y="6269285"/>
                </a:cubicBezTo>
                <a:cubicBezTo>
                  <a:pt x="1819366" y="5902925"/>
                  <a:pt x="1204422" y="5536566"/>
                  <a:pt x="643738" y="4984024"/>
                </a:cubicBezTo>
                <a:cubicBezTo>
                  <a:pt x="384497" y="4725770"/>
                  <a:pt x="155400" y="4431482"/>
                  <a:pt x="52910" y="4065122"/>
                </a:cubicBezTo>
                <a:cubicBezTo>
                  <a:pt x="-43552" y="3716780"/>
                  <a:pt x="-7379" y="3278350"/>
                  <a:pt x="155400" y="2791873"/>
                </a:cubicBezTo>
                <a:cubicBezTo>
                  <a:pt x="432728" y="1981077"/>
                  <a:pt x="896950" y="1242353"/>
                  <a:pt x="1192364" y="383510"/>
                </a:cubicBezTo>
                <a:cubicBezTo>
                  <a:pt x="1213465" y="320448"/>
                  <a:pt x="1234566" y="255885"/>
                  <a:pt x="1254160" y="189820"/>
                </a:cubicBezTo>
                <a:close/>
              </a:path>
            </a:pathLst>
          </a:custGeom>
          <a:pattFill prst="lgCheck">
            <a:fgClr>
              <a:schemeClr val="bg1">
                <a:lumMod val="90000"/>
                <a:lumOff val="10000"/>
              </a:schemeClr>
            </a:fgClr>
            <a:bgClr>
              <a:schemeClr val="bg1">
                <a:lumMod val="75000"/>
              </a:schemeClr>
            </a:bgClr>
          </a:pattFill>
        </p:spPr>
        <p:txBody>
          <a:bodyPr wrap="square" anchor="ctr">
            <a:noAutofit/>
          </a:bodyPr>
          <a:lstStyle>
            <a:lvl1pPr algn="ctr">
              <a:defRPr/>
            </a:lvl1pPr>
          </a:lstStyle>
          <a:p>
            <a:endParaRPr lang="en-US" dirty="0"/>
          </a:p>
        </p:txBody>
      </p:sp>
    </p:spTree>
    <p:extLst>
      <p:ext uri="{BB962C8B-B14F-4D97-AF65-F5344CB8AC3E}">
        <p14:creationId xmlns:p14="http://schemas.microsoft.com/office/powerpoint/2010/main" val="343174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80_Title Slide">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4" name="Picture Placeholder 2"/>
          <p:cNvSpPr>
            <a:spLocks noGrp="1"/>
          </p:cNvSpPr>
          <p:nvPr>
            <p:ph type="pic" sz="quarter" idx="10"/>
          </p:nvPr>
        </p:nvSpPr>
        <p:spPr>
          <a:xfrm>
            <a:off x="111211" y="101945"/>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6" name="Picture Placeholder 2"/>
          <p:cNvSpPr>
            <a:spLocks noGrp="1"/>
          </p:cNvSpPr>
          <p:nvPr>
            <p:ph type="pic" sz="quarter" idx="11"/>
          </p:nvPr>
        </p:nvSpPr>
        <p:spPr>
          <a:xfrm>
            <a:off x="111211" y="1779374"/>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7" name="Picture Placeholder 2"/>
          <p:cNvSpPr>
            <a:spLocks noGrp="1"/>
          </p:cNvSpPr>
          <p:nvPr>
            <p:ph type="pic" sz="quarter" idx="12"/>
          </p:nvPr>
        </p:nvSpPr>
        <p:spPr>
          <a:xfrm>
            <a:off x="111211" y="3456803"/>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8" name="Picture Placeholder 2"/>
          <p:cNvSpPr>
            <a:spLocks noGrp="1"/>
          </p:cNvSpPr>
          <p:nvPr>
            <p:ph type="pic" sz="quarter" idx="13"/>
          </p:nvPr>
        </p:nvSpPr>
        <p:spPr>
          <a:xfrm>
            <a:off x="3118537" y="101945"/>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0" name="Picture Placeholder 2"/>
          <p:cNvSpPr>
            <a:spLocks noGrp="1"/>
          </p:cNvSpPr>
          <p:nvPr>
            <p:ph type="pic" sz="quarter" idx="15"/>
          </p:nvPr>
        </p:nvSpPr>
        <p:spPr>
          <a:xfrm>
            <a:off x="3118537" y="3456803"/>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1" name="Picture Placeholder 2"/>
          <p:cNvSpPr>
            <a:spLocks noGrp="1"/>
          </p:cNvSpPr>
          <p:nvPr>
            <p:ph type="pic" sz="quarter" idx="16"/>
          </p:nvPr>
        </p:nvSpPr>
        <p:spPr>
          <a:xfrm>
            <a:off x="6125863" y="101945"/>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2" name="Picture Placeholder 2"/>
          <p:cNvSpPr>
            <a:spLocks noGrp="1"/>
          </p:cNvSpPr>
          <p:nvPr>
            <p:ph type="pic" sz="quarter" idx="17"/>
          </p:nvPr>
        </p:nvSpPr>
        <p:spPr>
          <a:xfrm>
            <a:off x="6125863" y="1779374"/>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3" name="Picture Placeholder 2"/>
          <p:cNvSpPr>
            <a:spLocks noGrp="1"/>
          </p:cNvSpPr>
          <p:nvPr>
            <p:ph type="pic" sz="quarter" idx="18"/>
          </p:nvPr>
        </p:nvSpPr>
        <p:spPr>
          <a:xfrm>
            <a:off x="6125863" y="3456803"/>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9" name="Picture Placeholder 2"/>
          <p:cNvSpPr>
            <a:spLocks noGrp="1"/>
          </p:cNvSpPr>
          <p:nvPr>
            <p:ph type="pic" sz="quarter" idx="14"/>
          </p:nvPr>
        </p:nvSpPr>
        <p:spPr>
          <a:xfrm>
            <a:off x="2948086" y="1686698"/>
            <a:ext cx="3255587" cy="1770105"/>
          </a:xfrm>
          <a:prstGeom prst="rect">
            <a:avLst/>
          </a:prstGeom>
          <a:pattFill prst="lgCheck">
            <a:fgClr>
              <a:schemeClr val="bg1">
                <a:lumMod val="90000"/>
                <a:lumOff val="10000"/>
              </a:schemeClr>
            </a:fgClr>
            <a:bgClr>
              <a:schemeClr val="bg1">
                <a:lumMod val="75000"/>
              </a:schemeClr>
            </a:bgClr>
          </a:pattFill>
          <a:effectLst>
            <a:outerShdw blurRad="381000" dist="127000" dir="5400000" algn="t" rotWithShape="0">
              <a:prstClr val="black">
                <a:alpha val="12000"/>
              </a:prstClr>
            </a:outerShdw>
          </a:effectLst>
        </p:spPr>
        <p:txBody>
          <a:bodyPr anchor="ctr"/>
          <a:lstStyle>
            <a:lvl1pPr algn="ctr">
              <a:defRPr/>
            </a:lvl1pPr>
          </a:lstStyle>
          <a:p>
            <a:endParaRPr lang="en-US"/>
          </a:p>
        </p:txBody>
      </p:sp>
    </p:spTree>
    <p:extLst>
      <p:ext uri="{BB962C8B-B14F-4D97-AF65-F5344CB8AC3E}">
        <p14:creationId xmlns:p14="http://schemas.microsoft.com/office/powerpoint/2010/main" val="165006427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81_Title Slide">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8" name="Picture Placeholder 2"/>
          <p:cNvSpPr>
            <a:spLocks noGrp="1"/>
          </p:cNvSpPr>
          <p:nvPr>
            <p:ph type="pic" sz="quarter" idx="10"/>
          </p:nvPr>
        </p:nvSpPr>
        <p:spPr>
          <a:xfrm>
            <a:off x="111211" y="101944"/>
            <a:ext cx="5931243" cy="4939612"/>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9" name="Picture Placeholder 2"/>
          <p:cNvSpPr>
            <a:spLocks noGrp="1"/>
          </p:cNvSpPr>
          <p:nvPr>
            <p:ph type="pic" sz="quarter" idx="16"/>
          </p:nvPr>
        </p:nvSpPr>
        <p:spPr>
          <a:xfrm>
            <a:off x="6125863" y="101945"/>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20" name="Picture Placeholder 2"/>
          <p:cNvSpPr>
            <a:spLocks noGrp="1"/>
          </p:cNvSpPr>
          <p:nvPr>
            <p:ph type="pic" sz="quarter" idx="17"/>
          </p:nvPr>
        </p:nvSpPr>
        <p:spPr>
          <a:xfrm>
            <a:off x="6125863" y="1779374"/>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21" name="Picture Placeholder 2"/>
          <p:cNvSpPr>
            <a:spLocks noGrp="1"/>
          </p:cNvSpPr>
          <p:nvPr>
            <p:ph type="pic" sz="quarter" idx="18"/>
          </p:nvPr>
        </p:nvSpPr>
        <p:spPr>
          <a:xfrm>
            <a:off x="6125863" y="3456803"/>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Tree>
    <p:extLst>
      <p:ext uri="{BB962C8B-B14F-4D97-AF65-F5344CB8AC3E}">
        <p14:creationId xmlns:p14="http://schemas.microsoft.com/office/powerpoint/2010/main" val="396035093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82_Title Slide">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7" name="Picture Placeholder 2"/>
          <p:cNvSpPr>
            <a:spLocks noGrp="1"/>
          </p:cNvSpPr>
          <p:nvPr>
            <p:ph type="pic" sz="quarter" idx="10"/>
          </p:nvPr>
        </p:nvSpPr>
        <p:spPr>
          <a:xfrm>
            <a:off x="111211" y="101945"/>
            <a:ext cx="5922011" cy="3262182"/>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8" name="Picture Placeholder 2"/>
          <p:cNvSpPr>
            <a:spLocks noGrp="1"/>
          </p:cNvSpPr>
          <p:nvPr>
            <p:ph type="pic" sz="quarter" idx="12"/>
          </p:nvPr>
        </p:nvSpPr>
        <p:spPr>
          <a:xfrm>
            <a:off x="111211" y="3456803"/>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9" name="Picture Placeholder 2"/>
          <p:cNvSpPr>
            <a:spLocks noGrp="1"/>
          </p:cNvSpPr>
          <p:nvPr>
            <p:ph type="pic" sz="quarter" idx="15"/>
          </p:nvPr>
        </p:nvSpPr>
        <p:spPr>
          <a:xfrm>
            <a:off x="3118537" y="3456803"/>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0" name="Picture Placeholder 2"/>
          <p:cNvSpPr>
            <a:spLocks noGrp="1"/>
          </p:cNvSpPr>
          <p:nvPr>
            <p:ph type="pic" sz="quarter" idx="16"/>
          </p:nvPr>
        </p:nvSpPr>
        <p:spPr>
          <a:xfrm>
            <a:off x="6125863" y="101945"/>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1" name="Picture Placeholder 2"/>
          <p:cNvSpPr>
            <a:spLocks noGrp="1"/>
          </p:cNvSpPr>
          <p:nvPr>
            <p:ph type="pic" sz="quarter" idx="17"/>
          </p:nvPr>
        </p:nvSpPr>
        <p:spPr>
          <a:xfrm>
            <a:off x="6125863" y="1779374"/>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2" name="Picture Placeholder 2"/>
          <p:cNvSpPr>
            <a:spLocks noGrp="1"/>
          </p:cNvSpPr>
          <p:nvPr>
            <p:ph type="pic" sz="quarter" idx="18"/>
          </p:nvPr>
        </p:nvSpPr>
        <p:spPr>
          <a:xfrm>
            <a:off x="6125863" y="3456803"/>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Tree>
    <p:extLst>
      <p:ext uri="{BB962C8B-B14F-4D97-AF65-F5344CB8AC3E}">
        <p14:creationId xmlns:p14="http://schemas.microsoft.com/office/powerpoint/2010/main" val="34111497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 top + small frame right">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8467" y="0"/>
            <a:ext cx="6680200" cy="2573867"/>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 name="Rectangle 2"/>
          <p:cNvSpPr/>
          <p:nvPr userDrawn="1"/>
        </p:nvSpPr>
        <p:spPr>
          <a:xfrm>
            <a:off x="6680200" y="0"/>
            <a:ext cx="2463800" cy="258233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hasCustomPrompt="1"/>
          </p:nvPr>
        </p:nvSpPr>
        <p:spPr>
          <a:xfrm>
            <a:off x="6900333" y="260994"/>
            <a:ext cx="1998132" cy="975143"/>
          </a:xfrm>
          <a:prstGeom prst="rect">
            <a:avLst/>
          </a:prstGeom>
        </p:spPr>
        <p:txBody>
          <a:bodyPr lIns="68580" tIns="34290" rIns="68580" bIns="34290">
            <a:noAutofit/>
          </a:bodyPr>
          <a:lstStyle>
            <a:lvl1pPr algn="l">
              <a:defRPr sz="2000" cap="all">
                <a:solidFill>
                  <a:schemeClr val="bg1"/>
                </a:solidFill>
                <a:latin typeface="Lemon/Milk"/>
                <a:cs typeface="Lemon/Milk"/>
              </a:defRPr>
            </a:lvl1pPr>
          </a:lstStyle>
          <a:p>
            <a:r>
              <a:rPr lang="en-US" dirty="0"/>
              <a:t>title example here</a:t>
            </a:r>
          </a:p>
        </p:txBody>
      </p:sp>
      <p:sp>
        <p:nvSpPr>
          <p:cNvPr id="5" name="Text Placeholder 5"/>
          <p:cNvSpPr>
            <a:spLocks noGrp="1"/>
          </p:cNvSpPr>
          <p:nvPr>
            <p:ph type="body" sz="quarter" idx="12" hasCustomPrompt="1"/>
          </p:nvPr>
        </p:nvSpPr>
        <p:spPr>
          <a:xfrm>
            <a:off x="6900334" y="1285009"/>
            <a:ext cx="2015067" cy="1068741"/>
          </a:xfrm>
          <a:prstGeom prst="rect">
            <a:avLst/>
          </a:prstGeom>
        </p:spPr>
        <p:txBody>
          <a:bodyPr lIns="68580" tIns="34290" rIns="68580" bIns="34290">
            <a:noAutofit/>
          </a:bodyPr>
          <a:lstStyle>
            <a:lvl1pPr marL="0" indent="0" algn="l">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540" decel="100000" fill="hold"/>
                                        <p:tgtEl>
                                          <p:spTgt spid="4"/>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600"/>
                                        <p:tgtEl>
                                          <p:spTgt spid="5">
                                            <p:txEl>
                                              <p:pRg st="0" end="0"/>
                                            </p:txEl>
                                          </p:spTgt>
                                        </p:tgtEl>
                                      </p:cBhvr>
                                    </p:animEffect>
                                    <p:anim calcmode="lin" valueType="num">
                                      <p:cBhvr>
                                        <p:cTn id="14" dur="6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5">
                                            <p:txEl>
                                              <p:pRg st="0" end="0"/>
                                            </p:txEl>
                                          </p:spTgt>
                                        </p:tgtEl>
                                        <p:attrNameLst>
                                          <p:attrName>ppt_y</p:attrName>
                                        </p:attrNameLst>
                                      </p:cBhvr>
                                      <p:tavLst>
                                        <p:tav tm="0">
                                          <p:val>
                                            <p:strVal val="#ppt_y-.03"/>
                                          </p:val>
                                        </p:tav>
                                        <p:tav tm="100000">
                                          <p:val>
                                            <p:strVal val="#ppt_y"/>
                                          </p:val>
                                        </p:tav>
                                      </p:tavLst>
                                    </p:anim>
                                  </p:childTnLst>
                                </p:cTn>
                              </p:par>
                              <p:par>
                                <p:cTn id="17" presetID="10" presetClass="entr" presetSubtype="0" fill="hold" grpId="0" nodeType="withEffect" nodePh="1">
                                  <p:stCondLst>
                                    <p:cond delay="0"/>
                                  </p:stCondLst>
                                  <p:endCondLst>
                                    <p:cond evt="begin" delay="0">
                                      <p:tn val="17"/>
                                    </p:cond>
                                  </p:end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build="p">
        <p:tmplLst>
          <p:tmpl lvl="1">
            <p:tnLst>
              <p:par>
                <p:cTn presetID="37" presetClass="entr" presetSubtype="0" fill="hold" nodeType="withEffect" nodePh="1">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600"/>
                        <p:tgtEl>
                          <p:spTgt spid="5"/>
                        </p:tgtEl>
                      </p:cBhvr>
                    </p:animEffect>
                    <p:anim calcmode="lin" valueType="num">
                      <p:cBhvr>
                        <p:cTn dur="600" fill="hold"/>
                        <p:tgtEl>
                          <p:spTgt spid="5"/>
                        </p:tgtEl>
                        <p:attrNameLst>
                          <p:attrName>ppt_x</p:attrName>
                        </p:attrNameLst>
                      </p:cBhvr>
                      <p:tavLst>
                        <p:tav tm="0">
                          <p:val>
                            <p:strVal val="#ppt_x"/>
                          </p:val>
                        </p:tav>
                        <p:tav tm="100000">
                          <p:val>
                            <p:strVal val="#ppt_x"/>
                          </p:val>
                        </p:tav>
                      </p:tavLst>
                    </p:anim>
                    <p:anim calcmode="lin" valueType="num">
                      <p:cBhvr>
                        <p:cTn dur="540" decel="100000" fill="hold"/>
                        <p:tgtEl>
                          <p:spTgt spid="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83_Title Slide">
    <p:spTree>
      <p:nvGrpSpPr>
        <p:cNvPr id="1" name=""/>
        <p:cNvGrpSpPr/>
        <p:nvPr/>
      </p:nvGrpSpPr>
      <p:grpSpPr>
        <a:xfrm>
          <a:off x="0" y="0"/>
          <a:ext cx="0" cy="0"/>
          <a:chOff x="0" y="0"/>
          <a:chExt cx="0" cy="0"/>
        </a:xfrm>
      </p:grpSpPr>
      <p:sp>
        <p:nvSpPr>
          <p:cNvPr id="20" name="Rectangle 19"/>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3" name="Picture Placeholder 2"/>
          <p:cNvSpPr>
            <a:spLocks noGrp="1"/>
          </p:cNvSpPr>
          <p:nvPr>
            <p:ph type="pic" sz="quarter" idx="10"/>
          </p:nvPr>
        </p:nvSpPr>
        <p:spPr>
          <a:xfrm>
            <a:off x="111211" y="101945"/>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5" name="Picture Placeholder 2"/>
          <p:cNvSpPr>
            <a:spLocks noGrp="1"/>
          </p:cNvSpPr>
          <p:nvPr>
            <p:ph type="pic" sz="quarter" idx="13"/>
          </p:nvPr>
        </p:nvSpPr>
        <p:spPr>
          <a:xfrm>
            <a:off x="3118537" y="101945"/>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6" name="Picture Placeholder 2"/>
          <p:cNvSpPr>
            <a:spLocks noGrp="1"/>
          </p:cNvSpPr>
          <p:nvPr>
            <p:ph type="pic" sz="quarter" idx="14"/>
          </p:nvPr>
        </p:nvSpPr>
        <p:spPr>
          <a:xfrm>
            <a:off x="3118537" y="1779374"/>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7" name="Picture Placeholder 2"/>
          <p:cNvSpPr>
            <a:spLocks noGrp="1"/>
          </p:cNvSpPr>
          <p:nvPr>
            <p:ph type="pic" sz="quarter" idx="15"/>
          </p:nvPr>
        </p:nvSpPr>
        <p:spPr>
          <a:xfrm>
            <a:off x="3118537" y="3456803"/>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8" name="Picture Placeholder 2"/>
          <p:cNvSpPr>
            <a:spLocks noGrp="1"/>
          </p:cNvSpPr>
          <p:nvPr>
            <p:ph type="pic" sz="quarter" idx="16"/>
          </p:nvPr>
        </p:nvSpPr>
        <p:spPr>
          <a:xfrm>
            <a:off x="6125863" y="101945"/>
            <a:ext cx="2914685" cy="3262182"/>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9" name="Picture Placeholder 2"/>
          <p:cNvSpPr>
            <a:spLocks noGrp="1"/>
          </p:cNvSpPr>
          <p:nvPr>
            <p:ph type="pic" sz="quarter" idx="18"/>
          </p:nvPr>
        </p:nvSpPr>
        <p:spPr>
          <a:xfrm>
            <a:off x="6125863" y="3456803"/>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4" name="Picture Placeholder 2"/>
          <p:cNvSpPr>
            <a:spLocks noGrp="1"/>
          </p:cNvSpPr>
          <p:nvPr>
            <p:ph type="pic" sz="quarter" idx="12"/>
          </p:nvPr>
        </p:nvSpPr>
        <p:spPr>
          <a:xfrm>
            <a:off x="81394" y="1712962"/>
            <a:ext cx="3007325" cy="3365866"/>
          </a:xfrm>
          <a:prstGeom prst="rect">
            <a:avLst/>
          </a:prstGeom>
          <a:pattFill prst="lgCheck">
            <a:fgClr>
              <a:schemeClr val="bg1">
                <a:lumMod val="90000"/>
                <a:lumOff val="10000"/>
              </a:schemeClr>
            </a:fgClr>
            <a:bgClr>
              <a:schemeClr val="bg1">
                <a:lumMod val="75000"/>
              </a:schemeClr>
            </a:bgClr>
          </a:pattFill>
          <a:effectLst>
            <a:outerShdw blurRad="381000" dist="127000" dir="18900000" algn="bl" rotWithShape="0">
              <a:prstClr val="black">
                <a:alpha val="12000"/>
              </a:prstClr>
            </a:outerShdw>
          </a:effectLst>
        </p:spPr>
        <p:txBody>
          <a:bodyPr anchor="ctr"/>
          <a:lstStyle>
            <a:lvl1pPr algn="ctr">
              <a:defRPr/>
            </a:lvl1pPr>
          </a:lstStyle>
          <a:p>
            <a:endParaRPr lang="en-US"/>
          </a:p>
        </p:txBody>
      </p:sp>
    </p:spTree>
    <p:extLst>
      <p:ext uri="{BB962C8B-B14F-4D97-AF65-F5344CB8AC3E}">
        <p14:creationId xmlns:p14="http://schemas.microsoft.com/office/powerpoint/2010/main" val="258109944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4988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Simple titl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685800" y="387970"/>
            <a:ext cx="7840133" cy="509484"/>
          </a:xfrm>
          <a:prstGeom prst="rect">
            <a:avLst/>
          </a:prstGeom>
        </p:spPr>
        <p:txBody>
          <a:bodyPr lIns="68580" tIns="34290" rIns="68580" bIns="34290">
            <a:norm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
        <p:nvSpPr>
          <p:cNvPr id="6" name="Text Placeholder 5"/>
          <p:cNvSpPr>
            <a:spLocks noGrp="1"/>
          </p:cNvSpPr>
          <p:nvPr>
            <p:ph type="body" sz="quarter" idx="10" hasCustomPrompt="1"/>
          </p:nvPr>
        </p:nvSpPr>
        <p:spPr>
          <a:xfrm>
            <a:off x="685800" y="980191"/>
            <a:ext cx="2048933" cy="213595"/>
          </a:xfrm>
          <a:prstGeom prst="rect">
            <a:avLst/>
          </a:prstGeom>
        </p:spPr>
        <p:txBody>
          <a:bodyPr lIns="68580" tIns="34290" rIns="68580" bIns="34290">
            <a:noAutofit/>
          </a:bodyPr>
          <a:lstStyle>
            <a:lvl1pPr marL="0" indent="0" algn="l">
              <a:buNone/>
              <a:defRPr sz="1200" cap="all">
                <a:solidFill>
                  <a:schemeClr val="tx1">
                    <a:alpha val="50000"/>
                  </a:schemeClr>
                </a:solidFill>
                <a:latin typeface="Lato Light"/>
                <a:cs typeface="Lato Light"/>
              </a:defRPr>
            </a:lvl1pPr>
          </a:lstStyle>
          <a:p>
            <a:pPr lvl="0"/>
            <a:r>
              <a:rPr lang="en-US" dirty="0" err="1"/>
              <a:t>Subitle</a:t>
            </a:r>
            <a:r>
              <a:rPr lang="en-US" dirty="0"/>
              <a:t> Example here</a:t>
            </a:r>
          </a:p>
        </p:txBody>
      </p:sp>
      <p:cxnSp>
        <p:nvCxnSpPr>
          <p:cNvPr id="3" name="Straight Connector 2"/>
          <p:cNvCxnSpPr/>
          <p:nvPr userDrawn="1"/>
        </p:nvCxnSpPr>
        <p:spPr>
          <a:xfrm>
            <a:off x="685800" y="931321"/>
            <a:ext cx="2074333"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076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540" decel="100000" fill="hold"/>
                                        <p:tgtEl>
                                          <p:spTgt spid="4"/>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600"/>
                                        <p:tgtEl>
                                          <p:spTgt spid="6">
                                            <p:txEl>
                                              <p:pRg st="0" end="0"/>
                                            </p:txEl>
                                          </p:spTgt>
                                        </p:tgtEl>
                                      </p:cBhvr>
                                    </p:animEffect>
                                    <p:anim calcmode="lin" valueType="num">
                                      <p:cBhvr>
                                        <p:cTn id="14" dur="6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6">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37" presetClass="entr" presetSubtype="0" fill="hold" nodeType="withEffect">
                  <p:stCondLst>
                    <p:cond delay="300"/>
                  </p:stCondLst>
                  <p:childTnLst>
                    <p:set>
                      <p:cBhvr>
                        <p:cTn dur="1" fill="hold">
                          <p:stCondLst>
                            <p:cond delay="0"/>
                          </p:stCondLst>
                        </p:cTn>
                        <p:tgtEl>
                          <p:spTgt spid="6"/>
                        </p:tgtEl>
                        <p:attrNameLst>
                          <p:attrName>style.visibility</p:attrName>
                        </p:attrNameLst>
                      </p:cBhvr>
                      <p:to>
                        <p:strVal val="visible"/>
                      </p:to>
                    </p:set>
                    <p:animEffect transition="in" filter="fade">
                      <p:cBhvr>
                        <p:cTn dur="600"/>
                        <p:tgtEl>
                          <p:spTgt spid="6"/>
                        </p:tgtEl>
                      </p:cBhvr>
                    </p:animEffect>
                    <p:anim calcmode="lin" valueType="num">
                      <p:cBhvr>
                        <p:cTn dur="600" fill="hold"/>
                        <p:tgtEl>
                          <p:spTgt spid="6"/>
                        </p:tgtEl>
                        <p:attrNameLst>
                          <p:attrName>ppt_x</p:attrName>
                        </p:attrNameLst>
                      </p:cBhvr>
                      <p:tavLst>
                        <p:tav tm="0">
                          <p:val>
                            <p:strVal val="#ppt_x"/>
                          </p:val>
                        </p:tav>
                        <p:tav tm="100000">
                          <p:val>
                            <p:strVal val="#ppt_x"/>
                          </p:val>
                        </p:tav>
                      </p:tavLst>
                    </p:anim>
                    <p:anim calcmode="lin" valueType="num">
                      <p:cBhvr>
                        <p:cTn dur="540" decel="100000" fill="hold"/>
                        <p:tgtEl>
                          <p:spTgt spid="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Simple title black">
    <p:bg>
      <p:bgPr>
        <a:solidFill>
          <a:schemeClr val="accent1"/>
        </a:solidFill>
        <a:effectLst/>
      </p:bgPr>
    </p:bg>
    <p:spTree>
      <p:nvGrpSpPr>
        <p:cNvPr id="1" name=""/>
        <p:cNvGrpSpPr/>
        <p:nvPr/>
      </p:nvGrpSpPr>
      <p:grpSpPr>
        <a:xfrm>
          <a:off x="0" y="0"/>
          <a:ext cx="0" cy="0"/>
          <a:chOff x="0" y="0"/>
          <a:chExt cx="0" cy="0"/>
        </a:xfrm>
      </p:grpSpPr>
      <p:sp>
        <p:nvSpPr>
          <p:cNvPr id="9" name="Title 3"/>
          <p:cNvSpPr>
            <a:spLocks noGrp="1"/>
          </p:cNvSpPr>
          <p:nvPr>
            <p:ph type="title" hasCustomPrompt="1"/>
          </p:nvPr>
        </p:nvSpPr>
        <p:spPr>
          <a:xfrm>
            <a:off x="685800" y="387970"/>
            <a:ext cx="7840133" cy="509484"/>
          </a:xfrm>
          <a:prstGeom prst="rect">
            <a:avLst/>
          </a:prstGeom>
        </p:spPr>
        <p:txBody>
          <a:bodyPr lIns="68580" tIns="34290" rIns="68580" bIns="34290">
            <a:normAutofit/>
          </a:bodyPr>
          <a:lstStyle>
            <a:lvl1pPr algn="l">
              <a:defRPr sz="3300" cap="all">
                <a:solidFill>
                  <a:schemeClr val="bg1"/>
                </a:solidFill>
                <a:latin typeface="Lemon/Milk"/>
                <a:cs typeface="Lemon/Milk"/>
              </a:defRPr>
            </a:lvl1pPr>
          </a:lstStyle>
          <a:p>
            <a:r>
              <a:rPr lang="en-US" dirty="0"/>
              <a:t>title example here</a:t>
            </a:r>
          </a:p>
        </p:txBody>
      </p:sp>
      <p:sp>
        <p:nvSpPr>
          <p:cNvPr id="10" name="Text Placeholder 5"/>
          <p:cNvSpPr>
            <a:spLocks noGrp="1"/>
          </p:cNvSpPr>
          <p:nvPr>
            <p:ph type="body" sz="quarter" idx="10" hasCustomPrompt="1"/>
          </p:nvPr>
        </p:nvSpPr>
        <p:spPr>
          <a:xfrm>
            <a:off x="685800" y="980191"/>
            <a:ext cx="2048933" cy="213595"/>
          </a:xfrm>
          <a:prstGeom prst="rect">
            <a:avLst/>
          </a:prstGeom>
        </p:spPr>
        <p:txBody>
          <a:bodyPr lIns="68580" tIns="34290" rIns="68580" bIns="34290">
            <a:noAutofit/>
          </a:bodyPr>
          <a:lstStyle>
            <a:lvl1pPr marL="0" indent="0" algn="l">
              <a:buNone/>
              <a:defRPr sz="1200" cap="all">
                <a:solidFill>
                  <a:schemeClr val="bg1">
                    <a:alpha val="50000"/>
                  </a:schemeClr>
                </a:solidFill>
                <a:latin typeface="Lato Light"/>
                <a:cs typeface="Lato Light"/>
              </a:defRPr>
            </a:lvl1pPr>
          </a:lstStyle>
          <a:p>
            <a:pPr lvl="0"/>
            <a:r>
              <a:rPr lang="en-US" dirty="0" err="1"/>
              <a:t>Subitle</a:t>
            </a:r>
            <a:r>
              <a:rPr lang="en-US" dirty="0"/>
              <a:t> Example here</a:t>
            </a:r>
          </a:p>
        </p:txBody>
      </p:sp>
      <p:cxnSp>
        <p:nvCxnSpPr>
          <p:cNvPr id="11" name="Straight Connector 10"/>
          <p:cNvCxnSpPr/>
          <p:nvPr userDrawn="1"/>
        </p:nvCxnSpPr>
        <p:spPr>
          <a:xfrm>
            <a:off x="685800" y="931321"/>
            <a:ext cx="2074333"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0220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600"/>
                                        <p:tgtEl>
                                          <p:spTgt spid="9"/>
                                        </p:tgtEl>
                                      </p:cBhvr>
                                    </p:animEffect>
                                    <p:anim calcmode="lin" valueType="num">
                                      <p:cBhvr>
                                        <p:cTn id="8" dur="600" fill="hold"/>
                                        <p:tgtEl>
                                          <p:spTgt spid="9"/>
                                        </p:tgtEl>
                                        <p:attrNameLst>
                                          <p:attrName>ppt_x</p:attrName>
                                        </p:attrNameLst>
                                      </p:cBhvr>
                                      <p:tavLst>
                                        <p:tav tm="0">
                                          <p:val>
                                            <p:strVal val="#ppt_x"/>
                                          </p:val>
                                        </p:tav>
                                        <p:tav tm="100000">
                                          <p:val>
                                            <p:strVal val="#ppt_x"/>
                                          </p:val>
                                        </p:tav>
                                      </p:tavLst>
                                    </p:anim>
                                    <p:anim calcmode="lin" valueType="num">
                                      <p:cBhvr>
                                        <p:cTn id="9" dur="540" decel="100000" fill="hold"/>
                                        <p:tgtEl>
                                          <p:spTgt spid="9"/>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600"/>
                                        <p:tgtEl>
                                          <p:spTgt spid="10">
                                            <p:txEl>
                                              <p:pRg st="0" end="0"/>
                                            </p:txEl>
                                          </p:spTgt>
                                        </p:tgtEl>
                                      </p:cBhvr>
                                    </p:animEffect>
                                    <p:anim calcmode="lin" valueType="num">
                                      <p:cBhvr>
                                        <p:cTn id="14" dur="6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10">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10">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tmplLst>
          <p:tmpl lvl="1">
            <p:tnLst>
              <p:par>
                <p:cTn presetID="37" presetClass="entr" presetSubtype="0" fill="hold" nodeType="withEffect">
                  <p:stCondLst>
                    <p:cond delay="300"/>
                  </p:stCondLst>
                  <p:childTnLst>
                    <p:set>
                      <p:cBhvr>
                        <p:cTn dur="1" fill="hold">
                          <p:stCondLst>
                            <p:cond delay="0"/>
                          </p:stCondLst>
                        </p:cTn>
                        <p:tgtEl>
                          <p:spTgt spid="10"/>
                        </p:tgtEl>
                        <p:attrNameLst>
                          <p:attrName>style.visibility</p:attrName>
                        </p:attrNameLst>
                      </p:cBhvr>
                      <p:to>
                        <p:strVal val="visible"/>
                      </p:to>
                    </p:set>
                    <p:animEffect transition="in" filter="fade">
                      <p:cBhvr>
                        <p:cTn dur="600"/>
                        <p:tgtEl>
                          <p:spTgt spid="10"/>
                        </p:tgtEl>
                      </p:cBhvr>
                    </p:animEffect>
                    <p:anim calcmode="lin" valueType="num">
                      <p:cBhvr>
                        <p:cTn dur="600" fill="hold"/>
                        <p:tgtEl>
                          <p:spTgt spid="10"/>
                        </p:tgtEl>
                        <p:attrNameLst>
                          <p:attrName>ppt_x</p:attrName>
                        </p:attrNameLst>
                      </p:cBhvr>
                      <p:tavLst>
                        <p:tav tm="0">
                          <p:val>
                            <p:strVal val="#ppt_x"/>
                          </p:val>
                        </p:tav>
                        <p:tav tm="100000">
                          <p:val>
                            <p:strVal val="#ppt_x"/>
                          </p:val>
                        </p:tav>
                      </p:tavLst>
                    </p:anim>
                    <p:anim calcmode="lin" valueType="num">
                      <p:cBhvr>
                        <p:cTn dur="540" decel="100000" fill="hold"/>
                        <p:tgtEl>
                          <p:spTgt spid="1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0"/>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userDrawn="1">
  <p:cSld name="Title center + Clear BG">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685800" y="387970"/>
            <a:ext cx="7840133" cy="509484"/>
          </a:xfrm>
          <a:prstGeom prst="rect">
            <a:avLst/>
          </a:prstGeom>
        </p:spPr>
        <p:txBody>
          <a:bodyPr lIns="68580" tIns="34290" rIns="68580" bIns="34290">
            <a:normAutofit/>
          </a:bodyPr>
          <a:lstStyle>
            <a:lvl1pPr algn="ctr">
              <a:defRPr sz="3300" cap="all">
                <a:solidFill>
                  <a:schemeClr val="tx1">
                    <a:lumMod val="75000"/>
                    <a:lumOff val="25000"/>
                  </a:schemeClr>
                </a:solidFill>
                <a:latin typeface="Lemon/Milk"/>
                <a:cs typeface="Lemon/Milk"/>
              </a:defRPr>
            </a:lvl1pPr>
          </a:lstStyle>
          <a:p>
            <a:r>
              <a:rPr lang="en-US" dirty="0"/>
              <a:t>title example here</a:t>
            </a:r>
          </a:p>
        </p:txBody>
      </p:sp>
      <p:sp>
        <p:nvSpPr>
          <p:cNvPr id="6" name="Text Placeholder 5"/>
          <p:cNvSpPr>
            <a:spLocks noGrp="1"/>
          </p:cNvSpPr>
          <p:nvPr>
            <p:ph type="body" sz="quarter" idx="10" hasCustomPrompt="1"/>
          </p:nvPr>
        </p:nvSpPr>
        <p:spPr>
          <a:xfrm>
            <a:off x="3547533" y="980191"/>
            <a:ext cx="2048933" cy="213595"/>
          </a:xfrm>
          <a:prstGeom prst="rect">
            <a:avLst/>
          </a:prstGeom>
        </p:spPr>
        <p:txBody>
          <a:bodyPr lIns="68580" tIns="34290" rIns="68580" bIns="34290">
            <a:noAutofit/>
          </a:bodyPr>
          <a:lstStyle>
            <a:lvl1pPr marL="0" indent="0" algn="ctr">
              <a:buNone/>
              <a:defRPr sz="1200" cap="all">
                <a:solidFill>
                  <a:schemeClr val="tx1">
                    <a:alpha val="50000"/>
                  </a:schemeClr>
                </a:solidFill>
                <a:latin typeface="Lato Light"/>
                <a:cs typeface="Lato Light"/>
              </a:defRPr>
            </a:lvl1pPr>
          </a:lstStyle>
          <a:p>
            <a:pPr lvl="0"/>
            <a:r>
              <a:rPr lang="en-US" dirty="0" err="1"/>
              <a:t>Subitle</a:t>
            </a:r>
            <a:r>
              <a:rPr lang="en-US" dirty="0"/>
              <a:t> Example here</a:t>
            </a:r>
          </a:p>
        </p:txBody>
      </p:sp>
      <p:cxnSp>
        <p:nvCxnSpPr>
          <p:cNvPr id="8" name="Straight Connector 7"/>
          <p:cNvCxnSpPr/>
          <p:nvPr userDrawn="1"/>
        </p:nvCxnSpPr>
        <p:spPr>
          <a:xfrm>
            <a:off x="3530598" y="931321"/>
            <a:ext cx="2074333"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9135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540" decel="100000" fill="hold"/>
                                        <p:tgtEl>
                                          <p:spTgt spid="4"/>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600"/>
                                        <p:tgtEl>
                                          <p:spTgt spid="6">
                                            <p:txEl>
                                              <p:pRg st="0" end="0"/>
                                            </p:txEl>
                                          </p:spTgt>
                                        </p:tgtEl>
                                      </p:cBhvr>
                                    </p:animEffect>
                                    <p:anim calcmode="lin" valueType="num">
                                      <p:cBhvr>
                                        <p:cTn id="14" dur="6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6">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37" presetClass="entr" presetSubtype="0" fill="hold" nodeType="withEffect">
                  <p:stCondLst>
                    <p:cond delay="300"/>
                  </p:stCondLst>
                  <p:childTnLst>
                    <p:set>
                      <p:cBhvr>
                        <p:cTn dur="1" fill="hold">
                          <p:stCondLst>
                            <p:cond delay="0"/>
                          </p:stCondLst>
                        </p:cTn>
                        <p:tgtEl>
                          <p:spTgt spid="6"/>
                        </p:tgtEl>
                        <p:attrNameLst>
                          <p:attrName>style.visibility</p:attrName>
                        </p:attrNameLst>
                      </p:cBhvr>
                      <p:to>
                        <p:strVal val="visible"/>
                      </p:to>
                    </p:set>
                    <p:animEffect transition="in" filter="fade">
                      <p:cBhvr>
                        <p:cTn dur="600"/>
                        <p:tgtEl>
                          <p:spTgt spid="6"/>
                        </p:tgtEl>
                      </p:cBhvr>
                    </p:animEffect>
                    <p:anim calcmode="lin" valueType="num">
                      <p:cBhvr>
                        <p:cTn dur="600" fill="hold"/>
                        <p:tgtEl>
                          <p:spTgt spid="6"/>
                        </p:tgtEl>
                        <p:attrNameLst>
                          <p:attrName>ppt_x</p:attrName>
                        </p:attrNameLst>
                      </p:cBhvr>
                      <p:tavLst>
                        <p:tav tm="0">
                          <p:val>
                            <p:strVal val="#ppt_x"/>
                          </p:val>
                        </p:tav>
                        <p:tav tm="100000">
                          <p:val>
                            <p:strVal val="#ppt_x"/>
                          </p:val>
                        </p:tav>
                      </p:tavLst>
                    </p:anim>
                    <p:anim calcmode="lin" valueType="num">
                      <p:cBhvr>
                        <p:cTn dur="540" decel="100000" fill="hold"/>
                        <p:tgtEl>
                          <p:spTgt spid="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Title center + Dark BG">
    <p:bg>
      <p:bgPr>
        <a:solidFill>
          <a:srgbClr val="181D24"/>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685800" y="387970"/>
            <a:ext cx="7840133" cy="509484"/>
          </a:xfrm>
          <a:prstGeom prst="rect">
            <a:avLst/>
          </a:prstGeom>
        </p:spPr>
        <p:txBody>
          <a:bodyPr lIns="68580" tIns="34290" rIns="68580" bIns="34290">
            <a:normAutofit/>
          </a:bodyPr>
          <a:lstStyle>
            <a:lvl1pPr algn="ctr">
              <a:defRPr sz="3300" cap="all">
                <a:solidFill>
                  <a:schemeClr val="bg1">
                    <a:lumMod val="85000"/>
                  </a:schemeClr>
                </a:solidFill>
                <a:latin typeface="Lemon/Milk"/>
                <a:cs typeface="Lemon/Milk"/>
              </a:defRPr>
            </a:lvl1pPr>
          </a:lstStyle>
          <a:p>
            <a:r>
              <a:rPr lang="en-US" dirty="0"/>
              <a:t>title example here</a:t>
            </a:r>
          </a:p>
        </p:txBody>
      </p:sp>
      <p:sp>
        <p:nvSpPr>
          <p:cNvPr id="6" name="Text Placeholder 5"/>
          <p:cNvSpPr>
            <a:spLocks noGrp="1"/>
          </p:cNvSpPr>
          <p:nvPr>
            <p:ph type="body" sz="quarter" idx="10" hasCustomPrompt="1"/>
          </p:nvPr>
        </p:nvSpPr>
        <p:spPr>
          <a:xfrm>
            <a:off x="3547533" y="980191"/>
            <a:ext cx="2048933" cy="213595"/>
          </a:xfrm>
          <a:prstGeom prst="rect">
            <a:avLst/>
          </a:prstGeom>
        </p:spPr>
        <p:txBody>
          <a:bodyPr lIns="68580" tIns="34290" rIns="68580" bIns="34290">
            <a:noAutofit/>
          </a:bodyPr>
          <a:lstStyle>
            <a:lvl1pPr marL="0" indent="0" algn="ctr">
              <a:buNone/>
              <a:defRPr sz="1200" cap="all">
                <a:solidFill>
                  <a:schemeClr val="bg1">
                    <a:lumMod val="85000"/>
                    <a:alpha val="50000"/>
                  </a:schemeClr>
                </a:solidFill>
                <a:latin typeface="Lato Light"/>
                <a:cs typeface="Lato Light"/>
              </a:defRPr>
            </a:lvl1pPr>
          </a:lstStyle>
          <a:p>
            <a:pPr lvl="0"/>
            <a:r>
              <a:rPr lang="en-US" dirty="0" err="1"/>
              <a:t>Subitle</a:t>
            </a:r>
            <a:r>
              <a:rPr lang="en-US" dirty="0"/>
              <a:t> Example here</a:t>
            </a:r>
          </a:p>
        </p:txBody>
      </p:sp>
      <p:cxnSp>
        <p:nvCxnSpPr>
          <p:cNvPr id="8" name="Straight Connector 7"/>
          <p:cNvCxnSpPr/>
          <p:nvPr userDrawn="1"/>
        </p:nvCxnSpPr>
        <p:spPr>
          <a:xfrm>
            <a:off x="3530598" y="931321"/>
            <a:ext cx="2074333"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410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540" decel="100000" fill="hold"/>
                                        <p:tgtEl>
                                          <p:spTgt spid="4"/>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600"/>
                                        <p:tgtEl>
                                          <p:spTgt spid="6">
                                            <p:txEl>
                                              <p:pRg st="0" end="0"/>
                                            </p:txEl>
                                          </p:spTgt>
                                        </p:tgtEl>
                                      </p:cBhvr>
                                    </p:animEffect>
                                    <p:anim calcmode="lin" valueType="num">
                                      <p:cBhvr>
                                        <p:cTn id="14" dur="6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6">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37" presetClass="entr" presetSubtype="0" fill="hold" nodeType="withEffect">
                  <p:stCondLst>
                    <p:cond delay="300"/>
                  </p:stCondLst>
                  <p:childTnLst>
                    <p:set>
                      <p:cBhvr>
                        <p:cTn dur="1" fill="hold">
                          <p:stCondLst>
                            <p:cond delay="0"/>
                          </p:stCondLst>
                        </p:cTn>
                        <p:tgtEl>
                          <p:spTgt spid="6"/>
                        </p:tgtEl>
                        <p:attrNameLst>
                          <p:attrName>style.visibility</p:attrName>
                        </p:attrNameLst>
                      </p:cBhvr>
                      <p:to>
                        <p:strVal val="visible"/>
                      </p:to>
                    </p:set>
                    <p:animEffect transition="in" filter="fade">
                      <p:cBhvr>
                        <p:cTn dur="600"/>
                        <p:tgtEl>
                          <p:spTgt spid="6"/>
                        </p:tgtEl>
                      </p:cBhvr>
                    </p:animEffect>
                    <p:anim calcmode="lin" valueType="num">
                      <p:cBhvr>
                        <p:cTn dur="600" fill="hold"/>
                        <p:tgtEl>
                          <p:spTgt spid="6"/>
                        </p:tgtEl>
                        <p:attrNameLst>
                          <p:attrName>ppt_x</p:attrName>
                        </p:attrNameLst>
                      </p:cBhvr>
                      <p:tavLst>
                        <p:tav tm="0">
                          <p:val>
                            <p:strVal val="#ppt_x"/>
                          </p:val>
                        </p:tav>
                        <p:tav tm="100000">
                          <p:val>
                            <p:strVal val="#ppt_x"/>
                          </p:val>
                        </p:tav>
                      </p:tavLst>
                    </p:anim>
                    <p:anim calcmode="lin" valueType="num">
                      <p:cBhvr>
                        <p:cTn dur="540" decel="100000" fill="hold"/>
                        <p:tgtEl>
                          <p:spTgt spid="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Title + image">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0" y="0"/>
            <a:ext cx="9144000"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4" name="Title 3"/>
          <p:cNvSpPr>
            <a:spLocks noGrp="1"/>
          </p:cNvSpPr>
          <p:nvPr>
            <p:ph type="title" hasCustomPrompt="1"/>
          </p:nvPr>
        </p:nvSpPr>
        <p:spPr>
          <a:xfrm>
            <a:off x="685801" y="1107636"/>
            <a:ext cx="2717800" cy="1415430"/>
          </a:xfrm>
          <a:prstGeom prst="rect">
            <a:avLst/>
          </a:prstGeom>
        </p:spPr>
        <p:txBody>
          <a:bodyPr lIns="68580" tIns="34290" rIns="68580" bIns="34290">
            <a:noAutofit/>
          </a:bodyPr>
          <a:lstStyle>
            <a:lvl1pPr algn="l">
              <a:defRPr sz="3300" cap="all">
                <a:solidFill>
                  <a:schemeClr val="bg1">
                    <a:lumMod val="85000"/>
                  </a:schemeClr>
                </a:solidFill>
                <a:latin typeface="Lemon/Milk"/>
                <a:cs typeface="Lemon/Milk"/>
              </a:defRPr>
            </a:lvl1pPr>
          </a:lstStyle>
          <a:p>
            <a:r>
              <a:rPr lang="en-US" dirty="0"/>
              <a:t>title example here</a:t>
            </a:r>
          </a:p>
        </p:txBody>
      </p:sp>
      <p:sp>
        <p:nvSpPr>
          <p:cNvPr id="6" name="Text Placeholder 5"/>
          <p:cNvSpPr>
            <a:spLocks noGrp="1"/>
          </p:cNvSpPr>
          <p:nvPr>
            <p:ph type="body" sz="quarter" idx="10" hasCustomPrompt="1"/>
          </p:nvPr>
        </p:nvSpPr>
        <p:spPr>
          <a:xfrm>
            <a:off x="685800" y="2571923"/>
            <a:ext cx="2048933" cy="213595"/>
          </a:xfrm>
          <a:prstGeom prst="rect">
            <a:avLst/>
          </a:prstGeom>
        </p:spPr>
        <p:txBody>
          <a:bodyPr lIns="68580" tIns="34290" rIns="68580" bIns="34290">
            <a:noAutofit/>
          </a:bodyPr>
          <a:lstStyle>
            <a:lvl1pPr marL="0" indent="0" algn="l">
              <a:buNone/>
              <a:defRPr sz="1200" cap="all">
                <a:solidFill>
                  <a:schemeClr val="bg1">
                    <a:lumMod val="85000"/>
                  </a:schemeClr>
                </a:solidFill>
                <a:latin typeface="Lato Light"/>
                <a:cs typeface="Lato Light"/>
              </a:defRPr>
            </a:lvl1pPr>
          </a:lstStyle>
          <a:p>
            <a:pPr lvl="0"/>
            <a:r>
              <a:rPr lang="en-US" dirty="0" err="1"/>
              <a:t>Subitle</a:t>
            </a:r>
            <a:r>
              <a:rPr lang="en-US" dirty="0"/>
              <a:t> Example here</a:t>
            </a:r>
          </a:p>
        </p:txBody>
      </p:sp>
      <p:cxnSp>
        <p:nvCxnSpPr>
          <p:cNvPr id="3" name="Straight Connector 2"/>
          <p:cNvCxnSpPr/>
          <p:nvPr userDrawn="1"/>
        </p:nvCxnSpPr>
        <p:spPr>
          <a:xfrm>
            <a:off x="685800" y="2523053"/>
            <a:ext cx="2074333"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371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540" decel="100000" fill="hold"/>
                                        <p:tgtEl>
                                          <p:spTgt spid="4"/>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600"/>
                                        <p:tgtEl>
                                          <p:spTgt spid="6">
                                            <p:txEl>
                                              <p:pRg st="0" end="0"/>
                                            </p:txEl>
                                          </p:spTgt>
                                        </p:tgtEl>
                                      </p:cBhvr>
                                    </p:animEffect>
                                    <p:anim calcmode="lin" valueType="num">
                                      <p:cBhvr>
                                        <p:cTn id="14" dur="6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6">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37" presetClass="entr" presetSubtype="0" fill="hold" nodeType="withEffect">
                  <p:stCondLst>
                    <p:cond delay="300"/>
                  </p:stCondLst>
                  <p:childTnLst>
                    <p:set>
                      <p:cBhvr>
                        <p:cTn dur="1" fill="hold">
                          <p:stCondLst>
                            <p:cond delay="0"/>
                          </p:stCondLst>
                        </p:cTn>
                        <p:tgtEl>
                          <p:spTgt spid="6"/>
                        </p:tgtEl>
                        <p:attrNameLst>
                          <p:attrName>style.visibility</p:attrName>
                        </p:attrNameLst>
                      </p:cBhvr>
                      <p:to>
                        <p:strVal val="visible"/>
                      </p:to>
                    </p:set>
                    <p:animEffect transition="in" filter="fade">
                      <p:cBhvr>
                        <p:cTn dur="600"/>
                        <p:tgtEl>
                          <p:spTgt spid="6"/>
                        </p:tgtEl>
                      </p:cBhvr>
                    </p:animEffect>
                    <p:anim calcmode="lin" valueType="num">
                      <p:cBhvr>
                        <p:cTn dur="600" fill="hold"/>
                        <p:tgtEl>
                          <p:spTgt spid="6"/>
                        </p:tgtEl>
                        <p:attrNameLst>
                          <p:attrName>ppt_x</p:attrName>
                        </p:attrNameLst>
                      </p:cBhvr>
                      <p:tavLst>
                        <p:tav tm="0">
                          <p:val>
                            <p:strVal val="#ppt_x"/>
                          </p:val>
                        </p:tav>
                        <p:tav tm="100000">
                          <p:val>
                            <p:strVal val="#ppt_x"/>
                          </p:val>
                        </p:tav>
                      </p:tavLst>
                    </p:anim>
                    <p:anim calcmode="lin" valueType="num">
                      <p:cBhvr>
                        <p:cTn dur="540" decel="100000" fill="hold"/>
                        <p:tgtEl>
                          <p:spTgt spid="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Title + concept image 1">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2401917" y="646963"/>
            <a:ext cx="5959095" cy="2267333"/>
          </a:xfrm>
          <a:custGeom>
            <a:avLst/>
            <a:gdLst/>
            <a:ahLst/>
            <a:cxnLst/>
            <a:rect l="l" t="t" r="r" b="b"/>
            <a:pathLst>
              <a:path w="5959095" h="2267333">
                <a:moveTo>
                  <a:pt x="3854053" y="956"/>
                </a:moveTo>
                <a:cubicBezTo>
                  <a:pt x="4216422" y="10827"/>
                  <a:pt x="4569709" y="96467"/>
                  <a:pt x="4903563" y="224341"/>
                </a:cubicBezTo>
                <a:cubicBezTo>
                  <a:pt x="5279041" y="368144"/>
                  <a:pt x="5635208" y="567214"/>
                  <a:pt x="5959095" y="818471"/>
                </a:cubicBezTo>
                <a:cubicBezTo>
                  <a:pt x="5516853" y="816239"/>
                  <a:pt x="5082060" y="932514"/>
                  <a:pt x="4699961" y="1155287"/>
                </a:cubicBezTo>
                <a:cubicBezTo>
                  <a:pt x="4405041" y="1327255"/>
                  <a:pt x="4149848" y="1558317"/>
                  <a:pt x="3863756" y="1744315"/>
                </a:cubicBezTo>
                <a:cubicBezTo>
                  <a:pt x="3314195" y="2101431"/>
                  <a:pt x="2668902" y="2282965"/>
                  <a:pt x="2013678" y="2266278"/>
                </a:cubicBezTo>
                <a:cubicBezTo>
                  <a:pt x="1275964" y="2247466"/>
                  <a:pt x="566114" y="1979629"/>
                  <a:pt x="0" y="1506238"/>
                </a:cubicBezTo>
                <a:cubicBezTo>
                  <a:pt x="322233" y="1488276"/>
                  <a:pt x="638120" y="1416746"/>
                  <a:pt x="935247" y="1295582"/>
                </a:cubicBezTo>
                <a:cubicBezTo>
                  <a:pt x="1226581" y="1176756"/>
                  <a:pt x="1496395" y="1011590"/>
                  <a:pt x="1756554" y="831757"/>
                </a:cubicBezTo>
                <a:cubicBezTo>
                  <a:pt x="1979192" y="677750"/>
                  <a:pt x="2194658" y="513009"/>
                  <a:pt x="2429435" y="378028"/>
                </a:cubicBezTo>
                <a:cubicBezTo>
                  <a:pt x="2817604" y="154937"/>
                  <a:pt x="3250742" y="16661"/>
                  <a:pt x="3698226" y="1462"/>
                </a:cubicBezTo>
                <a:cubicBezTo>
                  <a:pt x="3750333" y="-318"/>
                  <a:pt x="3802286" y="-454"/>
                  <a:pt x="3854053" y="956"/>
                </a:cubicBezTo>
                <a:close/>
              </a:path>
            </a:pathLst>
          </a:cu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4" name="Shape 33"/>
          <p:cNvSpPr/>
          <p:nvPr userDrawn="1"/>
        </p:nvSpPr>
        <p:spPr>
          <a:xfrm>
            <a:off x="1778727" y="584408"/>
            <a:ext cx="2136904" cy="1292505"/>
          </a:xfrm>
          <a:custGeom>
            <a:avLst/>
            <a:gdLst/>
            <a:ahLst/>
            <a:cxnLst>
              <a:cxn ang="0">
                <a:pos x="wd2" y="hd2"/>
              </a:cxn>
              <a:cxn ang="5400000">
                <a:pos x="wd2" y="hd2"/>
              </a:cxn>
              <a:cxn ang="10800000">
                <a:pos x="wd2" y="hd2"/>
              </a:cxn>
              <a:cxn ang="16200000">
                <a:pos x="wd2" y="hd2"/>
              </a:cxn>
            </a:cxnLst>
            <a:rect l="0" t="0" r="r" b="b"/>
            <a:pathLst>
              <a:path w="21600" h="21031" extrusionOk="0">
                <a:moveTo>
                  <a:pt x="0" y="2265"/>
                </a:moveTo>
                <a:cubicBezTo>
                  <a:pt x="2985" y="-26"/>
                  <a:pt x="6318" y="-569"/>
                  <a:pt x="9454" y="590"/>
                </a:cubicBezTo>
                <a:cubicBezTo>
                  <a:pt x="12825" y="1836"/>
                  <a:pt x="15806" y="4983"/>
                  <a:pt x="18486" y="8749"/>
                </a:cubicBezTo>
                <a:cubicBezTo>
                  <a:pt x="19581" y="10287"/>
                  <a:pt x="20620" y="11923"/>
                  <a:pt x="21600" y="13650"/>
                </a:cubicBezTo>
                <a:cubicBezTo>
                  <a:pt x="20285" y="15207"/>
                  <a:pt x="18910" y="16631"/>
                  <a:pt x="17485" y="17912"/>
                </a:cubicBezTo>
                <a:cubicBezTo>
                  <a:pt x="16553" y="18750"/>
                  <a:pt x="15597" y="19529"/>
                  <a:pt x="14594" y="20161"/>
                </a:cubicBezTo>
                <a:cubicBezTo>
                  <a:pt x="14065" y="20494"/>
                  <a:pt x="13526" y="20785"/>
                  <a:pt x="12979" y="21031"/>
                </a:cubicBezTo>
                <a:cubicBezTo>
                  <a:pt x="12154" y="15769"/>
                  <a:pt x="10295" y="11076"/>
                  <a:pt x="7680" y="7651"/>
                </a:cubicBezTo>
                <a:cubicBezTo>
                  <a:pt x="5474" y="4760"/>
                  <a:pt x="2817" y="2898"/>
                  <a:pt x="0" y="2265"/>
                </a:cubicBezTo>
                <a:close/>
              </a:path>
            </a:pathLst>
          </a:custGeom>
          <a:solidFill>
            <a:schemeClr val="accent1"/>
          </a:soli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2400"/>
            </a:pPr>
            <a:endParaRPr kumimoji="0" sz="2400" b="0" i="0" u="none" strike="noStrike" kern="1200" cap="none" spc="0" normalizeH="0" baseline="0" noProof="0">
              <a:ln>
                <a:noFill/>
              </a:ln>
              <a:solidFill>
                <a:prstClr val="black"/>
              </a:solidFill>
              <a:effectLst/>
              <a:uLnTx/>
              <a:uFillTx/>
              <a:latin typeface="Roboto Condensed"/>
              <a:ea typeface="+mn-ea"/>
              <a:cs typeface="+mn-cs"/>
            </a:endParaRPr>
          </a:p>
        </p:txBody>
      </p:sp>
      <p:sp>
        <p:nvSpPr>
          <p:cNvPr id="15" name="Shape 34"/>
          <p:cNvSpPr/>
          <p:nvPr userDrawn="1"/>
        </p:nvSpPr>
        <p:spPr>
          <a:xfrm>
            <a:off x="4745748" y="1592441"/>
            <a:ext cx="5959095" cy="2267367"/>
          </a:xfrm>
          <a:custGeom>
            <a:avLst/>
            <a:gdLst/>
            <a:ahLst/>
            <a:cxnLst>
              <a:cxn ang="0">
                <a:pos x="wd2" y="hd2"/>
              </a:cxn>
              <a:cxn ang="5400000">
                <a:pos x="wd2" y="hd2"/>
              </a:cxn>
              <a:cxn ang="10800000">
                <a:pos x="wd2" y="hd2"/>
              </a:cxn>
              <a:cxn ang="16200000">
                <a:pos x="wd2" y="hd2"/>
              </a:cxn>
            </a:cxnLst>
            <a:rect l="0" t="0" r="r" b="b"/>
            <a:pathLst>
              <a:path w="21600" h="21333" extrusionOk="0">
                <a:moveTo>
                  <a:pt x="21600" y="7701"/>
                </a:moveTo>
                <a:cubicBezTo>
                  <a:pt x="20426" y="5337"/>
                  <a:pt x="19135" y="3464"/>
                  <a:pt x="17774" y="2111"/>
                </a:cubicBezTo>
                <a:cubicBezTo>
                  <a:pt x="16391" y="736"/>
                  <a:pt x="14916" y="-120"/>
                  <a:pt x="13405" y="14"/>
                </a:cubicBezTo>
                <a:cubicBezTo>
                  <a:pt x="11783" y="157"/>
                  <a:pt x="10213" y="1458"/>
                  <a:pt x="8806" y="3557"/>
                </a:cubicBezTo>
                <a:cubicBezTo>
                  <a:pt x="7955" y="4827"/>
                  <a:pt x="7174" y="6377"/>
                  <a:pt x="6367" y="7826"/>
                </a:cubicBezTo>
                <a:cubicBezTo>
                  <a:pt x="5424" y="9518"/>
                  <a:pt x="4446" y="11072"/>
                  <a:pt x="3390" y="12190"/>
                </a:cubicBezTo>
                <a:cubicBezTo>
                  <a:pt x="2313" y="13330"/>
                  <a:pt x="1168" y="14003"/>
                  <a:pt x="0" y="14172"/>
                </a:cubicBezTo>
                <a:cubicBezTo>
                  <a:pt x="2052" y="18626"/>
                  <a:pt x="4625" y="21146"/>
                  <a:pt x="7299" y="21323"/>
                </a:cubicBezTo>
                <a:cubicBezTo>
                  <a:pt x="9674" y="21480"/>
                  <a:pt x="12013" y="19772"/>
                  <a:pt x="14005" y="16412"/>
                </a:cubicBezTo>
                <a:cubicBezTo>
                  <a:pt x="15042" y="14662"/>
                  <a:pt x="15967" y="12488"/>
                  <a:pt x="17036" y="10870"/>
                </a:cubicBezTo>
                <a:cubicBezTo>
                  <a:pt x="18421" y="8774"/>
                  <a:pt x="19997" y="7680"/>
                  <a:pt x="21600" y="7701"/>
                </a:cubicBezTo>
                <a:close/>
              </a:path>
            </a:pathLst>
          </a:custGeom>
          <a:solidFill>
            <a:schemeClr val="accent2"/>
          </a:soli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2400"/>
            </a:pPr>
            <a:endParaRPr kumimoji="0" sz="2400" b="0" i="0" u="none" strike="noStrike" kern="1200" cap="none" spc="0" normalizeH="0" baseline="0" noProof="0">
              <a:ln>
                <a:noFill/>
              </a:ln>
              <a:solidFill>
                <a:prstClr val="black"/>
              </a:solidFill>
              <a:effectLst/>
              <a:uLnTx/>
              <a:uFillTx/>
              <a:latin typeface="Roboto Condensed"/>
              <a:ea typeface="+mn-ea"/>
              <a:cs typeface="+mn-cs"/>
            </a:endParaRPr>
          </a:p>
        </p:txBody>
      </p:sp>
    </p:spTree>
    <p:extLst>
      <p:ext uri="{BB962C8B-B14F-4D97-AF65-F5344CB8AC3E}">
        <p14:creationId xmlns:p14="http://schemas.microsoft.com/office/powerpoint/2010/main" val="302369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nodePh="1">
                                  <p:stCondLst>
                                    <p:cond delay="400"/>
                                  </p:stCondLst>
                                  <p:endCondLst>
                                    <p:cond evt="begin" delay="0">
                                      <p:tn val="8"/>
                                    </p:cond>
                                  </p:end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22" presetClass="entr" presetSubtype="8" fill="hold" grpId="1" nodeType="withEffect">
                                  <p:stCondLst>
                                    <p:cond delay="50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animBg="1"/>
      <p:bldP spid="15" grpId="0" animBg="1"/>
      <p:bldP spid="15" grpId="1" animBg="1"/>
    </p:bldLst>
  </p:timing>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Title + concept image 2">
    <p:spTree>
      <p:nvGrpSpPr>
        <p:cNvPr id="1" name=""/>
        <p:cNvGrpSpPr/>
        <p:nvPr/>
      </p:nvGrpSpPr>
      <p:grpSpPr>
        <a:xfrm>
          <a:off x="0" y="0"/>
          <a:ext cx="0" cy="0"/>
          <a:chOff x="0" y="0"/>
          <a:chExt cx="0" cy="0"/>
        </a:xfrm>
      </p:grpSpPr>
      <p:sp>
        <p:nvSpPr>
          <p:cNvPr id="13" name="Picture Placeholder 2"/>
          <p:cNvSpPr>
            <a:spLocks noGrp="1"/>
          </p:cNvSpPr>
          <p:nvPr>
            <p:ph type="pic" sz="quarter" idx="12"/>
          </p:nvPr>
        </p:nvSpPr>
        <p:spPr>
          <a:xfrm>
            <a:off x="0" y="0"/>
            <a:ext cx="9144000"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0" name="Picture Placeholder 2"/>
          <p:cNvSpPr>
            <a:spLocks noGrp="1"/>
          </p:cNvSpPr>
          <p:nvPr>
            <p:ph type="pic" sz="quarter" idx="11"/>
          </p:nvPr>
        </p:nvSpPr>
        <p:spPr>
          <a:xfrm>
            <a:off x="1756384" y="0"/>
            <a:ext cx="6519961" cy="2480733"/>
          </a:xfrm>
          <a:custGeom>
            <a:avLst/>
            <a:gdLst/>
            <a:ahLst/>
            <a:cxnLst/>
            <a:rect l="l" t="t" r="r" b="b"/>
            <a:pathLst>
              <a:path w="5959095" h="2267333">
                <a:moveTo>
                  <a:pt x="3854053" y="956"/>
                </a:moveTo>
                <a:cubicBezTo>
                  <a:pt x="4216422" y="10827"/>
                  <a:pt x="4569709" y="96467"/>
                  <a:pt x="4903563" y="224341"/>
                </a:cubicBezTo>
                <a:cubicBezTo>
                  <a:pt x="5279041" y="368144"/>
                  <a:pt x="5635208" y="567214"/>
                  <a:pt x="5959095" y="818471"/>
                </a:cubicBezTo>
                <a:cubicBezTo>
                  <a:pt x="5516853" y="816239"/>
                  <a:pt x="5082060" y="932514"/>
                  <a:pt x="4699961" y="1155287"/>
                </a:cubicBezTo>
                <a:cubicBezTo>
                  <a:pt x="4405041" y="1327255"/>
                  <a:pt x="4149848" y="1558317"/>
                  <a:pt x="3863756" y="1744315"/>
                </a:cubicBezTo>
                <a:cubicBezTo>
                  <a:pt x="3314195" y="2101431"/>
                  <a:pt x="2668902" y="2282965"/>
                  <a:pt x="2013678" y="2266278"/>
                </a:cubicBezTo>
                <a:cubicBezTo>
                  <a:pt x="1275964" y="2247466"/>
                  <a:pt x="566114" y="1979629"/>
                  <a:pt x="0" y="1506238"/>
                </a:cubicBezTo>
                <a:cubicBezTo>
                  <a:pt x="322233" y="1488276"/>
                  <a:pt x="638120" y="1416746"/>
                  <a:pt x="935247" y="1295582"/>
                </a:cubicBezTo>
                <a:cubicBezTo>
                  <a:pt x="1226581" y="1176756"/>
                  <a:pt x="1496395" y="1011590"/>
                  <a:pt x="1756554" y="831757"/>
                </a:cubicBezTo>
                <a:cubicBezTo>
                  <a:pt x="1979192" y="677750"/>
                  <a:pt x="2194658" y="513009"/>
                  <a:pt x="2429435" y="378028"/>
                </a:cubicBezTo>
                <a:cubicBezTo>
                  <a:pt x="2817604" y="154937"/>
                  <a:pt x="3250742" y="16661"/>
                  <a:pt x="3698226" y="1462"/>
                </a:cubicBezTo>
                <a:cubicBezTo>
                  <a:pt x="3750333" y="-318"/>
                  <a:pt x="3802286" y="-454"/>
                  <a:pt x="3854053" y="956"/>
                </a:cubicBezTo>
                <a:close/>
              </a:path>
            </a:pathLst>
          </a:cu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9" name="Title 3"/>
          <p:cNvSpPr>
            <a:spLocks noGrp="1"/>
          </p:cNvSpPr>
          <p:nvPr>
            <p:ph type="title" hasCustomPrompt="1"/>
          </p:nvPr>
        </p:nvSpPr>
        <p:spPr>
          <a:xfrm>
            <a:off x="685801" y="2894108"/>
            <a:ext cx="2717800" cy="1415430"/>
          </a:xfrm>
          <a:prstGeom prst="rect">
            <a:avLst/>
          </a:prstGeom>
        </p:spPr>
        <p:txBody>
          <a:bodyPr lIns="68580" tIns="34290" rIns="68580" bIns="34290">
            <a:noAutofit/>
          </a:bodyPr>
          <a:lstStyle>
            <a:lvl1pPr algn="l">
              <a:defRPr sz="3300" cap="all">
                <a:solidFill>
                  <a:schemeClr val="bg1">
                    <a:lumMod val="85000"/>
                  </a:schemeClr>
                </a:solidFill>
                <a:latin typeface="Lemon/Milk"/>
                <a:cs typeface="Lemon/Milk"/>
              </a:defRPr>
            </a:lvl1pPr>
          </a:lstStyle>
          <a:p>
            <a:r>
              <a:rPr lang="en-US" dirty="0"/>
              <a:t>title example here</a:t>
            </a:r>
          </a:p>
        </p:txBody>
      </p:sp>
      <p:sp>
        <p:nvSpPr>
          <p:cNvPr id="11" name="Text Placeholder 5"/>
          <p:cNvSpPr>
            <a:spLocks noGrp="1"/>
          </p:cNvSpPr>
          <p:nvPr>
            <p:ph type="body" sz="quarter" idx="10" hasCustomPrompt="1"/>
          </p:nvPr>
        </p:nvSpPr>
        <p:spPr>
          <a:xfrm>
            <a:off x="685800" y="4358395"/>
            <a:ext cx="2048933" cy="213595"/>
          </a:xfrm>
          <a:prstGeom prst="rect">
            <a:avLst/>
          </a:prstGeom>
        </p:spPr>
        <p:txBody>
          <a:bodyPr lIns="68580" tIns="34290" rIns="68580" bIns="34290">
            <a:noAutofit/>
          </a:bodyPr>
          <a:lstStyle>
            <a:lvl1pPr marL="0" indent="0" algn="l">
              <a:buNone/>
              <a:defRPr sz="1200" cap="all">
                <a:solidFill>
                  <a:schemeClr val="bg1">
                    <a:lumMod val="85000"/>
                  </a:schemeClr>
                </a:solidFill>
                <a:latin typeface="Lato Light"/>
                <a:cs typeface="Lato Light"/>
              </a:defRPr>
            </a:lvl1pPr>
          </a:lstStyle>
          <a:p>
            <a:pPr lvl="0"/>
            <a:r>
              <a:rPr lang="en-US" dirty="0" err="1"/>
              <a:t>Subitle</a:t>
            </a:r>
            <a:r>
              <a:rPr lang="en-US" dirty="0"/>
              <a:t> Example here</a:t>
            </a:r>
          </a:p>
        </p:txBody>
      </p:sp>
    </p:spTree>
    <p:extLst>
      <p:ext uri="{BB962C8B-B14F-4D97-AF65-F5344CB8AC3E}">
        <p14:creationId xmlns:p14="http://schemas.microsoft.com/office/powerpoint/2010/main" val="279774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600"/>
                                        <p:tgtEl>
                                          <p:spTgt spid="9"/>
                                        </p:tgtEl>
                                      </p:cBhvr>
                                    </p:animEffect>
                                    <p:anim calcmode="lin" valueType="num">
                                      <p:cBhvr>
                                        <p:cTn id="8" dur="600" fill="hold"/>
                                        <p:tgtEl>
                                          <p:spTgt spid="9"/>
                                        </p:tgtEl>
                                        <p:attrNameLst>
                                          <p:attrName>ppt_x</p:attrName>
                                        </p:attrNameLst>
                                      </p:cBhvr>
                                      <p:tavLst>
                                        <p:tav tm="0">
                                          <p:val>
                                            <p:strVal val="#ppt_x"/>
                                          </p:val>
                                        </p:tav>
                                        <p:tav tm="100000">
                                          <p:val>
                                            <p:strVal val="#ppt_x"/>
                                          </p:val>
                                        </p:tav>
                                      </p:tavLst>
                                    </p:anim>
                                    <p:anim calcmode="lin" valueType="num">
                                      <p:cBhvr>
                                        <p:cTn id="9" dur="540" decel="100000" fill="hold"/>
                                        <p:tgtEl>
                                          <p:spTgt spid="9"/>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600"/>
                                        <p:tgtEl>
                                          <p:spTgt spid="11">
                                            <p:txEl>
                                              <p:pRg st="0" end="0"/>
                                            </p:txEl>
                                          </p:spTgt>
                                        </p:tgtEl>
                                      </p:cBhvr>
                                    </p:animEffect>
                                    <p:anim calcmode="lin" valueType="num">
                                      <p:cBhvr>
                                        <p:cTn id="14" dur="6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11">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11">
                                            <p:txEl>
                                              <p:pRg st="0" end="0"/>
                                            </p:txEl>
                                          </p:spTgt>
                                        </p:tgtEl>
                                        <p:attrNameLst>
                                          <p:attrName>ppt_y</p:attrName>
                                        </p:attrNameLst>
                                      </p:cBhvr>
                                      <p:tavLst>
                                        <p:tav tm="0">
                                          <p:val>
                                            <p:strVal val="#ppt_y-.03"/>
                                          </p:val>
                                        </p:tav>
                                        <p:tav tm="100000">
                                          <p:val>
                                            <p:strVal val="#ppt_y"/>
                                          </p:val>
                                        </p:tav>
                                      </p:tavLst>
                                    </p:anim>
                                  </p:childTnLst>
                                </p:cTn>
                              </p:par>
                              <p:par>
                                <p:cTn id="17" presetID="10" presetClass="entr" presetSubtype="0" fill="hold" grpId="0" nodeType="withEffect" nodePh="1">
                                  <p:stCondLst>
                                    <p:cond delay="500"/>
                                  </p:stCondLst>
                                  <p:endCondLst>
                                    <p:cond evt="begin" delay="0">
                                      <p:tn val="17"/>
                                    </p:cond>
                                  </p:end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11" grpId="0" build="p">
        <p:tmplLst>
          <p:tmpl lvl="1">
            <p:tnLst>
              <p:par>
                <p:cTn presetID="37"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600"/>
                        <p:tgtEl>
                          <p:spTgt spid="11"/>
                        </p:tgtEl>
                      </p:cBhvr>
                    </p:animEffect>
                    <p:anim calcmode="lin" valueType="num">
                      <p:cBhvr>
                        <p:cTn dur="600" fill="hold"/>
                        <p:tgtEl>
                          <p:spTgt spid="11"/>
                        </p:tgtEl>
                        <p:attrNameLst>
                          <p:attrName>ppt_x</p:attrName>
                        </p:attrNameLst>
                      </p:cBhvr>
                      <p:tavLst>
                        <p:tav tm="0">
                          <p:val>
                            <p:strVal val="#ppt_x"/>
                          </p:val>
                        </p:tav>
                        <p:tav tm="100000">
                          <p:val>
                            <p:strVal val="#ppt_x"/>
                          </p:val>
                        </p:tav>
                      </p:tavLst>
                    </p:anim>
                    <p:anim calcmode="lin" valueType="num">
                      <p:cBhvr>
                        <p:cTn dur="540" decel="100000" fill="hold"/>
                        <p:tgtEl>
                          <p:spTgt spid="11"/>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1"/>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Title + concept image 3">
    <p:spTree>
      <p:nvGrpSpPr>
        <p:cNvPr id="1" name=""/>
        <p:cNvGrpSpPr/>
        <p:nvPr/>
      </p:nvGrpSpPr>
      <p:grpSpPr>
        <a:xfrm>
          <a:off x="0" y="0"/>
          <a:ext cx="0" cy="0"/>
          <a:chOff x="0" y="0"/>
          <a:chExt cx="0" cy="0"/>
        </a:xfrm>
      </p:grpSpPr>
      <p:sp>
        <p:nvSpPr>
          <p:cNvPr id="13" name="Picture Placeholder 2"/>
          <p:cNvSpPr>
            <a:spLocks noGrp="1"/>
          </p:cNvSpPr>
          <p:nvPr>
            <p:ph type="pic" sz="quarter" idx="12"/>
          </p:nvPr>
        </p:nvSpPr>
        <p:spPr>
          <a:xfrm>
            <a:off x="0" y="0"/>
            <a:ext cx="9144000"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0" name="Picture Placeholder 2"/>
          <p:cNvSpPr>
            <a:spLocks noGrp="1"/>
          </p:cNvSpPr>
          <p:nvPr>
            <p:ph type="pic" sz="quarter" idx="11"/>
          </p:nvPr>
        </p:nvSpPr>
        <p:spPr>
          <a:xfrm>
            <a:off x="-538083" y="2446867"/>
            <a:ext cx="6519961" cy="2480733"/>
          </a:xfrm>
          <a:custGeom>
            <a:avLst/>
            <a:gdLst/>
            <a:ahLst/>
            <a:cxnLst/>
            <a:rect l="l" t="t" r="r" b="b"/>
            <a:pathLst>
              <a:path w="5959095" h="2267333">
                <a:moveTo>
                  <a:pt x="3854053" y="956"/>
                </a:moveTo>
                <a:cubicBezTo>
                  <a:pt x="4216422" y="10827"/>
                  <a:pt x="4569709" y="96467"/>
                  <a:pt x="4903563" y="224341"/>
                </a:cubicBezTo>
                <a:cubicBezTo>
                  <a:pt x="5279041" y="368144"/>
                  <a:pt x="5635208" y="567214"/>
                  <a:pt x="5959095" y="818471"/>
                </a:cubicBezTo>
                <a:cubicBezTo>
                  <a:pt x="5516853" y="816239"/>
                  <a:pt x="5082060" y="932514"/>
                  <a:pt x="4699961" y="1155287"/>
                </a:cubicBezTo>
                <a:cubicBezTo>
                  <a:pt x="4405041" y="1327255"/>
                  <a:pt x="4149848" y="1558317"/>
                  <a:pt x="3863756" y="1744315"/>
                </a:cubicBezTo>
                <a:cubicBezTo>
                  <a:pt x="3314195" y="2101431"/>
                  <a:pt x="2668902" y="2282965"/>
                  <a:pt x="2013678" y="2266278"/>
                </a:cubicBezTo>
                <a:cubicBezTo>
                  <a:pt x="1275964" y="2247466"/>
                  <a:pt x="566114" y="1979629"/>
                  <a:pt x="0" y="1506238"/>
                </a:cubicBezTo>
                <a:cubicBezTo>
                  <a:pt x="322233" y="1488276"/>
                  <a:pt x="638120" y="1416746"/>
                  <a:pt x="935247" y="1295582"/>
                </a:cubicBezTo>
                <a:cubicBezTo>
                  <a:pt x="1226581" y="1176756"/>
                  <a:pt x="1496395" y="1011590"/>
                  <a:pt x="1756554" y="831757"/>
                </a:cubicBezTo>
                <a:cubicBezTo>
                  <a:pt x="1979192" y="677750"/>
                  <a:pt x="2194658" y="513009"/>
                  <a:pt x="2429435" y="378028"/>
                </a:cubicBezTo>
                <a:cubicBezTo>
                  <a:pt x="2817604" y="154937"/>
                  <a:pt x="3250742" y="16661"/>
                  <a:pt x="3698226" y="1462"/>
                </a:cubicBezTo>
                <a:cubicBezTo>
                  <a:pt x="3750333" y="-318"/>
                  <a:pt x="3802286" y="-454"/>
                  <a:pt x="3854053" y="956"/>
                </a:cubicBezTo>
                <a:close/>
              </a:path>
            </a:pathLst>
          </a:cu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9" name="Title 3"/>
          <p:cNvSpPr>
            <a:spLocks noGrp="1"/>
          </p:cNvSpPr>
          <p:nvPr>
            <p:ph type="title" hasCustomPrompt="1"/>
          </p:nvPr>
        </p:nvSpPr>
        <p:spPr>
          <a:xfrm>
            <a:off x="685801" y="777441"/>
            <a:ext cx="2717800" cy="1415430"/>
          </a:xfrm>
          <a:prstGeom prst="rect">
            <a:avLst/>
          </a:prstGeom>
        </p:spPr>
        <p:txBody>
          <a:bodyPr lIns="68580" tIns="34290" rIns="68580" bIns="34290">
            <a:noAutofit/>
          </a:bodyPr>
          <a:lstStyle>
            <a:lvl1pPr algn="l">
              <a:defRPr sz="3300" cap="all">
                <a:solidFill>
                  <a:schemeClr val="bg1">
                    <a:lumMod val="85000"/>
                  </a:schemeClr>
                </a:solidFill>
                <a:latin typeface="Lemon/Milk"/>
                <a:cs typeface="Lemon/Milk"/>
              </a:defRPr>
            </a:lvl1pPr>
          </a:lstStyle>
          <a:p>
            <a:r>
              <a:rPr lang="en-US" dirty="0"/>
              <a:t>title example here</a:t>
            </a:r>
          </a:p>
        </p:txBody>
      </p:sp>
      <p:sp>
        <p:nvSpPr>
          <p:cNvPr id="11" name="Text Placeholder 5"/>
          <p:cNvSpPr>
            <a:spLocks noGrp="1"/>
          </p:cNvSpPr>
          <p:nvPr>
            <p:ph type="body" sz="quarter" idx="10" hasCustomPrompt="1"/>
          </p:nvPr>
        </p:nvSpPr>
        <p:spPr>
          <a:xfrm>
            <a:off x="685800" y="2241728"/>
            <a:ext cx="2048933" cy="213595"/>
          </a:xfrm>
          <a:prstGeom prst="rect">
            <a:avLst/>
          </a:prstGeom>
        </p:spPr>
        <p:txBody>
          <a:bodyPr lIns="68580" tIns="34290" rIns="68580" bIns="34290">
            <a:noAutofit/>
          </a:bodyPr>
          <a:lstStyle>
            <a:lvl1pPr marL="0" indent="0" algn="l">
              <a:buNone/>
              <a:defRPr sz="1200" cap="all">
                <a:solidFill>
                  <a:schemeClr val="bg1">
                    <a:lumMod val="85000"/>
                  </a:schemeClr>
                </a:solidFill>
                <a:latin typeface="Lato Light"/>
                <a:cs typeface="Lato Light"/>
              </a:defRPr>
            </a:lvl1pPr>
          </a:lstStyle>
          <a:p>
            <a:pPr lvl="0"/>
            <a:r>
              <a:rPr lang="en-US" dirty="0" err="1"/>
              <a:t>Subitle</a:t>
            </a:r>
            <a:r>
              <a:rPr lang="en-US" dirty="0"/>
              <a:t> Example here</a:t>
            </a:r>
          </a:p>
        </p:txBody>
      </p:sp>
    </p:spTree>
    <p:extLst>
      <p:ext uri="{BB962C8B-B14F-4D97-AF65-F5344CB8AC3E}">
        <p14:creationId xmlns:p14="http://schemas.microsoft.com/office/powerpoint/2010/main" val="186897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600"/>
                                        <p:tgtEl>
                                          <p:spTgt spid="9"/>
                                        </p:tgtEl>
                                      </p:cBhvr>
                                    </p:animEffect>
                                    <p:anim calcmode="lin" valueType="num">
                                      <p:cBhvr>
                                        <p:cTn id="8" dur="600" fill="hold"/>
                                        <p:tgtEl>
                                          <p:spTgt spid="9"/>
                                        </p:tgtEl>
                                        <p:attrNameLst>
                                          <p:attrName>ppt_x</p:attrName>
                                        </p:attrNameLst>
                                      </p:cBhvr>
                                      <p:tavLst>
                                        <p:tav tm="0">
                                          <p:val>
                                            <p:strVal val="#ppt_x"/>
                                          </p:val>
                                        </p:tav>
                                        <p:tav tm="100000">
                                          <p:val>
                                            <p:strVal val="#ppt_x"/>
                                          </p:val>
                                        </p:tav>
                                      </p:tavLst>
                                    </p:anim>
                                    <p:anim calcmode="lin" valueType="num">
                                      <p:cBhvr>
                                        <p:cTn id="9" dur="540" decel="100000" fill="hold"/>
                                        <p:tgtEl>
                                          <p:spTgt spid="9"/>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600"/>
                                        <p:tgtEl>
                                          <p:spTgt spid="11">
                                            <p:txEl>
                                              <p:pRg st="0" end="0"/>
                                            </p:txEl>
                                          </p:spTgt>
                                        </p:tgtEl>
                                      </p:cBhvr>
                                    </p:animEffect>
                                    <p:anim calcmode="lin" valueType="num">
                                      <p:cBhvr>
                                        <p:cTn id="14" dur="6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11">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11">
                                            <p:txEl>
                                              <p:pRg st="0" end="0"/>
                                            </p:txEl>
                                          </p:spTgt>
                                        </p:tgtEl>
                                        <p:attrNameLst>
                                          <p:attrName>ppt_y</p:attrName>
                                        </p:attrNameLst>
                                      </p:cBhvr>
                                      <p:tavLst>
                                        <p:tav tm="0">
                                          <p:val>
                                            <p:strVal val="#ppt_y-.03"/>
                                          </p:val>
                                        </p:tav>
                                        <p:tav tm="100000">
                                          <p:val>
                                            <p:strVal val="#ppt_y"/>
                                          </p:val>
                                        </p:tav>
                                      </p:tavLst>
                                    </p:anim>
                                  </p:childTnLst>
                                </p:cTn>
                              </p:par>
                              <p:par>
                                <p:cTn id="17" presetID="10" presetClass="entr" presetSubtype="0" fill="hold" grpId="0" nodeType="withEffect" nodePh="1">
                                  <p:stCondLst>
                                    <p:cond delay="500"/>
                                  </p:stCondLst>
                                  <p:endCondLst>
                                    <p:cond evt="begin" delay="0">
                                      <p:tn val="17"/>
                                    </p:cond>
                                  </p:end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11" grpId="0" build="p">
        <p:tmplLst>
          <p:tmpl lvl="1">
            <p:tnLst>
              <p:par>
                <p:cTn presetID="37"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600"/>
                        <p:tgtEl>
                          <p:spTgt spid="11"/>
                        </p:tgtEl>
                      </p:cBhvr>
                    </p:animEffect>
                    <p:anim calcmode="lin" valueType="num">
                      <p:cBhvr>
                        <p:cTn dur="600" fill="hold"/>
                        <p:tgtEl>
                          <p:spTgt spid="11"/>
                        </p:tgtEl>
                        <p:attrNameLst>
                          <p:attrName>ppt_x</p:attrName>
                        </p:attrNameLst>
                      </p:cBhvr>
                      <p:tavLst>
                        <p:tav tm="0">
                          <p:val>
                            <p:strVal val="#ppt_x"/>
                          </p:val>
                        </p:tav>
                        <p:tav tm="100000">
                          <p:val>
                            <p:strVal val="#ppt_x"/>
                          </p:val>
                        </p:tav>
                      </p:tavLst>
                    </p:anim>
                    <p:anim calcmode="lin" valueType="num">
                      <p:cBhvr>
                        <p:cTn dur="540" decel="100000" fill="hold"/>
                        <p:tgtEl>
                          <p:spTgt spid="11"/>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1"/>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 down">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0" y="2569633"/>
            <a:ext cx="9144000" cy="2573867"/>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itle + concept image 4">
    <p:spTree>
      <p:nvGrpSpPr>
        <p:cNvPr id="1" name=""/>
        <p:cNvGrpSpPr/>
        <p:nvPr/>
      </p:nvGrpSpPr>
      <p:grpSpPr>
        <a:xfrm>
          <a:off x="0" y="0"/>
          <a:ext cx="0" cy="0"/>
          <a:chOff x="0" y="0"/>
          <a:chExt cx="0" cy="0"/>
        </a:xfrm>
      </p:grpSpPr>
      <p:sp>
        <p:nvSpPr>
          <p:cNvPr id="13" name="Picture Placeholder 2"/>
          <p:cNvSpPr>
            <a:spLocks noGrp="1"/>
          </p:cNvSpPr>
          <p:nvPr>
            <p:ph type="pic" sz="quarter" idx="12"/>
          </p:nvPr>
        </p:nvSpPr>
        <p:spPr>
          <a:xfrm>
            <a:off x="0" y="0"/>
            <a:ext cx="9144000"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9" name="Title 3"/>
          <p:cNvSpPr>
            <a:spLocks noGrp="1"/>
          </p:cNvSpPr>
          <p:nvPr>
            <p:ph type="title" hasCustomPrompt="1"/>
          </p:nvPr>
        </p:nvSpPr>
        <p:spPr>
          <a:xfrm>
            <a:off x="685801" y="777441"/>
            <a:ext cx="2717800" cy="1415430"/>
          </a:xfrm>
          <a:prstGeom prst="rect">
            <a:avLst/>
          </a:prstGeom>
        </p:spPr>
        <p:txBody>
          <a:bodyPr lIns="68580" tIns="34290" rIns="68580" bIns="34290">
            <a:noAutofit/>
          </a:bodyPr>
          <a:lstStyle>
            <a:lvl1pPr algn="l">
              <a:defRPr sz="3300" cap="all">
                <a:solidFill>
                  <a:schemeClr val="tx1">
                    <a:lumMod val="50000"/>
                    <a:lumOff val="50000"/>
                  </a:schemeClr>
                </a:solidFill>
                <a:latin typeface="Lemon/Milk"/>
                <a:cs typeface="Lemon/Milk"/>
              </a:defRPr>
            </a:lvl1pPr>
          </a:lstStyle>
          <a:p>
            <a:r>
              <a:rPr lang="en-US" dirty="0"/>
              <a:t>title example here</a:t>
            </a:r>
          </a:p>
        </p:txBody>
      </p:sp>
      <p:sp>
        <p:nvSpPr>
          <p:cNvPr id="11" name="Text Placeholder 5"/>
          <p:cNvSpPr>
            <a:spLocks noGrp="1"/>
          </p:cNvSpPr>
          <p:nvPr>
            <p:ph type="body" sz="quarter" idx="10" hasCustomPrompt="1"/>
          </p:nvPr>
        </p:nvSpPr>
        <p:spPr>
          <a:xfrm>
            <a:off x="685800" y="2241728"/>
            <a:ext cx="2048933" cy="213595"/>
          </a:xfrm>
          <a:prstGeom prst="rect">
            <a:avLst/>
          </a:prstGeom>
        </p:spPr>
        <p:txBody>
          <a:bodyPr lIns="68580" tIns="34290" rIns="68580" bIns="34290">
            <a:noAutofit/>
          </a:bodyPr>
          <a:lstStyle>
            <a:lvl1pPr marL="0" indent="0" algn="l">
              <a:buNone/>
              <a:defRPr sz="1200" cap="all">
                <a:solidFill>
                  <a:schemeClr val="tx1">
                    <a:lumMod val="50000"/>
                    <a:lumOff val="50000"/>
                  </a:schemeClr>
                </a:solidFill>
                <a:latin typeface="Lato Light"/>
                <a:cs typeface="Lato Light"/>
              </a:defRPr>
            </a:lvl1pPr>
          </a:lstStyle>
          <a:p>
            <a:pPr lvl="0"/>
            <a:r>
              <a:rPr lang="en-US" dirty="0" err="1"/>
              <a:t>Subitle</a:t>
            </a:r>
            <a:r>
              <a:rPr lang="en-US" dirty="0"/>
              <a:t> Example here</a:t>
            </a:r>
          </a:p>
        </p:txBody>
      </p:sp>
    </p:spTree>
    <p:extLst>
      <p:ext uri="{BB962C8B-B14F-4D97-AF65-F5344CB8AC3E}">
        <p14:creationId xmlns:p14="http://schemas.microsoft.com/office/powerpoint/2010/main" val="187713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600"/>
                                        <p:tgtEl>
                                          <p:spTgt spid="9"/>
                                        </p:tgtEl>
                                      </p:cBhvr>
                                    </p:animEffect>
                                    <p:anim calcmode="lin" valueType="num">
                                      <p:cBhvr>
                                        <p:cTn id="8" dur="600" fill="hold"/>
                                        <p:tgtEl>
                                          <p:spTgt spid="9"/>
                                        </p:tgtEl>
                                        <p:attrNameLst>
                                          <p:attrName>ppt_x</p:attrName>
                                        </p:attrNameLst>
                                      </p:cBhvr>
                                      <p:tavLst>
                                        <p:tav tm="0">
                                          <p:val>
                                            <p:strVal val="#ppt_x"/>
                                          </p:val>
                                        </p:tav>
                                        <p:tav tm="100000">
                                          <p:val>
                                            <p:strVal val="#ppt_x"/>
                                          </p:val>
                                        </p:tav>
                                      </p:tavLst>
                                    </p:anim>
                                    <p:anim calcmode="lin" valueType="num">
                                      <p:cBhvr>
                                        <p:cTn id="9" dur="540" decel="100000" fill="hold"/>
                                        <p:tgtEl>
                                          <p:spTgt spid="9"/>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600"/>
                                        <p:tgtEl>
                                          <p:spTgt spid="11">
                                            <p:txEl>
                                              <p:pRg st="0" end="0"/>
                                            </p:txEl>
                                          </p:spTgt>
                                        </p:tgtEl>
                                      </p:cBhvr>
                                    </p:animEffect>
                                    <p:anim calcmode="lin" valueType="num">
                                      <p:cBhvr>
                                        <p:cTn id="14" dur="6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11">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11">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build="p">
        <p:tmplLst>
          <p:tmpl lvl="1">
            <p:tnLst>
              <p:par>
                <p:cTn presetID="37"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600"/>
                        <p:tgtEl>
                          <p:spTgt spid="11"/>
                        </p:tgtEl>
                      </p:cBhvr>
                    </p:animEffect>
                    <p:anim calcmode="lin" valueType="num">
                      <p:cBhvr>
                        <p:cTn dur="600" fill="hold"/>
                        <p:tgtEl>
                          <p:spTgt spid="11"/>
                        </p:tgtEl>
                        <p:attrNameLst>
                          <p:attrName>ppt_x</p:attrName>
                        </p:attrNameLst>
                      </p:cBhvr>
                      <p:tavLst>
                        <p:tav tm="0">
                          <p:val>
                            <p:strVal val="#ppt_x"/>
                          </p:val>
                        </p:tav>
                        <p:tav tm="100000">
                          <p:val>
                            <p:strVal val="#ppt_x"/>
                          </p:val>
                        </p:tav>
                      </p:tavLst>
                    </p:anim>
                    <p:anim calcmode="lin" valueType="num">
                      <p:cBhvr>
                        <p:cTn dur="540" decel="100000" fill="hold"/>
                        <p:tgtEl>
                          <p:spTgt spid="11"/>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1"/>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Background image">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0" y="0"/>
            <a:ext cx="9144000"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Tree>
    <p:extLst>
      <p:ext uri="{BB962C8B-B14F-4D97-AF65-F5344CB8AC3E}">
        <p14:creationId xmlns:p14="http://schemas.microsoft.com/office/powerpoint/2010/main" val="474194429"/>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Background + image concept">
    <p:bg>
      <p:bgPr>
        <a:solidFill>
          <a:srgbClr val="0E1115"/>
        </a:solidFill>
        <a:effectLst/>
      </p:bgPr>
    </p:bg>
    <p:spTree>
      <p:nvGrpSpPr>
        <p:cNvPr id="1" name=""/>
        <p:cNvGrpSpPr/>
        <p:nvPr/>
      </p:nvGrpSpPr>
      <p:grpSpPr>
        <a:xfrm>
          <a:off x="0" y="0"/>
          <a:ext cx="0" cy="0"/>
          <a:chOff x="0" y="0"/>
          <a:chExt cx="0" cy="0"/>
        </a:xfrm>
      </p:grpSpPr>
      <p:sp>
        <p:nvSpPr>
          <p:cNvPr id="2" name="Picture Placeholder 2"/>
          <p:cNvSpPr>
            <a:spLocks noGrp="1" noChangeAspect="1"/>
          </p:cNvSpPr>
          <p:nvPr>
            <p:ph type="pic" sz="quarter" idx="11"/>
          </p:nvPr>
        </p:nvSpPr>
        <p:spPr>
          <a:xfrm>
            <a:off x="-1772046" y="0"/>
            <a:ext cx="14716047" cy="5400000"/>
          </a:xfrm>
          <a:custGeom>
            <a:avLst/>
            <a:gdLst/>
            <a:ahLst/>
            <a:cxnLst/>
            <a:rect l="l" t="t" r="r" b="b"/>
            <a:pathLst>
              <a:path w="9025691" h="3311939">
                <a:moveTo>
                  <a:pt x="6897166" y="1020279"/>
                </a:moveTo>
                <a:cubicBezTo>
                  <a:pt x="7263577" y="1030260"/>
                  <a:pt x="7620805" y="1116856"/>
                  <a:pt x="7958384" y="1246156"/>
                </a:cubicBezTo>
                <a:cubicBezTo>
                  <a:pt x="8338051" y="1391563"/>
                  <a:pt x="8698190" y="1592854"/>
                  <a:pt x="9025691" y="1846914"/>
                </a:cubicBezTo>
                <a:cubicBezTo>
                  <a:pt x="8578516" y="1844657"/>
                  <a:pt x="8138872" y="1962229"/>
                  <a:pt x="7752510" y="2187487"/>
                </a:cubicBezTo>
                <a:cubicBezTo>
                  <a:pt x="7454300" y="2361374"/>
                  <a:pt x="7196261" y="2595014"/>
                  <a:pt x="6906977" y="2783086"/>
                </a:cubicBezTo>
                <a:cubicBezTo>
                  <a:pt x="6351286" y="3144186"/>
                  <a:pt x="5698794" y="3327745"/>
                  <a:pt x="5036260" y="3310872"/>
                </a:cubicBezTo>
                <a:cubicBezTo>
                  <a:pt x="4290317" y="3291850"/>
                  <a:pt x="3572549" y="3021025"/>
                  <a:pt x="3000119" y="2542353"/>
                </a:cubicBezTo>
                <a:cubicBezTo>
                  <a:pt x="3325946" y="2524191"/>
                  <a:pt x="3645357" y="2451863"/>
                  <a:pt x="3945799" y="2329347"/>
                </a:cubicBezTo>
                <a:cubicBezTo>
                  <a:pt x="4240383" y="2209196"/>
                  <a:pt x="4513207" y="2042187"/>
                  <a:pt x="4776268" y="1860348"/>
                </a:cubicBezTo>
                <a:cubicBezTo>
                  <a:pt x="5001390" y="1704623"/>
                  <a:pt x="5219259" y="1538045"/>
                  <a:pt x="5456656" y="1401558"/>
                </a:cubicBezTo>
                <a:cubicBezTo>
                  <a:pt x="5849155" y="1175978"/>
                  <a:pt x="6287124" y="1036159"/>
                  <a:pt x="6739600" y="1020791"/>
                </a:cubicBezTo>
                <a:cubicBezTo>
                  <a:pt x="6792289" y="1018991"/>
                  <a:pt x="6844821" y="1018853"/>
                  <a:pt x="6897166" y="1020279"/>
                </a:cubicBezTo>
                <a:close/>
                <a:moveTo>
                  <a:pt x="4450137" y="81348"/>
                </a:moveTo>
                <a:cubicBezTo>
                  <a:pt x="4816548" y="91329"/>
                  <a:pt x="5173776" y="177925"/>
                  <a:pt x="5511355" y="307225"/>
                </a:cubicBezTo>
                <a:cubicBezTo>
                  <a:pt x="5891022" y="452632"/>
                  <a:pt x="6251161" y="653923"/>
                  <a:pt x="6578662" y="907983"/>
                </a:cubicBezTo>
                <a:cubicBezTo>
                  <a:pt x="6131487" y="905726"/>
                  <a:pt x="5691843" y="1023298"/>
                  <a:pt x="5305481" y="1248556"/>
                </a:cubicBezTo>
                <a:cubicBezTo>
                  <a:pt x="5007271" y="1422443"/>
                  <a:pt x="4749232" y="1656083"/>
                  <a:pt x="4459948" y="1844155"/>
                </a:cubicBezTo>
                <a:cubicBezTo>
                  <a:pt x="3904257" y="2205255"/>
                  <a:pt x="3251765" y="2388814"/>
                  <a:pt x="2589231" y="2371941"/>
                </a:cubicBezTo>
                <a:cubicBezTo>
                  <a:pt x="1843288" y="2352919"/>
                  <a:pt x="1125519" y="2082094"/>
                  <a:pt x="553090" y="1603422"/>
                </a:cubicBezTo>
                <a:cubicBezTo>
                  <a:pt x="878917" y="1585260"/>
                  <a:pt x="1198328" y="1512932"/>
                  <a:pt x="1498770" y="1390416"/>
                </a:cubicBezTo>
                <a:cubicBezTo>
                  <a:pt x="1793354" y="1270265"/>
                  <a:pt x="2066178" y="1103256"/>
                  <a:pt x="2329239" y="921417"/>
                </a:cubicBezTo>
                <a:cubicBezTo>
                  <a:pt x="2554361" y="765692"/>
                  <a:pt x="2772230" y="599114"/>
                  <a:pt x="3009627" y="462626"/>
                </a:cubicBezTo>
                <a:cubicBezTo>
                  <a:pt x="3402126" y="237047"/>
                  <a:pt x="3840095" y="97228"/>
                  <a:pt x="4292571" y="81860"/>
                </a:cubicBezTo>
                <a:cubicBezTo>
                  <a:pt x="4345260" y="80059"/>
                  <a:pt x="4397792" y="79922"/>
                  <a:pt x="4450137" y="81348"/>
                </a:cubicBezTo>
                <a:close/>
                <a:moveTo>
                  <a:pt x="587365" y="417"/>
                </a:moveTo>
                <a:cubicBezTo>
                  <a:pt x="707673" y="-2472"/>
                  <a:pt x="828084" y="9663"/>
                  <a:pt x="945725" y="36672"/>
                </a:cubicBezTo>
                <a:cubicBezTo>
                  <a:pt x="1282941" y="114102"/>
                  <a:pt x="1581143" y="309665"/>
                  <a:pt x="1849235" y="543695"/>
                </a:cubicBezTo>
                <a:cubicBezTo>
                  <a:pt x="1958773" y="639270"/>
                  <a:pt x="2062708" y="740935"/>
                  <a:pt x="2160742" y="848256"/>
                </a:cubicBezTo>
                <a:cubicBezTo>
                  <a:pt x="2029197" y="945012"/>
                  <a:pt x="1891650" y="1033503"/>
                  <a:pt x="1749101" y="1113108"/>
                </a:cubicBezTo>
                <a:cubicBezTo>
                  <a:pt x="1655869" y="1165184"/>
                  <a:pt x="1560236" y="1213593"/>
                  <a:pt x="1459901" y="1252867"/>
                </a:cubicBezTo>
                <a:cubicBezTo>
                  <a:pt x="1406983" y="1273561"/>
                  <a:pt x="1353065" y="1291644"/>
                  <a:pt x="1298346" y="1306931"/>
                </a:cubicBezTo>
                <a:cubicBezTo>
                  <a:pt x="1215818" y="979936"/>
                  <a:pt x="1029854" y="688301"/>
                  <a:pt x="768264" y="475462"/>
                </a:cubicBezTo>
                <a:cubicBezTo>
                  <a:pt x="547588" y="295807"/>
                  <a:pt x="281797" y="180098"/>
                  <a:pt x="0" y="140761"/>
                </a:cubicBezTo>
                <a:cubicBezTo>
                  <a:pt x="186627" y="51781"/>
                  <a:pt x="386852" y="5232"/>
                  <a:pt x="587365" y="417"/>
                </a:cubicBezTo>
                <a:close/>
              </a:path>
            </a:pathLst>
          </a:cu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Tree>
    <p:extLst>
      <p:ext uri="{BB962C8B-B14F-4D97-AF65-F5344CB8AC3E}">
        <p14:creationId xmlns:p14="http://schemas.microsoft.com/office/powerpoint/2010/main" val="260350376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37584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Title left">
    <p:spTree>
      <p:nvGrpSpPr>
        <p:cNvPr id="1" name=""/>
        <p:cNvGrpSpPr/>
        <p:nvPr/>
      </p:nvGrpSpPr>
      <p:grpSpPr>
        <a:xfrm>
          <a:off x="0" y="0"/>
          <a:ext cx="0" cy="0"/>
          <a:chOff x="0" y="0"/>
          <a:chExt cx="0" cy="0"/>
        </a:xfrm>
      </p:grpSpPr>
      <p:sp>
        <p:nvSpPr>
          <p:cNvPr id="3" name="Title 3"/>
          <p:cNvSpPr>
            <a:spLocks noGrp="1"/>
          </p:cNvSpPr>
          <p:nvPr>
            <p:ph type="title" hasCustomPrompt="1"/>
          </p:nvPr>
        </p:nvSpPr>
        <p:spPr>
          <a:xfrm>
            <a:off x="685801" y="1192324"/>
            <a:ext cx="2717800" cy="1415430"/>
          </a:xfrm>
          <a:prstGeom prst="rect">
            <a:avLst/>
          </a:prstGeom>
        </p:spPr>
        <p:txBody>
          <a:bodyPr lIns="68580" tIns="34290" rIns="68580" bIns="34290">
            <a:no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
        <p:nvSpPr>
          <p:cNvPr id="4" name="Text Placeholder 5"/>
          <p:cNvSpPr>
            <a:spLocks noGrp="1"/>
          </p:cNvSpPr>
          <p:nvPr>
            <p:ph type="body" sz="quarter" idx="10" hasCustomPrompt="1"/>
          </p:nvPr>
        </p:nvSpPr>
        <p:spPr>
          <a:xfrm>
            <a:off x="685800" y="2656611"/>
            <a:ext cx="2717800" cy="213595"/>
          </a:xfrm>
          <a:prstGeom prst="rect">
            <a:avLst/>
          </a:prstGeom>
        </p:spPr>
        <p:txBody>
          <a:bodyPr lIns="68580" tIns="34290" rIns="68580" bIns="34290">
            <a:noAutofit/>
          </a:bodyPr>
          <a:lstStyle>
            <a:lvl1pPr marL="0" indent="0" algn="l">
              <a:buNone/>
              <a:defRPr sz="1200" cap="all">
                <a:solidFill>
                  <a:schemeClr val="tx1">
                    <a:lumMod val="50000"/>
                    <a:lumOff val="50000"/>
                  </a:schemeClr>
                </a:solidFill>
                <a:latin typeface="Lato Light"/>
                <a:cs typeface="Lato Light"/>
              </a:defRPr>
            </a:lvl1pPr>
          </a:lstStyle>
          <a:p>
            <a:pPr lvl="0"/>
            <a:r>
              <a:rPr lang="en-US" dirty="0" err="1"/>
              <a:t>Subitle</a:t>
            </a:r>
            <a:r>
              <a:rPr lang="en-US" dirty="0"/>
              <a:t> Example here</a:t>
            </a:r>
          </a:p>
        </p:txBody>
      </p:sp>
      <p:sp>
        <p:nvSpPr>
          <p:cNvPr id="5" name="Text Placeholder 5"/>
          <p:cNvSpPr>
            <a:spLocks noGrp="1"/>
          </p:cNvSpPr>
          <p:nvPr>
            <p:ph type="body" sz="quarter" idx="12" hasCustomPrompt="1"/>
          </p:nvPr>
        </p:nvSpPr>
        <p:spPr>
          <a:xfrm>
            <a:off x="685800" y="2952942"/>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cxnSp>
        <p:nvCxnSpPr>
          <p:cNvPr id="7" name="Straight Connector 6"/>
          <p:cNvCxnSpPr/>
          <p:nvPr userDrawn="1"/>
        </p:nvCxnSpPr>
        <p:spPr>
          <a:xfrm>
            <a:off x="685800" y="2616182"/>
            <a:ext cx="2717800"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5097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540" decel="100000" fill="hold"/>
                                        <p:tgtEl>
                                          <p:spTgt spid="3"/>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600"/>
                                        <p:tgtEl>
                                          <p:spTgt spid="4">
                                            <p:txEl>
                                              <p:pRg st="0" end="0"/>
                                            </p:txEl>
                                          </p:spTgt>
                                        </p:tgtEl>
                                      </p:cBhvr>
                                    </p:animEffect>
                                    <p:anim calcmode="lin" valueType="num">
                                      <p:cBhvr>
                                        <p:cTn id="14" dur="6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4">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600"/>
                                        <p:tgtEl>
                                          <p:spTgt spid="5">
                                            <p:txEl>
                                              <p:pRg st="0" end="0"/>
                                            </p:txEl>
                                          </p:spTgt>
                                        </p:tgtEl>
                                      </p:cBhvr>
                                    </p:animEffect>
                                    <p:anim calcmode="lin" valueType="num">
                                      <p:cBhvr>
                                        <p:cTn id="20" dur="6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37" presetClass="entr" presetSubtype="0" fill="hold" nodeType="withEffect">
                  <p:stCondLst>
                    <p:cond delay="300"/>
                  </p:stCondLst>
                  <p:childTnLst>
                    <p:set>
                      <p:cBhvr>
                        <p:cTn dur="1" fill="hold">
                          <p:stCondLst>
                            <p:cond delay="0"/>
                          </p:stCondLst>
                        </p:cTn>
                        <p:tgtEl>
                          <p:spTgt spid="4"/>
                        </p:tgtEl>
                        <p:attrNameLst>
                          <p:attrName>style.visibility</p:attrName>
                        </p:attrNameLst>
                      </p:cBhvr>
                      <p:to>
                        <p:strVal val="visible"/>
                      </p:to>
                    </p:set>
                    <p:animEffect transition="in" filter="fade">
                      <p:cBhvr>
                        <p:cTn dur="600"/>
                        <p:tgtEl>
                          <p:spTgt spid="4"/>
                        </p:tgtEl>
                      </p:cBhvr>
                    </p:animEffect>
                    <p:anim calcmode="lin" valueType="num">
                      <p:cBhvr>
                        <p:cTn dur="600" fill="hold"/>
                        <p:tgtEl>
                          <p:spTgt spid="4"/>
                        </p:tgtEl>
                        <p:attrNameLst>
                          <p:attrName>ppt_x</p:attrName>
                        </p:attrNameLst>
                      </p:cBhvr>
                      <p:tavLst>
                        <p:tav tm="0">
                          <p:val>
                            <p:strVal val="#ppt_x"/>
                          </p:val>
                        </p:tav>
                        <p:tav tm="100000">
                          <p:val>
                            <p:strVal val="#ppt_x"/>
                          </p:val>
                        </p:tav>
                      </p:tavLst>
                    </p:anim>
                    <p:anim calcmode="lin" valueType="num">
                      <p:cBhvr>
                        <p:cTn dur="540" decel="100000" fill="hold"/>
                        <p:tgtEl>
                          <p:spTgt spid="4"/>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tnLst>
          </p:tmpl>
        </p:tmplLst>
      </p:bldP>
      <p:bldP spid="5" grpId="0" build="p">
        <p:tmplLst>
          <p:tmpl lvl="1">
            <p:tnLst>
              <p:par>
                <p:cTn presetID="37" presetClass="entr" presetSubtype="0" fill="hold" nodeType="withEffect" nodePh="1">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600"/>
                        <p:tgtEl>
                          <p:spTgt spid="5"/>
                        </p:tgtEl>
                      </p:cBhvr>
                    </p:animEffect>
                    <p:anim calcmode="lin" valueType="num">
                      <p:cBhvr>
                        <p:cTn dur="600" fill="hold"/>
                        <p:tgtEl>
                          <p:spTgt spid="5"/>
                        </p:tgtEl>
                        <p:attrNameLst>
                          <p:attrName>ppt_x</p:attrName>
                        </p:attrNameLst>
                      </p:cBhvr>
                      <p:tavLst>
                        <p:tav tm="0">
                          <p:val>
                            <p:strVal val="#ppt_x"/>
                          </p:val>
                        </p:tav>
                        <p:tav tm="100000">
                          <p:val>
                            <p:strVal val="#ppt_x"/>
                          </p:val>
                        </p:tav>
                      </p:tavLst>
                    </p:anim>
                    <p:anim calcmode="lin" valueType="num">
                      <p:cBhvr>
                        <p:cTn dur="540" decel="100000" fill="hold"/>
                        <p:tgtEl>
                          <p:spTgt spid="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Title right">
    <p:spTree>
      <p:nvGrpSpPr>
        <p:cNvPr id="1" name=""/>
        <p:cNvGrpSpPr/>
        <p:nvPr/>
      </p:nvGrpSpPr>
      <p:grpSpPr>
        <a:xfrm>
          <a:off x="0" y="0"/>
          <a:ext cx="0" cy="0"/>
          <a:chOff x="0" y="0"/>
          <a:chExt cx="0" cy="0"/>
        </a:xfrm>
      </p:grpSpPr>
      <p:sp>
        <p:nvSpPr>
          <p:cNvPr id="3" name="Title 3"/>
          <p:cNvSpPr>
            <a:spLocks noGrp="1"/>
          </p:cNvSpPr>
          <p:nvPr>
            <p:ph type="title" hasCustomPrompt="1"/>
          </p:nvPr>
        </p:nvSpPr>
        <p:spPr>
          <a:xfrm>
            <a:off x="5723468" y="1192324"/>
            <a:ext cx="2717800" cy="1415430"/>
          </a:xfrm>
          <a:prstGeom prst="rect">
            <a:avLst/>
          </a:prstGeom>
        </p:spPr>
        <p:txBody>
          <a:bodyPr lIns="68580" tIns="34290" rIns="68580" bIns="34290">
            <a:no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
        <p:nvSpPr>
          <p:cNvPr id="4" name="Text Placeholder 5"/>
          <p:cNvSpPr>
            <a:spLocks noGrp="1"/>
          </p:cNvSpPr>
          <p:nvPr>
            <p:ph type="body" sz="quarter" idx="10" hasCustomPrompt="1"/>
          </p:nvPr>
        </p:nvSpPr>
        <p:spPr>
          <a:xfrm>
            <a:off x="5723467" y="2656611"/>
            <a:ext cx="2717800" cy="213595"/>
          </a:xfrm>
          <a:prstGeom prst="rect">
            <a:avLst/>
          </a:prstGeom>
        </p:spPr>
        <p:txBody>
          <a:bodyPr lIns="68580" tIns="34290" rIns="68580" bIns="34290">
            <a:noAutofit/>
          </a:bodyPr>
          <a:lstStyle>
            <a:lvl1pPr marL="0" indent="0" algn="l">
              <a:buNone/>
              <a:defRPr sz="1200" cap="all">
                <a:solidFill>
                  <a:schemeClr val="tx1">
                    <a:lumMod val="50000"/>
                    <a:lumOff val="50000"/>
                  </a:schemeClr>
                </a:solidFill>
                <a:latin typeface="Lato Light"/>
                <a:cs typeface="Lato Light"/>
              </a:defRPr>
            </a:lvl1pPr>
          </a:lstStyle>
          <a:p>
            <a:pPr lvl="0"/>
            <a:r>
              <a:rPr lang="en-US" dirty="0" err="1"/>
              <a:t>Subitle</a:t>
            </a:r>
            <a:r>
              <a:rPr lang="en-US" dirty="0"/>
              <a:t> Example here</a:t>
            </a:r>
          </a:p>
        </p:txBody>
      </p:sp>
      <p:sp>
        <p:nvSpPr>
          <p:cNvPr id="5" name="Text Placeholder 5"/>
          <p:cNvSpPr>
            <a:spLocks noGrp="1"/>
          </p:cNvSpPr>
          <p:nvPr>
            <p:ph type="body" sz="quarter" idx="12" hasCustomPrompt="1"/>
          </p:nvPr>
        </p:nvSpPr>
        <p:spPr>
          <a:xfrm>
            <a:off x="5723467" y="2952942"/>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cxnSp>
        <p:nvCxnSpPr>
          <p:cNvPr id="7" name="Straight Connector 6"/>
          <p:cNvCxnSpPr/>
          <p:nvPr userDrawn="1"/>
        </p:nvCxnSpPr>
        <p:spPr>
          <a:xfrm>
            <a:off x="5723467" y="2616182"/>
            <a:ext cx="2717800"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6296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540" decel="100000" fill="hold"/>
                                        <p:tgtEl>
                                          <p:spTgt spid="3"/>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600"/>
                                        <p:tgtEl>
                                          <p:spTgt spid="4">
                                            <p:txEl>
                                              <p:pRg st="0" end="0"/>
                                            </p:txEl>
                                          </p:spTgt>
                                        </p:tgtEl>
                                      </p:cBhvr>
                                    </p:animEffect>
                                    <p:anim calcmode="lin" valueType="num">
                                      <p:cBhvr>
                                        <p:cTn id="14" dur="6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4">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600"/>
                                        <p:tgtEl>
                                          <p:spTgt spid="5">
                                            <p:txEl>
                                              <p:pRg st="0" end="0"/>
                                            </p:txEl>
                                          </p:spTgt>
                                        </p:tgtEl>
                                      </p:cBhvr>
                                    </p:animEffect>
                                    <p:anim calcmode="lin" valueType="num">
                                      <p:cBhvr>
                                        <p:cTn id="20" dur="6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37" presetClass="entr" presetSubtype="0" fill="hold" nodeType="withEffect">
                  <p:stCondLst>
                    <p:cond delay="300"/>
                  </p:stCondLst>
                  <p:childTnLst>
                    <p:set>
                      <p:cBhvr>
                        <p:cTn dur="1" fill="hold">
                          <p:stCondLst>
                            <p:cond delay="0"/>
                          </p:stCondLst>
                        </p:cTn>
                        <p:tgtEl>
                          <p:spTgt spid="4"/>
                        </p:tgtEl>
                        <p:attrNameLst>
                          <p:attrName>style.visibility</p:attrName>
                        </p:attrNameLst>
                      </p:cBhvr>
                      <p:to>
                        <p:strVal val="visible"/>
                      </p:to>
                    </p:set>
                    <p:animEffect transition="in" filter="fade">
                      <p:cBhvr>
                        <p:cTn dur="600"/>
                        <p:tgtEl>
                          <p:spTgt spid="4"/>
                        </p:tgtEl>
                      </p:cBhvr>
                    </p:animEffect>
                    <p:anim calcmode="lin" valueType="num">
                      <p:cBhvr>
                        <p:cTn dur="600" fill="hold"/>
                        <p:tgtEl>
                          <p:spTgt spid="4"/>
                        </p:tgtEl>
                        <p:attrNameLst>
                          <p:attrName>ppt_x</p:attrName>
                        </p:attrNameLst>
                      </p:cBhvr>
                      <p:tavLst>
                        <p:tav tm="0">
                          <p:val>
                            <p:strVal val="#ppt_x"/>
                          </p:val>
                        </p:tav>
                        <p:tav tm="100000">
                          <p:val>
                            <p:strVal val="#ppt_x"/>
                          </p:val>
                        </p:tav>
                      </p:tavLst>
                    </p:anim>
                    <p:anim calcmode="lin" valueType="num">
                      <p:cBhvr>
                        <p:cTn dur="540" decel="100000" fill="hold"/>
                        <p:tgtEl>
                          <p:spTgt spid="4"/>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tnLst>
          </p:tmpl>
        </p:tmplLst>
      </p:bldP>
      <p:bldP spid="5" grpId="0" build="p">
        <p:tmplLst>
          <p:tmpl lvl="1">
            <p:tnLst>
              <p:par>
                <p:cTn presetID="37" presetClass="entr" presetSubtype="0" fill="hold" nodeType="withEffect" nodePh="1">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600"/>
                        <p:tgtEl>
                          <p:spTgt spid="5"/>
                        </p:tgtEl>
                      </p:cBhvr>
                    </p:animEffect>
                    <p:anim calcmode="lin" valueType="num">
                      <p:cBhvr>
                        <p:cTn dur="600" fill="hold"/>
                        <p:tgtEl>
                          <p:spTgt spid="5"/>
                        </p:tgtEl>
                        <p:attrNameLst>
                          <p:attrName>ppt_x</p:attrName>
                        </p:attrNameLst>
                      </p:cBhvr>
                      <p:tavLst>
                        <p:tav tm="0">
                          <p:val>
                            <p:strVal val="#ppt_x"/>
                          </p:val>
                        </p:tav>
                        <p:tav tm="100000">
                          <p:val>
                            <p:strVal val="#ppt_x"/>
                          </p:val>
                        </p:tav>
                      </p:tavLst>
                    </p:anim>
                    <p:anim calcmode="lin" valueType="num">
                      <p:cBhvr>
                        <p:cTn dur="540" decel="100000" fill="hold"/>
                        <p:tgtEl>
                          <p:spTgt spid="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Simple Title lef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362243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Simple Title right">
    <p:spTree>
      <p:nvGrpSpPr>
        <p:cNvPr id="1" name=""/>
        <p:cNvGrpSpPr/>
        <p:nvPr/>
      </p:nvGrpSpPr>
      <p:grpSpPr>
        <a:xfrm>
          <a:off x="0" y="0"/>
          <a:ext cx="0" cy="0"/>
          <a:chOff x="0" y="0"/>
          <a:chExt cx="0" cy="0"/>
        </a:xfrm>
      </p:grpSpPr>
      <p:sp>
        <p:nvSpPr>
          <p:cNvPr id="3" name="Title 3"/>
          <p:cNvSpPr>
            <a:spLocks noGrp="1"/>
          </p:cNvSpPr>
          <p:nvPr>
            <p:ph type="title" hasCustomPrompt="1"/>
          </p:nvPr>
        </p:nvSpPr>
        <p:spPr>
          <a:xfrm>
            <a:off x="5892801" y="633524"/>
            <a:ext cx="2717800" cy="1415430"/>
          </a:xfrm>
          <a:prstGeom prst="rect">
            <a:avLst/>
          </a:prstGeom>
        </p:spPr>
        <p:txBody>
          <a:bodyPr lIns="68580" tIns="34290" rIns="68580" bIns="34290">
            <a:no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
        <p:nvSpPr>
          <p:cNvPr id="4" name="Text Placeholder 5"/>
          <p:cNvSpPr>
            <a:spLocks noGrp="1"/>
          </p:cNvSpPr>
          <p:nvPr>
            <p:ph type="body" sz="quarter" idx="10" hasCustomPrompt="1"/>
          </p:nvPr>
        </p:nvSpPr>
        <p:spPr>
          <a:xfrm>
            <a:off x="5892800" y="2097811"/>
            <a:ext cx="2717800" cy="213595"/>
          </a:xfrm>
          <a:prstGeom prst="rect">
            <a:avLst/>
          </a:prstGeom>
        </p:spPr>
        <p:txBody>
          <a:bodyPr lIns="68580" tIns="34290" rIns="68580" bIns="34290">
            <a:noAutofit/>
          </a:bodyPr>
          <a:lstStyle>
            <a:lvl1pPr marL="0" indent="0" algn="l">
              <a:buNone/>
              <a:defRPr sz="1200" cap="all">
                <a:solidFill>
                  <a:schemeClr val="tx1">
                    <a:lumMod val="50000"/>
                    <a:lumOff val="50000"/>
                  </a:schemeClr>
                </a:solidFill>
                <a:latin typeface="Lato Light"/>
                <a:cs typeface="Lato Light"/>
              </a:defRPr>
            </a:lvl1pPr>
          </a:lstStyle>
          <a:p>
            <a:pPr lvl="0"/>
            <a:r>
              <a:rPr lang="en-US" dirty="0" err="1"/>
              <a:t>Subitle</a:t>
            </a:r>
            <a:r>
              <a:rPr lang="en-US" dirty="0"/>
              <a:t> Example here</a:t>
            </a:r>
          </a:p>
        </p:txBody>
      </p:sp>
      <p:cxnSp>
        <p:nvCxnSpPr>
          <p:cNvPr id="7" name="Straight Connector 6"/>
          <p:cNvCxnSpPr/>
          <p:nvPr userDrawn="1"/>
        </p:nvCxnSpPr>
        <p:spPr>
          <a:xfrm>
            <a:off x="5892800" y="2057382"/>
            <a:ext cx="2717800"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821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540" decel="100000" fill="hold"/>
                                        <p:tgtEl>
                                          <p:spTgt spid="3"/>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600"/>
                                        <p:tgtEl>
                                          <p:spTgt spid="4">
                                            <p:txEl>
                                              <p:pRg st="0" end="0"/>
                                            </p:txEl>
                                          </p:spTgt>
                                        </p:tgtEl>
                                      </p:cBhvr>
                                    </p:animEffect>
                                    <p:anim calcmode="lin" valueType="num">
                                      <p:cBhvr>
                                        <p:cTn id="14" dur="6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4">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37" presetClass="entr" presetSubtype="0" fill="hold" nodeType="withEffect">
                  <p:stCondLst>
                    <p:cond delay="300"/>
                  </p:stCondLst>
                  <p:childTnLst>
                    <p:set>
                      <p:cBhvr>
                        <p:cTn dur="1" fill="hold">
                          <p:stCondLst>
                            <p:cond delay="0"/>
                          </p:stCondLst>
                        </p:cTn>
                        <p:tgtEl>
                          <p:spTgt spid="4"/>
                        </p:tgtEl>
                        <p:attrNameLst>
                          <p:attrName>style.visibility</p:attrName>
                        </p:attrNameLst>
                      </p:cBhvr>
                      <p:to>
                        <p:strVal val="visible"/>
                      </p:to>
                    </p:set>
                    <p:animEffect transition="in" filter="fade">
                      <p:cBhvr>
                        <p:cTn dur="600"/>
                        <p:tgtEl>
                          <p:spTgt spid="4"/>
                        </p:tgtEl>
                      </p:cBhvr>
                    </p:animEffect>
                    <p:anim calcmode="lin" valueType="num">
                      <p:cBhvr>
                        <p:cTn dur="600" fill="hold"/>
                        <p:tgtEl>
                          <p:spTgt spid="4"/>
                        </p:tgtEl>
                        <p:attrNameLst>
                          <p:attrName>ppt_x</p:attrName>
                        </p:attrNameLst>
                      </p:cBhvr>
                      <p:tavLst>
                        <p:tav tm="0">
                          <p:val>
                            <p:strVal val="#ppt_x"/>
                          </p:val>
                        </p:tav>
                        <p:tav tm="100000">
                          <p:val>
                            <p:strVal val="#ppt_x"/>
                          </p:val>
                        </p:tav>
                      </p:tavLst>
                    </p:anim>
                    <p:anim calcmode="lin" valueType="num">
                      <p:cBhvr>
                        <p:cTn dur="540" decel="100000" fill="hold"/>
                        <p:tgtEl>
                          <p:spTgt spid="4"/>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Title with text right">
    <p:spTree>
      <p:nvGrpSpPr>
        <p:cNvPr id="1" name=""/>
        <p:cNvGrpSpPr/>
        <p:nvPr/>
      </p:nvGrpSpPr>
      <p:grpSpPr>
        <a:xfrm>
          <a:off x="0" y="0"/>
          <a:ext cx="0" cy="0"/>
          <a:chOff x="0" y="0"/>
          <a:chExt cx="0" cy="0"/>
        </a:xfrm>
      </p:grpSpPr>
      <p:sp>
        <p:nvSpPr>
          <p:cNvPr id="5" name="Title 3"/>
          <p:cNvSpPr>
            <a:spLocks noGrp="1"/>
          </p:cNvSpPr>
          <p:nvPr>
            <p:ph type="title" hasCustomPrompt="1"/>
          </p:nvPr>
        </p:nvSpPr>
        <p:spPr>
          <a:xfrm>
            <a:off x="5579534" y="785938"/>
            <a:ext cx="2717800" cy="1398476"/>
          </a:xfrm>
          <a:prstGeom prst="rect">
            <a:avLst/>
          </a:prstGeom>
        </p:spPr>
        <p:txBody>
          <a:bodyPr lIns="68580" tIns="34290" rIns="68580" bIns="34290">
            <a:no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
        <p:nvSpPr>
          <p:cNvPr id="6" name="Text Placeholder 5"/>
          <p:cNvSpPr>
            <a:spLocks noGrp="1"/>
          </p:cNvSpPr>
          <p:nvPr>
            <p:ph type="body" sz="quarter" idx="10" hasCustomPrompt="1"/>
          </p:nvPr>
        </p:nvSpPr>
        <p:spPr>
          <a:xfrm>
            <a:off x="5579533" y="3122284"/>
            <a:ext cx="2717800" cy="213595"/>
          </a:xfrm>
          <a:prstGeom prst="rect">
            <a:avLst/>
          </a:prstGeom>
        </p:spPr>
        <p:txBody>
          <a:bodyPr lIns="68580" tIns="34290" rIns="68580" bIns="34290">
            <a:noAutofit/>
          </a:bodyPr>
          <a:lstStyle>
            <a:lvl1pPr marL="0" indent="0" algn="l">
              <a:buNone/>
              <a:defRPr sz="900" cap="all">
                <a:solidFill>
                  <a:schemeClr val="tx1">
                    <a:lumMod val="75000"/>
                    <a:lumOff val="25000"/>
                  </a:schemeClr>
                </a:solidFill>
                <a:latin typeface="Lato Black"/>
                <a:cs typeface="Lato Black"/>
              </a:defRPr>
            </a:lvl1pPr>
          </a:lstStyle>
          <a:p>
            <a:pPr lvl="0"/>
            <a:r>
              <a:rPr lang="en-US" dirty="0" err="1"/>
              <a:t>Subitle</a:t>
            </a:r>
            <a:r>
              <a:rPr lang="en-US" dirty="0"/>
              <a:t> Example here</a:t>
            </a:r>
          </a:p>
        </p:txBody>
      </p:sp>
      <p:sp>
        <p:nvSpPr>
          <p:cNvPr id="7" name="Text Placeholder 5"/>
          <p:cNvSpPr>
            <a:spLocks noGrp="1"/>
          </p:cNvSpPr>
          <p:nvPr>
            <p:ph type="body" sz="quarter" idx="14" hasCustomPrompt="1"/>
          </p:nvPr>
        </p:nvSpPr>
        <p:spPr>
          <a:xfrm>
            <a:off x="5579533" y="3427082"/>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
        <p:nvSpPr>
          <p:cNvPr id="8" name="Text Placeholder 5"/>
          <p:cNvSpPr>
            <a:spLocks noGrp="1"/>
          </p:cNvSpPr>
          <p:nvPr>
            <p:ph type="body" sz="quarter" idx="15" hasCustomPrompt="1"/>
          </p:nvPr>
        </p:nvSpPr>
        <p:spPr>
          <a:xfrm>
            <a:off x="5579533" y="2190949"/>
            <a:ext cx="2717800" cy="79779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Tree>
    <p:extLst>
      <p:ext uri="{BB962C8B-B14F-4D97-AF65-F5344CB8AC3E}">
        <p14:creationId xmlns:p14="http://schemas.microsoft.com/office/powerpoint/2010/main" val="48852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600"/>
                                        <p:tgtEl>
                                          <p:spTgt spid="5"/>
                                        </p:tgtEl>
                                      </p:cBhvr>
                                    </p:animEffect>
                                    <p:anim calcmode="lin" valueType="num">
                                      <p:cBhvr>
                                        <p:cTn id="8" dur="600" fill="hold"/>
                                        <p:tgtEl>
                                          <p:spTgt spid="5"/>
                                        </p:tgtEl>
                                        <p:attrNameLst>
                                          <p:attrName>ppt_x</p:attrName>
                                        </p:attrNameLst>
                                      </p:cBhvr>
                                      <p:tavLst>
                                        <p:tav tm="0">
                                          <p:val>
                                            <p:strVal val="#ppt_x"/>
                                          </p:val>
                                        </p:tav>
                                        <p:tav tm="100000">
                                          <p:val>
                                            <p:strVal val="#ppt_x"/>
                                          </p:val>
                                        </p:tav>
                                      </p:tavLst>
                                    </p:anim>
                                    <p:anim calcmode="lin" valueType="num">
                                      <p:cBhvr>
                                        <p:cTn id="9" dur="540" decel="100000" fill="hold"/>
                                        <p:tgtEl>
                                          <p:spTgt spid="5"/>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600"/>
                                        <p:tgtEl>
                                          <p:spTgt spid="6">
                                            <p:txEl>
                                              <p:pRg st="0" end="0"/>
                                            </p:txEl>
                                          </p:spTgt>
                                        </p:tgtEl>
                                      </p:cBhvr>
                                    </p:animEffect>
                                    <p:anim calcmode="lin" valueType="num">
                                      <p:cBhvr>
                                        <p:cTn id="14" dur="6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6">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600"/>
                                        <p:tgtEl>
                                          <p:spTgt spid="7">
                                            <p:txEl>
                                              <p:pRg st="0" end="0"/>
                                            </p:txEl>
                                          </p:spTgt>
                                        </p:tgtEl>
                                      </p:cBhvr>
                                    </p:animEffect>
                                    <p:anim calcmode="lin" valueType="num">
                                      <p:cBhvr>
                                        <p:cTn id="20" dur="6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7">
                                            <p:txEl>
                                              <p:pRg st="0" end="0"/>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30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fade">
                                      <p:cBhvr>
                                        <p:cTn id="25" dur="600"/>
                                        <p:tgtEl>
                                          <p:spTgt spid="8">
                                            <p:txEl>
                                              <p:pRg st="0" end="0"/>
                                            </p:txEl>
                                          </p:spTgt>
                                        </p:tgtEl>
                                      </p:cBhvr>
                                    </p:animEffect>
                                    <p:anim calcmode="lin" valueType="num">
                                      <p:cBhvr>
                                        <p:cTn id="26" dur="6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7" dur="540" decel="100000" fill="hold"/>
                                        <p:tgtEl>
                                          <p:spTgt spid="8">
                                            <p:txEl>
                                              <p:pRg st="0" end="0"/>
                                            </p:txEl>
                                          </p:spTgt>
                                        </p:tgtEl>
                                        <p:attrNameLst>
                                          <p:attrName>ppt_y</p:attrName>
                                        </p:attrNameLst>
                                      </p:cBhvr>
                                      <p:tavLst>
                                        <p:tav tm="0">
                                          <p:val>
                                            <p:strVal val="#ppt_y+1"/>
                                          </p:val>
                                        </p:tav>
                                        <p:tav tm="100000">
                                          <p:val>
                                            <p:strVal val="#ppt_y-.03"/>
                                          </p:val>
                                        </p:tav>
                                      </p:tavLst>
                                    </p:anim>
                                    <p:anim calcmode="lin" valueType="num">
                                      <p:cBhvr>
                                        <p:cTn id="28" dur="60" accel="100000" fill="hold">
                                          <p:stCondLst>
                                            <p:cond delay="540"/>
                                          </p:stCondLst>
                                        </p:cTn>
                                        <p:tgtEl>
                                          <p:spTgt spid="8">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37" presetClass="entr" presetSubtype="0" fill="hold" nodeType="withEffect">
                  <p:stCondLst>
                    <p:cond delay="300"/>
                  </p:stCondLst>
                  <p:childTnLst>
                    <p:set>
                      <p:cBhvr>
                        <p:cTn dur="1" fill="hold">
                          <p:stCondLst>
                            <p:cond delay="0"/>
                          </p:stCondLst>
                        </p:cTn>
                        <p:tgtEl>
                          <p:spTgt spid="6"/>
                        </p:tgtEl>
                        <p:attrNameLst>
                          <p:attrName>style.visibility</p:attrName>
                        </p:attrNameLst>
                      </p:cBhvr>
                      <p:to>
                        <p:strVal val="visible"/>
                      </p:to>
                    </p:set>
                    <p:animEffect transition="in" filter="fade">
                      <p:cBhvr>
                        <p:cTn dur="600"/>
                        <p:tgtEl>
                          <p:spTgt spid="6"/>
                        </p:tgtEl>
                      </p:cBhvr>
                    </p:animEffect>
                    <p:anim calcmode="lin" valueType="num">
                      <p:cBhvr>
                        <p:cTn dur="600" fill="hold"/>
                        <p:tgtEl>
                          <p:spTgt spid="6"/>
                        </p:tgtEl>
                        <p:attrNameLst>
                          <p:attrName>ppt_x</p:attrName>
                        </p:attrNameLst>
                      </p:cBhvr>
                      <p:tavLst>
                        <p:tav tm="0">
                          <p:val>
                            <p:strVal val="#ppt_x"/>
                          </p:val>
                        </p:tav>
                        <p:tav tm="100000">
                          <p:val>
                            <p:strVal val="#ppt_x"/>
                          </p:val>
                        </p:tav>
                      </p:tavLst>
                    </p:anim>
                    <p:anim calcmode="lin" valueType="num">
                      <p:cBhvr>
                        <p:cTn dur="540" decel="100000" fill="hold"/>
                        <p:tgtEl>
                          <p:spTgt spid="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tnLst>
          </p:tmpl>
        </p:tmplLst>
      </p:bldP>
      <p:bldP spid="7" grpId="0" build="p">
        <p:tmplLst>
          <p:tmpl lvl="1">
            <p:tnLst>
              <p:par>
                <p:cTn presetID="37" presetClass="entr" presetSubtype="0" fill="hold" nodeType="withEffect" nodePh="1">
                  <p:stCondLst>
                    <p:cond delay="300"/>
                  </p:stCondLst>
                  <p:childTnLst>
                    <p:set>
                      <p:cBhvr>
                        <p:cTn dur="1" fill="hold">
                          <p:stCondLst>
                            <p:cond delay="0"/>
                          </p:stCondLst>
                        </p:cTn>
                        <p:tgtEl>
                          <p:spTgt spid="7"/>
                        </p:tgtEl>
                        <p:attrNameLst>
                          <p:attrName>style.visibility</p:attrName>
                        </p:attrNameLst>
                      </p:cBhvr>
                      <p:to>
                        <p:strVal val="visible"/>
                      </p:to>
                    </p:set>
                    <p:animEffect transition="in" filter="fade">
                      <p:cBhvr>
                        <p:cTn dur="600"/>
                        <p:tgtEl>
                          <p:spTgt spid="7"/>
                        </p:tgtEl>
                      </p:cBhvr>
                    </p:animEffect>
                    <p:anim calcmode="lin" valueType="num">
                      <p:cBhvr>
                        <p:cTn dur="600" fill="hold"/>
                        <p:tgtEl>
                          <p:spTgt spid="7"/>
                        </p:tgtEl>
                        <p:attrNameLst>
                          <p:attrName>ppt_x</p:attrName>
                        </p:attrNameLst>
                      </p:cBhvr>
                      <p:tavLst>
                        <p:tav tm="0">
                          <p:val>
                            <p:strVal val="#ppt_x"/>
                          </p:val>
                        </p:tav>
                        <p:tav tm="100000">
                          <p:val>
                            <p:strVal val="#ppt_x"/>
                          </p:val>
                        </p:tav>
                      </p:tavLst>
                    </p:anim>
                    <p:anim calcmode="lin" valueType="num">
                      <p:cBhvr>
                        <p:cTn dur="540" decel="100000" fill="hold"/>
                        <p:tgtEl>
                          <p:spTgt spid="7"/>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7"/>
                        </p:tgtEl>
                        <p:attrNameLst>
                          <p:attrName>ppt_y</p:attrName>
                        </p:attrNameLst>
                      </p:cBhvr>
                      <p:tavLst>
                        <p:tav tm="0">
                          <p:val>
                            <p:strVal val="#ppt_y-.03"/>
                          </p:val>
                        </p:tav>
                        <p:tav tm="100000">
                          <p:val>
                            <p:strVal val="#ppt_y"/>
                          </p:val>
                        </p:tav>
                      </p:tavLst>
                    </p:anim>
                  </p:childTnLst>
                </p:cTn>
              </p:par>
            </p:tnLst>
          </p:tmpl>
        </p:tmplLst>
      </p:bldP>
      <p:bldP spid="8" grpId="0" build="p">
        <p:tmplLst>
          <p:tmpl lvl="1">
            <p:tnLst>
              <p:par>
                <p:cTn presetID="37" presetClass="entr" presetSubtype="0" fill="hold" nodeType="withEffect" nodePh="1">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600"/>
                        <p:tgtEl>
                          <p:spTgt spid="8"/>
                        </p:tgtEl>
                      </p:cBhvr>
                    </p:animEffect>
                    <p:anim calcmode="lin" valueType="num">
                      <p:cBhvr>
                        <p:cTn dur="600" fill="hold"/>
                        <p:tgtEl>
                          <p:spTgt spid="8"/>
                        </p:tgtEl>
                        <p:attrNameLst>
                          <p:attrName>ppt_x</p:attrName>
                        </p:attrNameLst>
                      </p:cBhvr>
                      <p:tavLst>
                        <p:tav tm="0">
                          <p:val>
                            <p:strVal val="#ppt_x"/>
                          </p:val>
                        </p:tav>
                        <p:tav tm="100000">
                          <p:val>
                            <p:strVal val="#ppt_x"/>
                          </p:val>
                        </p:tav>
                      </p:tavLst>
                    </p:anim>
                    <p:anim calcmode="lin" valueType="num">
                      <p:cBhvr>
                        <p:cTn dur="540" decel="100000" fill="hold"/>
                        <p:tgtEl>
                          <p:spTgt spid="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8"/>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Title with text left">
    <p:spTree>
      <p:nvGrpSpPr>
        <p:cNvPr id="1" name=""/>
        <p:cNvGrpSpPr/>
        <p:nvPr/>
      </p:nvGrpSpPr>
      <p:grpSpPr>
        <a:xfrm>
          <a:off x="0" y="0"/>
          <a:ext cx="0" cy="0"/>
          <a:chOff x="0" y="0"/>
          <a:chExt cx="0" cy="0"/>
        </a:xfrm>
      </p:grpSpPr>
      <p:sp>
        <p:nvSpPr>
          <p:cNvPr id="5" name="Title 3"/>
          <p:cNvSpPr>
            <a:spLocks noGrp="1"/>
          </p:cNvSpPr>
          <p:nvPr>
            <p:ph type="title" hasCustomPrompt="1"/>
          </p:nvPr>
        </p:nvSpPr>
        <p:spPr>
          <a:xfrm>
            <a:off x="719668" y="1192324"/>
            <a:ext cx="2717800" cy="340143"/>
          </a:xfrm>
          <a:prstGeom prst="rect">
            <a:avLst/>
          </a:prstGeom>
        </p:spPr>
        <p:txBody>
          <a:bodyPr lIns="68580" tIns="34290" rIns="68580" bIns="34290">
            <a:noAutofit/>
          </a:bodyPr>
          <a:lstStyle>
            <a:lvl1pPr algn="l">
              <a:defRPr sz="2000" cap="all">
                <a:solidFill>
                  <a:schemeClr val="tx1">
                    <a:lumMod val="75000"/>
                    <a:lumOff val="25000"/>
                  </a:schemeClr>
                </a:solidFill>
                <a:latin typeface="Lemon/Milk"/>
                <a:cs typeface="Lemon/Milk"/>
              </a:defRPr>
            </a:lvl1pPr>
          </a:lstStyle>
          <a:p>
            <a:r>
              <a:rPr lang="en-US" dirty="0"/>
              <a:t>title example here</a:t>
            </a:r>
          </a:p>
        </p:txBody>
      </p:sp>
      <p:sp>
        <p:nvSpPr>
          <p:cNvPr id="6" name="Text Placeholder 5"/>
          <p:cNvSpPr>
            <a:spLocks noGrp="1"/>
          </p:cNvSpPr>
          <p:nvPr>
            <p:ph type="body" sz="quarter" idx="10" hasCustomPrompt="1"/>
          </p:nvPr>
        </p:nvSpPr>
        <p:spPr>
          <a:xfrm>
            <a:off x="719667" y="2969878"/>
            <a:ext cx="2717800" cy="213595"/>
          </a:xfrm>
          <a:prstGeom prst="rect">
            <a:avLst/>
          </a:prstGeom>
        </p:spPr>
        <p:txBody>
          <a:bodyPr lIns="68580" tIns="34290" rIns="68580" bIns="34290">
            <a:noAutofit/>
          </a:bodyPr>
          <a:lstStyle>
            <a:lvl1pPr marL="0" indent="0" algn="l">
              <a:buNone/>
              <a:defRPr sz="900" cap="all">
                <a:solidFill>
                  <a:schemeClr val="tx1">
                    <a:lumMod val="75000"/>
                    <a:lumOff val="25000"/>
                  </a:schemeClr>
                </a:solidFill>
                <a:latin typeface="Lato Black"/>
                <a:cs typeface="Lato Black"/>
              </a:defRPr>
            </a:lvl1pPr>
          </a:lstStyle>
          <a:p>
            <a:pPr lvl="0"/>
            <a:r>
              <a:rPr lang="en-US" dirty="0" err="1"/>
              <a:t>Subitle</a:t>
            </a:r>
            <a:r>
              <a:rPr lang="en-US" dirty="0"/>
              <a:t> Example here</a:t>
            </a:r>
          </a:p>
        </p:txBody>
      </p:sp>
      <p:sp>
        <p:nvSpPr>
          <p:cNvPr id="7" name="Text Placeholder 5"/>
          <p:cNvSpPr>
            <a:spLocks noGrp="1"/>
          </p:cNvSpPr>
          <p:nvPr>
            <p:ph type="body" sz="quarter" idx="14" hasCustomPrompt="1"/>
          </p:nvPr>
        </p:nvSpPr>
        <p:spPr>
          <a:xfrm>
            <a:off x="719667" y="3274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
        <p:nvSpPr>
          <p:cNvPr id="8" name="Text Placeholder 5"/>
          <p:cNvSpPr>
            <a:spLocks noGrp="1"/>
          </p:cNvSpPr>
          <p:nvPr>
            <p:ph type="body" sz="quarter" idx="15" hasCustomPrompt="1"/>
          </p:nvPr>
        </p:nvSpPr>
        <p:spPr>
          <a:xfrm>
            <a:off x="719667" y="1623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Tree>
    <p:extLst>
      <p:ext uri="{BB962C8B-B14F-4D97-AF65-F5344CB8AC3E}">
        <p14:creationId xmlns:p14="http://schemas.microsoft.com/office/powerpoint/2010/main" val="206148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600"/>
                                        <p:tgtEl>
                                          <p:spTgt spid="5"/>
                                        </p:tgtEl>
                                      </p:cBhvr>
                                    </p:animEffect>
                                    <p:anim calcmode="lin" valueType="num">
                                      <p:cBhvr>
                                        <p:cTn id="8" dur="600" fill="hold"/>
                                        <p:tgtEl>
                                          <p:spTgt spid="5"/>
                                        </p:tgtEl>
                                        <p:attrNameLst>
                                          <p:attrName>ppt_x</p:attrName>
                                        </p:attrNameLst>
                                      </p:cBhvr>
                                      <p:tavLst>
                                        <p:tav tm="0">
                                          <p:val>
                                            <p:strVal val="#ppt_x"/>
                                          </p:val>
                                        </p:tav>
                                        <p:tav tm="100000">
                                          <p:val>
                                            <p:strVal val="#ppt_x"/>
                                          </p:val>
                                        </p:tav>
                                      </p:tavLst>
                                    </p:anim>
                                    <p:anim calcmode="lin" valueType="num">
                                      <p:cBhvr>
                                        <p:cTn id="9" dur="540" decel="100000" fill="hold"/>
                                        <p:tgtEl>
                                          <p:spTgt spid="5"/>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600"/>
                                        <p:tgtEl>
                                          <p:spTgt spid="6">
                                            <p:txEl>
                                              <p:pRg st="0" end="0"/>
                                            </p:txEl>
                                          </p:spTgt>
                                        </p:tgtEl>
                                      </p:cBhvr>
                                    </p:animEffect>
                                    <p:anim calcmode="lin" valueType="num">
                                      <p:cBhvr>
                                        <p:cTn id="14" dur="6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6">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600"/>
                                        <p:tgtEl>
                                          <p:spTgt spid="7">
                                            <p:txEl>
                                              <p:pRg st="0" end="0"/>
                                            </p:txEl>
                                          </p:spTgt>
                                        </p:tgtEl>
                                      </p:cBhvr>
                                    </p:animEffect>
                                    <p:anim calcmode="lin" valueType="num">
                                      <p:cBhvr>
                                        <p:cTn id="20" dur="6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7">
                                            <p:txEl>
                                              <p:pRg st="0" end="0"/>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30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fade">
                                      <p:cBhvr>
                                        <p:cTn id="25" dur="600"/>
                                        <p:tgtEl>
                                          <p:spTgt spid="8">
                                            <p:txEl>
                                              <p:pRg st="0" end="0"/>
                                            </p:txEl>
                                          </p:spTgt>
                                        </p:tgtEl>
                                      </p:cBhvr>
                                    </p:animEffect>
                                    <p:anim calcmode="lin" valueType="num">
                                      <p:cBhvr>
                                        <p:cTn id="26" dur="6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7" dur="540" decel="100000" fill="hold"/>
                                        <p:tgtEl>
                                          <p:spTgt spid="8">
                                            <p:txEl>
                                              <p:pRg st="0" end="0"/>
                                            </p:txEl>
                                          </p:spTgt>
                                        </p:tgtEl>
                                        <p:attrNameLst>
                                          <p:attrName>ppt_y</p:attrName>
                                        </p:attrNameLst>
                                      </p:cBhvr>
                                      <p:tavLst>
                                        <p:tav tm="0">
                                          <p:val>
                                            <p:strVal val="#ppt_y+1"/>
                                          </p:val>
                                        </p:tav>
                                        <p:tav tm="100000">
                                          <p:val>
                                            <p:strVal val="#ppt_y-.03"/>
                                          </p:val>
                                        </p:tav>
                                      </p:tavLst>
                                    </p:anim>
                                    <p:anim calcmode="lin" valueType="num">
                                      <p:cBhvr>
                                        <p:cTn id="28" dur="60" accel="100000" fill="hold">
                                          <p:stCondLst>
                                            <p:cond delay="540"/>
                                          </p:stCondLst>
                                        </p:cTn>
                                        <p:tgtEl>
                                          <p:spTgt spid="8">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37" presetClass="entr" presetSubtype="0" fill="hold" nodeType="withEffect">
                  <p:stCondLst>
                    <p:cond delay="300"/>
                  </p:stCondLst>
                  <p:childTnLst>
                    <p:set>
                      <p:cBhvr>
                        <p:cTn dur="1" fill="hold">
                          <p:stCondLst>
                            <p:cond delay="0"/>
                          </p:stCondLst>
                        </p:cTn>
                        <p:tgtEl>
                          <p:spTgt spid="6"/>
                        </p:tgtEl>
                        <p:attrNameLst>
                          <p:attrName>style.visibility</p:attrName>
                        </p:attrNameLst>
                      </p:cBhvr>
                      <p:to>
                        <p:strVal val="visible"/>
                      </p:to>
                    </p:set>
                    <p:animEffect transition="in" filter="fade">
                      <p:cBhvr>
                        <p:cTn dur="600"/>
                        <p:tgtEl>
                          <p:spTgt spid="6"/>
                        </p:tgtEl>
                      </p:cBhvr>
                    </p:animEffect>
                    <p:anim calcmode="lin" valueType="num">
                      <p:cBhvr>
                        <p:cTn dur="600" fill="hold"/>
                        <p:tgtEl>
                          <p:spTgt spid="6"/>
                        </p:tgtEl>
                        <p:attrNameLst>
                          <p:attrName>ppt_x</p:attrName>
                        </p:attrNameLst>
                      </p:cBhvr>
                      <p:tavLst>
                        <p:tav tm="0">
                          <p:val>
                            <p:strVal val="#ppt_x"/>
                          </p:val>
                        </p:tav>
                        <p:tav tm="100000">
                          <p:val>
                            <p:strVal val="#ppt_x"/>
                          </p:val>
                        </p:tav>
                      </p:tavLst>
                    </p:anim>
                    <p:anim calcmode="lin" valueType="num">
                      <p:cBhvr>
                        <p:cTn dur="540" decel="100000" fill="hold"/>
                        <p:tgtEl>
                          <p:spTgt spid="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tnLst>
          </p:tmpl>
        </p:tmplLst>
      </p:bldP>
      <p:bldP spid="7" grpId="0" build="p">
        <p:tmplLst>
          <p:tmpl lvl="1">
            <p:tnLst>
              <p:par>
                <p:cTn presetID="37" presetClass="entr" presetSubtype="0" fill="hold" nodeType="withEffect" nodePh="1">
                  <p:stCondLst>
                    <p:cond delay="300"/>
                  </p:stCondLst>
                  <p:childTnLst>
                    <p:set>
                      <p:cBhvr>
                        <p:cTn dur="1" fill="hold">
                          <p:stCondLst>
                            <p:cond delay="0"/>
                          </p:stCondLst>
                        </p:cTn>
                        <p:tgtEl>
                          <p:spTgt spid="7"/>
                        </p:tgtEl>
                        <p:attrNameLst>
                          <p:attrName>style.visibility</p:attrName>
                        </p:attrNameLst>
                      </p:cBhvr>
                      <p:to>
                        <p:strVal val="visible"/>
                      </p:to>
                    </p:set>
                    <p:animEffect transition="in" filter="fade">
                      <p:cBhvr>
                        <p:cTn dur="600"/>
                        <p:tgtEl>
                          <p:spTgt spid="7"/>
                        </p:tgtEl>
                      </p:cBhvr>
                    </p:animEffect>
                    <p:anim calcmode="lin" valueType="num">
                      <p:cBhvr>
                        <p:cTn dur="600" fill="hold"/>
                        <p:tgtEl>
                          <p:spTgt spid="7"/>
                        </p:tgtEl>
                        <p:attrNameLst>
                          <p:attrName>ppt_x</p:attrName>
                        </p:attrNameLst>
                      </p:cBhvr>
                      <p:tavLst>
                        <p:tav tm="0">
                          <p:val>
                            <p:strVal val="#ppt_x"/>
                          </p:val>
                        </p:tav>
                        <p:tav tm="100000">
                          <p:val>
                            <p:strVal val="#ppt_x"/>
                          </p:val>
                        </p:tav>
                      </p:tavLst>
                    </p:anim>
                    <p:anim calcmode="lin" valueType="num">
                      <p:cBhvr>
                        <p:cTn dur="540" decel="100000" fill="hold"/>
                        <p:tgtEl>
                          <p:spTgt spid="7"/>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7"/>
                        </p:tgtEl>
                        <p:attrNameLst>
                          <p:attrName>ppt_y</p:attrName>
                        </p:attrNameLst>
                      </p:cBhvr>
                      <p:tavLst>
                        <p:tav tm="0">
                          <p:val>
                            <p:strVal val="#ppt_y-.03"/>
                          </p:val>
                        </p:tav>
                        <p:tav tm="100000">
                          <p:val>
                            <p:strVal val="#ppt_y"/>
                          </p:val>
                        </p:tav>
                      </p:tavLst>
                    </p:anim>
                  </p:childTnLst>
                </p:cTn>
              </p:par>
            </p:tnLst>
          </p:tmpl>
        </p:tmplLst>
      </p:bldP>
      <p:bldP spid="8" grpId="0" build="p">
        <p:tmplLst>
          <p:tmpl lvl="1">
            <p:tnLst>
              <p:par>
                <p:cTn presetID="37" presetClass="entr" presetSubtype="0" fill="hold" nodeType="withEffect" nodePh="1">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600"/>
                        <p:tgtEl>
                          <p:spTgt spid="8"/>
                        </p:tgtEl>
                      </p:cBhvr>
                    </p:animEffect>
                    <p:anim calcmode="lin" valueType="num">
                      <p:cBhvr>
                        <p:cTn dur="600" fill="hold"/>
                        <p:tgtEl>
                          <p:spTgt spid="8"/>
                        </p:tgtEl>
                        <p:attrNameLst>
                          <p:attrName>ppt_x</p:attrName>
                        </p:attrNameLst>
                      </p:cBhvr>
                      <p:tavLst>
                        <p:tav tm="0">
                          <p:val>
                            <p:strVal val="#ppt_x"/>
                          </p:val>
                        </p:tav>
                        <p:tav tm="100000">
                          <p:val>
                            <p:strVal val="#ppt_x"/>
                          </p:val>
                        </p:tav>
                      </p:tavLst>
                    </p:anim>
                    <p:anim calcmode="lin" valueType="num">
                      <p:cBhvr>
                        <p:cTn dur="540" decel="100000" fill="hold"/>
                        <p:tgtEl>
                          <p:spTgt spid="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8"/>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center + Dark BG">
    <p:bg>
      <p:bgPr>
        <a:solidFill>
          <a:srgbClr val="181D24"/>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685800" y="387970"/>
            <a:ext cx="7840133" cy="509484"/>
          </a:xfrm>
          <a:prstGeom prst="rect">
            <a:avLst/>
          </a:prstGeom>
        </p:spPr>
        <p:txBody>
          <a:bodyPr lIns="68580" tIns="34290" rIns="68580" bIns="34290">
            <a:normAutofit/>
          </a:bodyPr>
          <a:lstStyle>
            <a:lvl1pPr algn="ctr">
              <a:defRPr sz="3300" cap="all">
                <a:solidFill>
                  <a:schemeClr val="bg1">
                    <a:lumMod val="85000"/>
                  </a:schemeClr>
                </a:solidFill>
                <a:latin typeface="Lemon/Milk"/>
                <a:cs typeface="Lemon/Milk"/>
              </a:defRPr>
            </a:lvl1pPr>
          </a:lstStyle>
          <a:p>
            <a:r>
              <a:rPr lang="en-US" dirty="0"/>
              <a:t>title example here</a:t>
            </a:r>
          </a:p>
        </p:txBody>
      </p:sp>
      <p:sp>
        <p:nvSpPr>
          <p:cNvPr id="6" name="Text Placeholder 5"/>
          <p:cNvSpPr>
            <a:spLocks noGrp="1"/>
          </p:cNvSpPr>
          <p:nvPr>
            <p:ph type="body" sz="quarter" idx="10" hasCustomPrompt="1"/>
          </p:nvPr>
        </p:nvSpPr>
        <p:spPr>
          <a:xfrm>
            <a:off x="3547533" y="980191"/>
            <a:ext cx="2048933" cy="213595"/>
          </a:xfrm>
          <a:prstGeom prst="rect">
            <a:avLst/>
          </a:prstGeom>
        </p:spPr>
        <p:txBody>
          <a:bodyPr lIns="68580" tIns="34290" rIns="68580" bIns="34290">
            <a:noAutofit/>
          </a:bodyPr>
          <a:lstStyle>
            <a:lvl1pPr marL="0" indent="0" algn="ctr">
              <a:buNone/>
              <a:defRPr sz="1200" cap="all">
                <a:solidFill>
                  <a:schemeClr val="bg1">
                    <a:lumMod val="85000"/>
                    <a:alpha val="50000"/>
                  </a:schemeClr>
                </a:solidFill>
                <a:latin typeface="Lato Light"/>
                <a:cs typeface="Lato Light"/>
              </a:defRPr>
            </a:lvl1pPr>
          </a:lstStyle>
          <a:p>
            <a:pPr lvl="0"/>
            <a:r>
              <a:rPr lang="en-US" dirty="0" err="1"/>
              <a:t>Subitle</a:t>
            </a:r>
            <a:r>
              <a:rPr lang="en-US" dirty="0"/>
              <a:t> Example here</a:t>
            </a:r>
          </a:p>
        </p:txBody>
      </p:sp>
      <p:cxnSp>
        <p:nvCxnSpPr>
          <p:cNvPr id="8" name="Straight Connector 7"/>
          <p:cNvCxnSpPr/>
          <p:nvPr userDrawn="1"/>
        </p:nvCxnSpPr>
        <p:spPr>
          <a:xfrm>
            <a:off x="3530598" y="931321"/>
            <a:ext cx="2074333"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540" decel="100000" fill="hold"/>
                                        <p:tgtEl>
                                          <p:spTgt spid="4"/>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600"/>
                                        <p:tgtEl>
                                          <p:spTgt spid="6">
                                            <p:txEl>
                                              <p:pRg st="0" end="0"/>
                                            </p:txEl>
                                          </p:spTgt>
                                        </p:tgtEl>
                                      </p:cBhvr>
                                    </p:animEffect>
                                    <p:anim calcmode="lin" valueType="num">
                                      <p:cBhvr>
                                        <p:cTn id="14" dur="6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6">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37" presetClass="entr" presetSubtype="0" fill="hold" nodeType="withEffect">
                  <p:stCondLst>
                    <p:cond delay="300"/>
                  </p:stCondLst>
                  <p:childTnLst>
                    <p:set>
                      <p:cBhvr>
                        <p:cTn dur="1" fill="hold">
                          <p:stCondLst>
                            <p:cond delay="0"/>
                          </p:stCondLst>
                        </p:cTn>
                        <p:tgtEl>
                          <p:spTgt spid="6"/>
                        </p:tgtEl>
                        <p:attrNameLst>
                          <p:attrName>style.visibility</p:attrName>
                        </p:attrNameLst>
                      </p:cBhvr>
                      <p:to>
                        <p:strVal val="visible"/>
                      </p:to>
                    </p:set>
                    <p:animEffect transition="in" filter="fade">
                      <p:cBhvr>
                        <p:cTn dur="600"/>
                        <p:tgtEl>
                          <p:spTgt spid="6"/>
                        </p:tgtEl>
                      </p:cBhvr>
                    </p:animEffect>
                    <p:anim calcmode="lin" valueType="num">
                      <p:cBhvr>
                        <p:cTn dur="600" fill="hold"/>
                        <p:tgtEl>
                          <p:spTgt spid="6"/>
                        </p:tgtEl>
                        <p:attrNameLst>
                          <p:attrName>ppt_x</p:attrName>
                        </p:attrNameLst>
                      </p:cBhvr>
                      <p:tavLst>
                        <p:tav tm="0">
                          <p:val>
                            <p:strVal val="#ppt_x"/>
                          </p:val>
                        </p:tav>
                        <p:tav tm="100000">
                          <p:val>
                            <p:strVal val="#ppt_x"/>
                          </p:val>
                        </p:tav>
                      </p:tavLst>
                    </p:anim>
                    <p:anim calcmode="lin" valueType="num">
                      <p:cBhvr>
                        <p:cTn dur="540" decel="100000" fill="hold"/>
                        <p:tgtEl>
                          <p:spTgt spid="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top">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0" y="0"/>
            <a:ext cx="9144000" cy="2573867"/>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Title with text left 2">
    <p:spTree>
      <p:nvGrpSpPr>
        <p:cNvPr id="1" name=""/>
        <p:cNvGrpSpPr/>
        <p:nvPr/>
      </p:nvGrpSpPr>
      <p:grpSpPr>
        <a:xfrm>
          <a:off x="0" y="0"/>
          <a:ext cx="0" cy="0"/>
          <a:chOff x="0" y="0"/>
          <a:chExt cx="0" cy="0"/>
        </a:xfrm>
      </p:grpSpPr>
      <p:sp>
        <p:nvSpPr>
          <p:cNvPr id="5" name="Title 3"/>
          <p:cNvSpPr>
            <a:spLocks noGrp="1"/>
          </p:cNvSpPr>
          <p:nvPr>
            <p:ph type="title" hasCustomPrompt="1"/>
          </p:nvPr>
        </p:nvSpPr>
        <p:spPr>
          <a:xfrm>
            <a:off x="719668" y="677329"/>
            <a:ext cx="2717800" cy="1507067"/>
          </a:xfrm>
          <a:prstGeom prst="rect">
            <a:avLst/>
          </a:prstGeom>
        </p:spPr>
        <p:txBody>
          <a:bodyPr lIns="68580" tIns="34290" rIns="68580" bIns="34290">
            <a:no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
        <p:nvSpPr>
          <p:cNvPr id="8" name="Text Placeholder 5"/>
          <p:cNvSpPr>
            <a:spLocks noGrp="1"/>
          </p:cNvSpPr>
          <p:nvPr>
            <p:ph type="body" sz="quarter" idx="15" hasCustomPrompt="1"/>
          </p:nvPr>
        </p:nvSpPr>
        <p:spPr>
          <a:xfrm>
            <a:off x="719667" y="2250203"/>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cxnSp>
        <p:nvCxnSpPr>
          <p:cNvPr id="4" name="Straight Connector 3"/>
          <p:cNvCxnSpPr/>
          <p:nvPr userDrawn="1"/>
        </p:nvCxnSpPr>
        <p:spPr>
          <a:xfrm>
            <a:off x="711201" y="2201306"/>
            <a:ext cx="2717800"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112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600"/>
                                        <p:tgtEl>
                                          <p:spTgt spid="5"/>
                                        </p:tgtEl>
                                      </p:cBhvr>
                                    </p:animEffect>
                                    <p:anim calcmode="lin" valueType="num">
                                      <p:cBhvr>
                                        <p:cTn id="8" dur="600" fill="hold"/>
                                        <p:tgtEl>
                                          <p:spTgt spid="5"/>
                                        </p:tgtEl>
                                        <p:attrNameLst>
                                          <p:attrName>ppt_x</p:attrName>
                                        </p:attrNameLst>
                                      </p:cBhvr>
                                      <p:tavLst>
                                        <p:tav tm="0">
                                          <p:val>
                                            <p:strVal val="#ppt_x"/>
                                          </p:val>
                                        </p:tav>
                                        <p:tav tm="100000">
                                          <p:val>
                                            <p:strVal val="#ppt_x"/>
                                          </p:val>
                                        </p:tav>
                                      </p:tavLst>
                                    </p:anim>
                                    <p:anim calcmode="lin" valueType="num">
                                      <p:cBhvr>
                                        <p:cTn id="9" dur="540" decel="100000" fill="hold"/>
                                        <p:tgtEl>
                                          <p:spTgt spid="5"/>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600"/>
                                        <p:tgtEl>
                                          <p:spTgt spid="8">
                                            <p:txEl>
                                              <p:pRg st="0" end="0"/>
                                            </p:txEl>
                                          </p:spTgt>
                                        </p:tgtEl>
                                      </p:cBhvr>
                                    </p:animEffect>
                                    <p:anim calcmode="lin" valueType="num">
                                      <p:cBhvr>
                                        <p:cTn id="14" dur="6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8">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8">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build="p">
        <p:tmplLst>
          <p:tmpl lvl="1">
            <p:tnLst>
              <p:par>
                <p:cTn presetID="37" presetClass="entr" presetSubtype="0" fill="hold" nodeType="withEffect" nodePh="1">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600"/>
                        <p:tgtEl>
                          <p:spTgt spid="8"/>
                        </p:tgtEl>
                      </p:cBhvr>
                    </p:animEffect>
                    <p:anim calcmode="lin" valueType="num">
                      <p:cBhvr>
                        <p:cTn dur="600" fill="hold"/>
                        <p:tgtEl>
                          <p:spTgt spid="8"/>
                        </p:tgtEl>
                        <p:attrNameLst>
                          <p:attrName>ppt_x</p:attrName>
                        </p:attrNameLst>
                      </p:cBhvr>
                      <p:tavLst>
                        <p:tav tm="0">
                          <p:val>
                            <p:strVal val="#ppt_x"/>
                          </p:val>
                        </p:tav>
                        <p:tav tm="100000">
                          <p:val>
                            <p:strVal val="#ppt_x"/>
                          </p:val>
                        </p:tav>
                      </p:tavLst>
                    </p:anim>
                    <p:anim calcmode="lin" valueType="num">
                      <p:cBhvr>
                        <p:cTn dur="540" decel="100000" fill="hold"/>
                        <p:tgtEl>
                          <p:spTgt spid="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8"/>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4563533" y="0"/>
            <a:ext cx="4580466"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4" name="Title 3"/>
          <p:cNvSpPr>
            <a:spLocks noGrp="1"/>
          </p:cNvSpPr>
          <p:nvPr>
            <p:ph type="title" hasCustomPrompt="1"/>
          </p:nvPr>
        </p:nvSpPr>
        <p:spPr>
          <a:xfrm>
            <a:off x="643470" y="855146"/>
            <a:ext cx="2455334" cy="1388533"/>
          </a:xfrm>
          <a:prstGeom prst="rect">
            <a:avLst/>
          </a:prstGeom>
        </p:spPr>
        <p:txBody>
          <a:bodyPr lIns="68580" tIns="34290" rIns="68580" bIns="34290">
            <a:no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Tree>
    <p:extLst>
      <p:ext uri="{BB962C8B-B14F-4D97-AF65-F5344CB8AC3E}">
        <p14:creationId xmlns:p14="http://schemas.microsoft.com/office/powerpoint/2010/main" val="173404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540" decel="100000" fill="hold"/>
                                        <p:tgtEl>
                                          <p:spTgt spid="4"/>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0" y="0"/>
            <a:ext cx="4580466"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7" name="Title 3"/>
          <p:cNvSpPr>
            <a:spLocks noGrp="1"/>
          </p:cNvSpPr>
          <p:nvPr>
            <p:ph type="title" hasCustomPrompt="1"/>
          </p:nvPr>
        </p:nvSpPr>
        <p:spPr>
          <a:xfrm>
            <a:off x="6341536" y="1016013"/>
            <a:ext cx="2455334" cy="1388533"/>
          </a:xfrm>
          <a:prstGeom prst="rect">
            <a:avLst/>
          </a:prstGeom>
        </p:spPr>
        <p:txBody>
          <a:bodyPr lIns="68580" tIns="34290" rIns="68580" bIns="34290">
            <a:noAutofit/>
          </a:bodyPr>
          <a:lstStyle>
            <a:lvl1pPr algn="r">
              <a:defRPr sz="3300" cap="all">
                <a:solidFill>
                  <a:schemeClr val="tx1">
                    <a:lumMod val="75000"/>
                    <a:lumOff val="25000"/>
                  </a:schemeClr>
                </a:solidFill>
                <a:latin typeface="Lemon/Milk"/>
                <a:cs typeface="Lemon/Milk"/>
              </a:defRPr>
            </a:lvl1pPr>
          </a:lstStyle>
          <a:p>
            <a:r>
              <a:rPr lang="en-US" dirty="0"/>
              <a:t>title example here</a:t>
            </a:r>
          </a:p>
        </p:txBody>
      </p:sp>
    </p:spTree>
    <p:extLst>
      <p:ext uri="{BB962C8B-B14F-4D97-AF65-F5344CB8AC3E}">
        <p14:creationId xmlns:p14="http://schemas.microsoft.com/office/powerpoint/2010/main" val="177138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600"/>
                                        <p:tgtEl>
                                          <p:spTgt spid="7"/>
                                        </p:tgtEl>
                                      </p:cBhvr>
                                    </p:animEffect>
                                    <p:anim calcmode="lin" valueType="num">
                                      <p:cBhvr>
                                        <p:cTn id="8" dur="600" fill="hold"/>
                                        <p:tgtEl>
                                          <p:spTgt spid="7"/>
                                        </p:tgtEl>
                                        <p:attrNameLst>
                                          <p:attrName>ppt_x</p:attrName>
                                        </p:attrNameLst>
                                      </p:cBhvr>
                                      <p:tavLst>
                                        <p:tav tm="0">
                                          <p:val>
                                            <p:strVal val="#ppt_x"/>
                                          </p:val>
                                        </p:tav>
                                        <p:tav tm="100000">
                                          <p:val>
                                            <p:strVal val="#ppt_x"/>
                                          </p:val>
                                        </p:tav>
                                      </p:tavLst>
                                    </p:anim>
                                    <p:anim calcmode="lin" valueType="num">
                                      <p:cBhvr>
                                        <p:cTn id="9" dur="540" decel="100000" fill="hold"/>
                                        <p:tgtEl>
                                          <p:spTgt spid="7"/>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7"/>
                                        </p:tgtEl>
                                        <p:attrNameLst>
                                          <p:attrName>ppt_y</p:attrName>
                                        </p:attrNameLst>
                                      </p:cBhvr>
                                      <p:tavLst>
                                        <p:tav tm="0">
                                          <p:val>
                                            <p:strVal val="#ppt_y-.03"/>
                                          </p:val>
                                        </p:tav>
                                        <p:tav tm="100000">
                                          <p:val>
                                            <p:strVal val="#ppt_y"/>
                                          </p:val>
                                        </p:tav>
                                      </p:tavLst>
                                    </p:anim>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Title + Image right">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4563533" y="0"/>
            <a:ext cx="4580466"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 name="Title 3"/>
          <p:cNvSpPr>
            <a:spLocks noGrp="1"/>
          </p:cNvSpPr>
          <p:nvPr>
            <p:ph type="title" hasCustomPrompt="1"/>
          </p:nvPr>
        </p:nvSpPr>
        <p:spPr>
          <a:xfrm>
            <a:off x="685801" y="1133055"/>
            <a:ext cx="2717800" cy="1415430"/>
          </a:xfrm>
          <a:prstGeom prst="rect">
            <a:avLst/>
          </a:prstGeom>
        </p:spPr>
        <p:txBody>
          <a:bodyPr lIns="68580" tIns="34290" rIns="68580" bIns="34290">
            <a:no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
        <p:nvSpPr>
          <p:cNvPr id="4" name="Text Placeholder 5"/>
          <p:cNvSpPr>
            <a:spLocks noGrp="1"/>
          </p:cNvSpPr>
          <p:nvPr>
            <p:ph type="body" sz="quarter" idx="10" hasCustomPrompt="1"/>
          </p:nvPr>
        </p:nvSpPr>
        <p:spPr>
          <a:xfrm>
            <a:off x="685800" y="2656611"/>
            <a:ext cx="2717800" cy="213595"/>
          </a:xfrm>
          <a:prstGeom prst="rect">
            <a:avLst/>
          </a:prstGeom>
        </p:spPr>
        <p:txBody>
          <a:bodyPr lIns="68580" tIns="34290" rIns="68580" bIns="34290">
            <a:noAutofit/>
          </a:bodyPr>
          <a:lstStyle>
            <a:lvl1pPr marL="0" indent="0" algn="l">
              <a:buNone/>
              <a:defRPr sz="1200" cap="all">
                <a:solidFill>
                  <a:schemeClr val="tx1">
                    <a:lumMod val="50000"/>
                    <a:lumOff val="50000"/>
                  </a:schemeClr>
                </a:solidFill>
                <a:latin typeface="Lato Light"/>
                <a:cs typeface="Lato Light"/>
              </a:defRPr>
            </a:lvl1pPr>
          </a:lstStyle>
          <a:p>
            <a:pPr lvl="0"/>
            <a:r>
              <a:rPr lang="en-US" dirty="0" err="1"/>
              <a:t>Subitle</a:t>
            </a:r>
            <a:r>
              <a:rPr lang="en-US" dirty="0"/>
              <a:t> Example here</a:t>
            </a:r>
          </a:p>
        </p:txBody>
      </p:sp>
      <p:sp>
        <p:nvSpPr>
          <p:cNvPr id="5" name="Text Placeholder 5"/>
          <p:cNvSpPr>
            <a:spLocks noGrp="1"/>
          </p:cNvSpPr>
          <p:nvPr>
            <p:ph type="body" sz="quarter" idx="12" hasCustomPrompt="1"/>
          </p:nvPr>
        </p:nvSpPr>
        <p:spPr>
          <a:xfrm>
            <a:off x="685800" y="2952942"/>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cxnSp>
        <p:nvCxnSpPr>
          <p:cNvPr id="7" name="Straight Connector 6"/>
          <p:cNvCxnSpPr/>
          <p:nvPr userDrawn="1"/>
        </p:nvCxnSpPr>
        <p:spPr>
          <a:xfrm>
            <a:off x="685800" y="2616182"/>
            <a:ext cx="2717800"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027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540" decel="100000" fill="hold"/>
                                        <p:tgtEl>
                                          <p:spTgt spid="3"/>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600"/>
                                        <p:tgtEl>
                                          <p:spTgt spid="4">
                                            <p:txEl>
                                              <p:pRg st="0" end="0"/>
                                            </p:txEl>
                                          </p:spTgt>
                                        </p:tgtEl>
                                      </p:cBhvr>
                                    </p:animEffect>
                                    <p:anim calcmode="lin" valueType="num">
                                      <p:cBhvr>
                                        <p:cTn id="14" dur="6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4">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600"/>
                                        <p:tgtEl>
                                          <p:spTgt spid="5">
                                            <p:txEl>
                                              <p:pRg st="0" end="0"/>
                                            </p:txEl>
                                          </p:spTgt>
                                        </p:tgtEl>
                                      </p:cBhvr>
                                    </p:animEffect>
                                    <p:anim calcmode="lin" valueType="num">
                                      <p:cBhvr>
                                        <p:cTn id="20" dur="6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5">
                                            <p:txEl>
                                              <p:pRg st="0" end="0"/>
                                            </p:txEl>
                                          </p:spTgt>
                                        </p:tgtEl>
                                        <p:attrNameLst>
                                          <p:attrName>ppt_y</p:attrName>
                                        </p:attrNameLst>
                                      </p:cBhvr>
                                      <p:tavLst>
                                        <p:tav tm="0">
                                          <p:val>
                                            <p:strVal val="#ppt_y-.03"/>
                                          </p:val>
                                        </p:tav>
                                        <p:tav tm="100000">
                                          <p:val>
                                            <p:strVal val="#ppt_y"/>
                                          </p:val>
                                        </p:tav>
                                      </p:tavLst>
                                    </p:anim>
                                  </p:childTnLst>
                                </p:cTn>
                              </p:par>
                              <p:par>
                                <p:cTn id="23" presetID="10" presetClass="entr" presetSubtype="0" fill="hold" grpId="0" nodeType="withEffect" nodePh="1">
                                  <p:stCondLst>
                                    <p:cond delay="0"/>
                                  </p:stCondLst>
                                  <p:endCondLst>
                                    <p:cond evt="begin" delay="0">
                                      <p:tn val="23"/>
                                    </p:cond>
                                  </p:end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build="p">
        <p:tmplLst>
          <p:tmpl lvl="1">
            <p:tnLst>
              <p:par>
                <p:cTn presetID="37" presetClass="entr" presetSubtype="0" fill="hold" nodeType="withEffect">
                  <p:stCondLst>
                    <p:cond delay="300"/>
                  </p:stCondLst>
                  <p:childTnLst>
                    <p:set>
                      <p:cBhvr>
                        <p:cTn dur="1" fill="hold">
                          <p:stCondLst>
                            <p:cond delay="0"/>
                          </p:stCondLst>
                        </p:cTn>
                        <p:tgtEl>
                          <p:spTgt spid="4"/>
                        </p:tgtEl>
                        <p:attrNameLst>
                          <p:attrName>style.visibility</p:attrName>
                        </p:attrNameLst>
                      </p:cBhvr>
                      <p:to>
                        <p:strVal val="visible"/>
                      </p:to>
                    </p:set>
                    <p:animEffect transition="in" filter="fade">
                      <p:cBhvr>
                        <p:cTn dur="600"/>
                        <p:tgtEl>
                          <p:spTgt spid="4"/>
                        </p:tgtEl>
                      </p:cBhvr>
                    </p:animEffect>
                    <p:anim calcmode="lin" valueType="num">
                      <p:cBhvr>
                        <p:cTn dur="600" fill="hold"/>
                        <p:tgtEl>
                          <p:spTgt spid="4"/>
                        </p:tgtEl>
                        <p:attrNameLst>
                          <p:attrName>ppt_x</p:attrName>
                        </p:attrNameLst>
                      </p:cBhvr>
                      <p:tavLst>
                        <p:tav tm="0">
                          <p:val>
                            <p:strVal val="#ppt_x"/>
                          </p:val>
                        </p:tav>
                        <p:tav tm="100000">
                          <p:val>
                            <p:strVal val="#ppt_x"/>
                          </p:val>
                        </p:tav>
                      </p:tavLst>
                    </p:anim>
                    <p:anim calcmode="lin" valueType="num">
                      <p:cBhvr>
                        <p:cTn dur="540" decel="100000" fill="hold"/>
                        <p:tgtEl>
                          <p:spTgt spid="4"/>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tnLst>
          </p:tmpl>
        </p:tmplLst>
      </p:bldP>
      <p:bldP spid="5" grpId="0" build="p">
        <p:tmplLst>
          <p:tmpl lvl="1">
            <p:tnLst>
              <p:par>
                <p:cTn presetID="37" presetClass="entr" presetSubtype="0" fill="hold" nodeType="withEffect" nodePh="1">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600"/>
                        <p:tgtEl>
                          <p:spTgt spid="5"/>
                        </p:tgtEl>
                      </p:cBhvr>
                    </p:animEffect>
                    <p:anim calcmode="lin" valueType="num">
                      <p:cBhvr>
                        <p:cTn dur="600" fill="hold"/>
                        <p:tgtEl>
                          <p:spTgt spid="5"/>
                        </p:tgtEl>
                        <p:attrNameLst>
                          <p:attrName>ppt_x</p:attrName>
                        </p:attrNameLst>
                      </p:cBhvr>
                      <p:tavLst>
                        <p:tav tm="0">
                          <p:val>
                            <p:strVal val="#ppt_x"/>
                          </p:val>
                        </p:tav>
                        <p:tav tm="100000">
                          <p:val>
                            <p:strVal val="#ppt_x"/>
                          </p:val>
                        </p:tav>
                      </p:tavLst>
                    </p:anim>
                    <p:anim calcmode="lin" valueType="num">
                      <p:cBhvr>
                        <p:cTn dur="540" decel="100000" fill="hold"/>
                        <p:tgtEl>
                          <p:spTgt spid="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Title + Image left">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0" y="0"/>
            <a:ext cx="4580466"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 name="Title 3"/>
          <p:cNvSpPr>
            <a:spLocks noGrp="1"/>
          </p:cNvSpPr>
          <p:nvPr>
            <p:ph type="title" hasCustomPrompt="1"/>
          </p:nvPr>
        </p:nvSpPr>
        <p:spPr>
          <a:xfrm>
            <a:off x="5579534" y="1192324"/>
            <a:ext cx="2717800" cy="1415430"/>
          </a:xfrm>
          <a:prstGeom prst="rect">
            <a:avLst/>
          </a:prstGeom>
        </p:spPr>
        <p:txBody>
          <a:bodyPr lIns="68580" tIns="34290" rIns="68580" bIns="34290">
            <a:no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
        <p:nvSpPr>
          <p:cNvPr id="4" name="Text Placeholder 5"/>
          <p:cNvSpPr>
            <a:spLocks noGrp="1"/>
          </p:cNvSpPr>
          <p:nvPr>
            <p:ph type="body" sz="quarter" idx="10" hasCustomPrompt="1"/>
          </p:nvPr>
        </p:nvSpPr>
        <p:spPr>
          <a:xfrm>
            <a:off x="5579533" y="2656611"/>
            <a:ext cx="2717800" cy="213595"/>
          </a:xfrm>
          <a:prstGeom prst="rect">
            <a:avLst/>
          </a:prstGeom>
        </p:spPr>
        <p:txBody>
          <a:bodyPr lIns="68580" tIns="34290" rIns="68580" bIns="34290">
            <a:noAutofit/>
          </a:bodyPr>
          <a:lstStyle>
            <a:lvl1pPr marL="0" indent="0" algn="l">
              <a:buNone/>
              <a:defRPr sz="1200" cap="all">
                <a:solidFill>
                  <a:schemeClr val="tx1">
                    <a:lumMod val="50000"/>
                    <a:lumOff val="50000"/>
                  </a:schemeClr>
                </a:solidFill>
                <a:latin typeface="Lato Light"/>
                <a:cs typeface="Lato Light"/>
              </a:defRPr>
            </a:lvl1pPr>
          </a:lstStyle>
          <a:p>
            <a:pPr lvl="0"/>
            <a:r>
              <a:rPr lang="en-US" dirty="0" err="1"/>
              <a:t>Subitle</a:t>
            </a:r>
            <a:r>
              <a:rPr lang="en-US" dirty="0"/>
              <a:t> Example here</a:t>
            </a:r>
          </a:p>
        </p:txBody>
      </p:sp>
      <p:sp>
        <p:nvSpPr>
          <p:cNvPr id="5" name="Text Placeholder 5"/>
          <p:cNvSpPr>
            <a:spLocks noGrp="1"/>
          </p:cNvSpPr>
          <p:nvPr>
            <p:ph type="body" sz="quarter" idx="12" hasCustomPrompt="1"/>
          </p:nvPr>
        </p:nvSpPr>
        <p:spPr>
          <a:xfrm>
            <a:off x="5579533" y="2952942"/>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cxnSp>
        <p:nvCxnSpPr>
          <p:cNvPr id="7" name="Straight Connector 6"/>
          <p:cNvCxnSpPr/>
          <p:nvPr userDrawn="1"/>
        </p:nvCxnSpPr>
        <p:spPr>
          <a:xfrm>
            <a:off x="5596467" y="2607716"/>
            <a:ext cx="2717800"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358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540" decel="100000" fill="hold"/>
                                        <p:tgtEl>
                                          <p:spTgt spid="3"/>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600"/>
                                        <p:tgtEl>
                                          <p:spTgt spid="4">
                                            <p:txEl>
                                              <p:pRg st="0" end="0"/>
                                            </p:txEl>
                                          </p:spTgt>
                                        </p:tgtEl>
                                      </p:cBhvr>
                                    </p:animEffect>
                                    <p:anim calcmode="lin" valueType="num">
                                      <p:cBhvr>
                                        <p:cTn id="14" dur="6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4">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600"/>
                                        <p:tgtEl>
                                          <p:spTgt spid="5">
                                            <p:txEl>
                                              <p:pRg st="0" end="0"/>
                                            </p:txEl>
                                          </p:spTgt>
                                        </p:tgtEl>
                                      </p:cBhvr>
                                    </p:animEffect>
                                    <p:anim calcmode="lin" valueType="num">
                                      <p:cBhvr>
                                        <p:cTn id="20" dur="6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5">
                                            <p:txEl>
                                              <p:pRg st="0" end="0"/>
                                            </p:txEl>
                                          </p:spTgt>
                                        </p:tgtEl>
                                        <p:attrNameLst>
                                          <p:attrName>ppt_y</p:attrName>
                                        </p:attrNameLst>
                                      </p:cBhvr>
                                      <p:tavLst>
                                        <p:tav tm="0">
                                          <p:val>
                                            <p:strVal val="#ppt_y-.03"/>
                                          </p:val>
                                        </p:tav>
                                        <p:tav tm="100000">
                                          <p:val>
                                            <p:strVal val="#ppt_y"/>
                                          </p:val>
                                        </p:tav>
                                      </p:tavLst>
                                    </p:anim>
                                  </p:childTnLst>
                                </p:cTn>
                              </p:par>
                              <p:par>
                                <p:cTn id="23" presetID="10" presetClass="entr" presetSubtype="0" fill="hold" grpId="0" nodeType="withEffect" nodePh="1">
                                  <p:stCondLst>
                                    <p:cond delay="0"/>
                                  </p:stCondLst>
                                  <p:endCondLst>
                                    <p:cond evt="begin" delay="0">
                                      <p:tn val="23"/>
                                    </p:cond>
                                  </p:end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build="p">
        <p:tmplLst>
          <p:tmpl lvl="1">
            <p:tnLst>
              <p:par>
                <p:cTn presetID="37" presetClass="entr" presetSubtype="0" fill="hold" nodeType="withEffect">
                  <p:stCondLst>
                    <p:cond delay="300"/>
                  </p:stCondLst>
                  <p:childTnLst>
                    <p:set>
                      <p:cBhvr>
                        <p:cTn dur="1" fill="hold">
                          <p:stCondLst>
                            <p:cond delay="0"/>
                          </p:stCondLst>
                        </p:cTn>
                        <p:tgtEl>
                          <p:spTgt spid="4"/>
                        </p:tgtEl>
                        <p:attrNameLst>
                          <p:attrName>style.visibility</p:attrName>
                        </p:attrNameLst>
                      </p:cBhvr>
                      <p:to>
                        <p:strVal val="visible"/>
                      </p:to>
                    </p:set>
                    <p:animEffect transition="in" filter="fade">
                      <p:cBhvr>
                        <p:cTn dur="600"/>
                        <p:tgtEl>
                          <p:spTgt spid="4"/>
                        </p:tgtEl>
                      </p:cBhvr>
                    </p:animEffect>
                    <p:anim calcmode="lin" valueType="num">
                      <p:cBhvr>
                        <p:cTn dur="600" fill="hold"/>
                        <p:tgtEl>
                          <p:spTgt spid="4"/>
                        </p:tgtEl>
                        <p:attrNameLst>
                          <p:attrName>ppt_x</p:attrName>
                        </p:attrNameLst>
                      </p:cBhvr>
                      <p:tavLst>
                        <p:tav tm="0">
                          <p:val>
                            <p:strVal val="#ppt_x"/>
                          </p:val>
                        </p:tav>
                        <p:tav tm="100000">
                          <p:val>
                            <p:strVal val="#ppt_x"/>
                          </p:val>
                        </p:tav>
                      </p:tavLst>
                    </p:anim>
                    <p:anim calcmode="lin" valueType="num">
                      <p:cBhvr>
                        <p:cTn dur="540" decel="100000" fill="hold"/>
                        <p:tgtEl>
                          <p:spTgt spid="4"/>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tnLst>
          </p:tmpl>
        </p:tmplLst>
      </p:bldP>
      <p:bldP spid="5" grpId="0" build="p">
        <p:tmplLst>
          <p:tmpl lvl="1">
            <p:tnLst>
              <p:par>
                <p:cTn presetID="37" presetClass="entr" presetSubtype="0" fill="hold" nodeType="withEffect" nodePh="1">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600"/>
                        <p:tgtEl>
                          <p:spTgt spid="5"/>
                        </p:tgtEl>
                      </p:cBhvr>
                    </p:animEffect>
                    <p:anim calcmode="lin" valueType="num">
                      <p:cBhvr>
                        <p:cTn dur="600" fill="hold"/>
                        <p:tgtEl>
                          <p:spTgt spid="5"/>
                        </p:tgtEl>
                        <p:attrNameLst>
                          <p:attrName>ppt_x</p:attrName>
                        </p:attrNameLst>
                      </p:cBhvr>
                      <p:tavLst>
                        <p:tav tm="0">
                          <p:val>
                            <p:strVal val="#ppt_x"/>
                          </p:val>
                        </p:tav>
                        <p:tav tm="100000">
                          <p:val>
                            <p:strVal val="#ppt_x"/>
                          </p:val>
                        </p:tav>
                      </p:tavLst>
                    </p:anim>
                    <p:anim calcmode="lin" valueType="num">
                      <p:cBhvr>
                        <p:cTn dur="540" decel="100000" fill="hold"/>
                        <p:tgtEl>
                          <p:spTgt spid="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Wave image + left text 1">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2901478" y="0"/>
            <a:ext cx="6242523" cy="5143500"/>
          </a:xfrm>
          <a:custGeom>
            <a:avLst/>
            <a:gdLst/>
            <a:ahLst/>
            <a:cxnLst/>
            <a:rect l="l" t="t" r="r" b="b"/>
            <a:pathLst>
              <a:path w="6242523" h="5143500">
                <a:moveTo>
                  <a:pt x="3133511" y="0"/>
                </a:moveTo>
                <a:lnTo>
                  <a:pt x="6242523" y="0"/>
                </a:lnTo>
                <a:lnTo>
                  <a:pt x="6242523" y="5143500"/>
                </a:lnTo>
                <a:lnTo>
                  <a:pt x="0" y="5143500"/>
                </a:lnTo>
                <a:lnTo>
                  <a:pt x="135747" y="4889319"/>
                </a:lnTo>
                <a:cubicBezTo>
                  <a:pt x="248126" y="4673324"/>
                  <a:pt x="356228" y="4454762"/>
                  <a:pt x="461309" y="4234673"/>
                </a:cubicBezTo>
                <a:cubicBezTo>
                  <a:pt x="820846" y="3480991"/>
                  <a:pt x="1144721" y="2709586"/>
                  <a:pt x="1565929" y="1988194"/>
                </a:cubicBezTo>
                <a:cubicBezTo>
                  <a:pt x="1914192" y="1391944"/>
                  <a:pt x="2325070" y="835191"/>
                  <a:pt x="2795654" y="336606"/>
                </a:cubicBezTo>
                <a:close/>
              </a:path>
            </a:pathLst>
          </a:cu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6" name="Title 3"/>
          <p:cNvSpPr>
            <a:spLocks noGrp="1"/>
          </p:cNvSpPr>
          <p:nvPr>
            <p:ph type="title" hasCustomPrompt="1"/>
          </p:nvPr>
        </p:nvSpPr>
        <p:spPr>
          <a:xfrm>
            <a:off x="685801" y="1192324"/>
            <a:ext cx="2717800" cy="1415430"/>
          </a:xfrm>
          <a:prstGeom prst="rect">
            <a:avLst/>
          </a:prstGeom>
        </p:spPr>
        <p:txBody>
          <a:bodyPr lIns="68580" tIns="34290" rIns="68580" bIns="34290">
            <a:no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
        <p:nvSpPr>
          <p:cNvPr id="7" name="Text Placeholder 5"/>
          <p:cNvSpPr>
            <a:spLocks noGrp="1"/>
          </p:cNvSpPr>
          <p:nvPr>
            <p:ph type="body" sz="quarter" idx="10" hasCustomPrompt="1"/>
          </p:nvPr>
        </p:nvSpPr>
        <p:spPr>
          <a:xfrm>
            <a:off x="685800" y="2656611"/>
            <a:ext cx="2717800" cy="213595"/>
          </a:xfrm>
          <a:prstGeom prst="rect">
            <a:avLst/>
          </a:prstGeom>
        </p:spPr>
        <p:txBody>
          <a:bodyPr lIns="68580" tIns="34290" rIns="68580" bIns="34290">
            <a:noAutofit/>
          </a:bodyPr>
          <a:lstStyle>
            <a:lvl1pPr marL="0" indent="0" algn="l">
              <a:buNone/>
              <a:defRPr sz="1200" cap="all">
                <a:solidFill>
                  <a:schemeClr val="tx1">
                    <a:lumMod val="50000"/>
                    <a:lumOff val="50000"/>
                  </a:schemeClr>
                </a:solidFill>
                <a:latin typeface="Lato Light"/>
                <a:cs typeface="Lato Light"/>
              </a:defRPr>
            </a:lvl1pPr>
          </a:lstStyle>
          <a:p>
            <a:pPr lvl="0"/>
            <a:r>
              <a:rPr lang="en-US" dirty="0" err="1"/>
              <a:t>Subitle</a:t>
            </a:r>
            <a:r>
              <a:rPr lang="en-US" dirty="0"/>
              <a:t> Example here</a:t>
            </a:r>
          </a:p>
        </p:txBody>
      </p:sp>
      <p:sp>
        <p:nvSpPr>
          <p:cNvPr id="8" name="Text Placeholder 5"/>
          <p:cNvSpPr>
            <a:spLocks noGrp="1"/>
          </p:cNvSpPr>
          <p:nvPr>
            <p:ph type="body" sz="quarter" idx="12" hasCustomPrompt="1"/>
          </p:nvPr>
        </p:nvSpPr>
        <p:spPr>
          <a:xfrm>
            <a:off x="685800" y="2952942"/>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cxnSp>
        <p:nvCxnSpPr>
          <p:cNvPr id="9" name="Straight Connector 8"/>
          <p:cNvCxnSpPr/>
          <p:nvPr userDrawn="1"/>
        </p:nvCxnSpPr>
        <p:spPr>
          <a:xfrm>
            <a:off x="677334" y="2607716"/>
            <a:ext cx="2717800"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0931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600"/>
                                        <p:tgtEl>
                                          <p:spTgt spid="6"/>
                                        </p:tgtEl>
                                      </p:cBhvr>
                                    </p:animEffect>
                                    <p:anim calcmode="lin" valueType="num">
                                      <p:cBhvr>
                                        <p:cTn id="8" dur="600" fill="hold"/>
                                        <p:tgtEl>
                                          <p:spTgt spid="6"/>
                                        </p:tgtEl>
                                        <p:attrNameLst>
                                          <p:attrName>ppt_x</p:attrName>
                                        </p:attrNameLst>
                                      </p:cBhvr>
                                      <p:tavLst>
                                        <p:tav tm="0">
                                          <p:val>
                                            <p:strVal val="#ppt_x"/>
                                          </p:val>
                                        </p:tav>
                                        <p:tav tm="100000">
                                          <p:val>
                                            <p:strVal val="#ppt_x"/>
                                          </p:val>
                                        </p:tav>
                                      </p:tavLst>
                                    </p:anim>
                                    <p:anim calcmode="lin" valueType="num">
                                      <p:cBhvr>
                                        <p:cTn id="9" dur="540" decel="100000" fill="hold"/>
                                        <p:tgtEl>
                                          <p:spTgt spid="6"/>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600"/>
                                        <p:tgtEl>
                                          <p:spTgt spid="7">
                                            <p:txEl>
                                              <p:pRg st="0" end="0"/>
                                            </p:txEl>
                                          </p:spTgt>
                                        </p:tgtEl>
                                      </p:cBhvr>
                                    </p:animEffect>
                                    <p:anim calcmode="lin" valueType="num">
                                      <p:cBhvr>
                                        <p:cTn id="14" dur="6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7">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600"/>
                                        <p:tgtEl>
                                          <p:spTgt spid="8">
                                            <p:txEl>
                                              <p:pRg st="0" end="0"/>
                                            </p:txEl>
                                          </p:spTgt>
                                        </p:tgtEl>
                                      </p:cBhvr>
                                    </p:animEffect>
                                    <p:anim calcmode="lin" valueType="num">
                                      <p:cBhvr>
                                        <p:cTn id="20" dur="6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8">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8">
                                            <p:txEl>
                                              <p:pRg st="0" end="0"/>
                                            </p:txEl>
                                          </p:spTgt>
                                        </p:tgtEl>
                                        <p:attrNameLst>
                                          <p:attrName>ppt_y</p:attrName>
                                        </p:attrNameLst>
                                      </p:cBhvr>
                                      <p:tavLst>
                                        <p:tav tm="0">
                                          <p:val>
                                            <p:strVal val="#ppt_y-.03"/>
                                          </p:val>
                                        </p:tav>
                                        <p:tav tm="100000">
                                          <p:val>
                                            <p:strVal val="#ppt_y"/>
                                          </p:val>
                                        </p:tav>
                                      </p:tavLst>
                                    </p:anim>
                                  </p:childTnLst>
                                </p:cTn>
                              </p:par>
                              <p:par>
                                <p:cTn id="23" presetID="10" presetClass="entr" presetSubtype="0" fill="hold" grpId="0" nodeType="withEffect" nodePh="1">
                                  <p:stCondLst>
                                    <p:cond delay="0"/>
                                  </p:stCondLst>
                                  <p:endCondLst>
                                    <p:cond evt="begin" delay="0">
                                      <p:tn val="23"/>
                                    </p:cond>
                                  </p:end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build="p">
        <p:tmplLst>
          <p:tmpl lvl="1">
            <p:tnLst>
              <p:par>
                <p:cTn presetID="37" presetClass="entr" presetSubtype="0" fill="hold" nodeType="withEffect">
                  <p:stCondLst>
                    <p:cond delay="300"/>
                  </p:stCondLst>
                  <p:childTnLst>
                    <p:set>
                      <p:cBhvr>
                        <p:cTn dur="1" fill="hold">
                          <p:stCondLst>
                            <p:cond delay="0"/>
                          </p:stCondLst>
                        </p:cTn>
                        <p:tgtEl>
                          <p:spTgt spid="7"/>
                        </p:tgtEl>
                        <p:attrNameLst>
                          <p:attrName>style.visibility</p:attrName>
                        </p:attrNameLst>
                      </p:cBhvr>
                      <p:to>
                        <p:strVal val="visible"/>
                      </p:to>
                    </p:set>
                    <p:animEffect transition="in" filter="fade">
                      <p:cBhvr>
                        <p:cTn dur="600"/>
                        <p:tgtEl>
                          <p:spTgt spid="7"/>
                        </p:tgtEl>
                      </p:cBhvr>
                    </p:animEffect>
                    <p:anim calcmode="lin" valueType="num">
                      <p:cBhvr>
                        <p:cTn dur="600" fill="hold"/>
                        <p:tgtEl>
                          <p:spTgt spid="7"/>
                        </p:tgtEl>
                        <p:attrNameLst>
                          <p:attrName>ppt_x</p:attrName>
                        </p:attrNameLst>
                      </p:cBhvr>
                      <p:tavLst>
                        <p:tav tm="0">
                          <p:val>
                            <p:strVal val="#ppt_x"/>
                          </p:val>
                        </p:tav>
                        <p:tav tm="100000">
                          <p:val>
                            <p:strVal val="#ppt_x"/>
                          </p:val>
                        </p:tav>
                      </p:tavLst>
                    </p:anim>
                    <p:anim calcmode="lin" valueType="num">
                      <p:cBhvr>
                        <p:cTn dur="540" decel="100000" fill="hold"/>
                        <p:tgtEl>
                          <p:spTgt spid="7"/>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7"/>
                        </p:tgtEl>
                        <p:attrNameLst>
                          <p:attrName>ppt_y</p:attrName>
                        </p:attrNameLst>
                      </p:cBhvr>
                      <p:tavLst>
                        <p:tav tm="0">
                          <p:val>
                            <p:strVal val="#ppt_y-.03"/>
                          </p:val>
                        </p:tav>
                        <p:tav tm="100000">
                          <p:val>
                            <p:strVal val="#ppt_y"/>
                          </p:val>
                        </p:tav>
                      </p:tavLst>
                    </p:anim>
                  </p:childTnLst>
                </p:cTn>
              </p:par>
            </p:tnLst>
          </p:tmpl>
        </p:tmplLst>
      </p:bldP>
      <p:bldP spid="8" grpId="0" build="p">
        <p:tmplLst>
          <p:tmpl lvl="1">
            <p:tnLst>
              <p:par>
                <p:cTn presetID="37" presetClass="entr" presetSubtype="0" fill="hold" nodeType="withEffect" nodePh="1">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600"/>
                        <p:tgtEl>
                          <p:spTgt spid="8"/>
                        </p:tgtEl>
                      </p:cBhvr>
                    </p:animEffect>
                    <p:anim calcmode="lin" valueType="num">
                      <p:cBhvr>
                        <p:cTn dur="600" fill="hold"/>
                        <p:tgtEl>
                          <p:spTgt spid="8"/>
                        </p:tgtEl>
                        <p:attrNameLst>
                          <p:attrName>ppt_x</p:attrName>
                        </p:attrNameLst>
                      </p:cBhvr>
                      <p:tavLst>
                        <p:tav tm="0">
                          <p:val>
                            <p:strVal val="#ppt_x"/>
                          </p:val>
                        </p:tav>
                        <p:tav tm="100000">
                          <p:val>
                            <p:strVal val="#ppt_x"/>
                          </p:val>
                        </p:tav>
                      </p:tavLst>
                    </p:anim>
                    <p:anim calcmode="lin" valueType="num">
                      <p:cBhvr>
                        <p:cTn dur="540" decel="100000" fill="hold"/>
                        <p:tgtEl>
                          <p:spTgt spid="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8"/>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Wave image right">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3190241" y="0"/>
            <a:ext cx="5953759" cy="5143500"/>
          </a:xfrm>
          <a:custGeom>
            <a:avLst/>
            <a:gdLst/>
            <a:ahLst/>
            <a:cxnLst/>
            <a:rect l="l" t="t" r="r" b="b"/>
            <a:pathLst>
              <a:path w="5953759" h="5143500">
                <a:moveTo>
                  <a:pt x="3288834" y="0"/>
                </a:moveTo>
                <a:lnTo>
                  <a:pt x="5953759" y="0"/>
                </a:lnTo>
                <a:lnTo>
                  <a:pt x="5953759" y="5143500"/>
                </a:lnTo>
                <a:lnTo>
                  <a:pt x="0" y="5143500"/>
                </a:lnTo>
                <a:lnTo>
                  <a:pt x="81372" y="5005636"/>
                </a:lnTo>
                <a:cubicBezTo>
                  <a:pt x="130330" y="4914257"/>
                  <a:pt x="175521" y="4820836"/>
                  <a:pt x="216820" y="4725608"/>
                </a:cubicBezTo>
                <a:cubicBezTo>
                  <a:pt x="378776" y="4352096"/>
                  <a:pt x="478896" y="3955195"/>
                  <a:pt x="556815" y="3553463"/>
                </a:cubicBezTo>
                <a:cubicBezTo>
                  <a:pt x="623398" y="3209568"/>
                  <a:pt x="673634" y="2862235"/>
                  <a:pt x="768660" y="2524955"/>
                </a:cubicBezTo>
                <a:cubicBezTo>
                  <a:pt x="925842" y="1967385"/>
                  <a:pt x="1201360" y="1447579"/>
                  <a:pt x="1601511" y="1028632"/>
                </a:cubicBezTo>
                <a:cubicBezTo>
                  <a:pt x="1974199" y="638279"/>
                  <a:pt x="2432908" y="354235"/>
                  <a:pt x="2918052" y="144180"/>
                </a:cubicBezTo>
                <a:cubicBezTo>
                  <a:pt x="3037406" y="92499"/>
                  <a:pt x="3158768" y="45104"/>
                  <a:pt x="3281909" y="2136"/>
                </a:cubicBezTo>
                <a:close/>
              </a:path>
            </a:pathLst>
          </a:cu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Tree>
    <p:extLst>
      <p:ext uri="{BB962C8B-B14F-4D97-AF65-F5344CB8AC3E}">
        <p14:creationId xmlns:p14="http://schemas.microsoft.com/office/powerpoint/2010/main" val="624242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Wave image left">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1" y="0"/>
            <a:ext cx="5660435" cy="5162746"/>
          </a:xfrm>
          <a:custGeom>
            <a:avLst/>
            <a:gdLst/>
            <a:ahLst/>
            <a:cxnLst/>
            <a:rect l="l" t="t" r="r" b="b"/>
            <a:pathLst>
              <a:path w="5660435" h="5143500">
                <a:moveTo>
                  <a:pt x="0" y="0"/>
                </a:moveTo>
                <a:lnTo>
                  <a:pt x="1773951" y="0"/>
                </a:lnTo>
                <a:lnTo>
                  <a:pt x="1955732" y="200362"/>
                </a:lnTo>
                <a:cubicBezTo>
                  <a:pt x="2250453" y="502488"/>
                  <a:pt x="2576298" y="774971"/>
                  <a:pt x="2913231" y="1033670"/>
                </a:cubicBezTo>
                <a:cubicBezTo>
                  <a:pt x="3297869" y="1328796"/>
                  <a:pt x="3696876" y="1605807"/>
                  <a:pt x="4055735" y="1932061"/>
                </a:cubicBezTo>
                <a:cubicBezTo>
                  <a:pt x="4648918" y="2471516"/>
                  <a:pt x="5122159" y="3134142"/>
                  <a:pt x="5393435" y="3888713"/>
                </a:cubicBezTo>
                <a:cubicBezTo>
                  <a:pt x="5519862" y="4240157"/>
                  <a:pt x="5600080" y="4601791"/>
                  <a:pt x="5643698" y="4966891"/>
                </a:cubicBezTo>
                <a:lnTo>
                  <a:pt x="5660435" y="5143500"/>
                </a:lnTo>
                <a:lnTo>
                  <a:pt x="0" y="5143500"/>
                </a:lnTo>
                <a:close/>
              </a:path>
            </a:pathLst>
          </a:cu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Tree>
    <p:extLst>
      <p:ext uri="{BB962C8B-B14F-4D97-AF65-F5344CB8AC3E}">
        <p14:creationId xmlns:p14="http://schemas.microsoft.com/office/powerpoint/2010/main" val="73995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Wave image right + title">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3190241" y="0"/>
            <a:ext cx="5953759" cy="5143500"/>
          </a:xfrm>
          <a:custGeom>
            <a:avLst/>
            <a:gdLst/>
            <a:ahLst/>
            <a:cxnLst/>
            <a:rect l="l" t="t" r="r" b="b"/>
            <a:pathLst>
              <a:path w="5953759" h="5143500">
                <a:moveTo>
                  <a:pt x="3288834" y="0"/>
                </a:moveTo>
                <a:lnTo>
                  <a:pt x="5953759" y="0"/>
                </a:lnTo>
                <a:lnTo>
                  <a:pt x="5953759" y="5143500"/>
                </a:lnTo>
                <a:lnTo>
                  <a:pt x="0" y="5143500"/>
                </a:lnTo>
                <a:lnTo>
                  <a:pt x="81372" y="5005636"/>
                </a:lnTo>
                <a:cubicBezTo>
                  <a:pt x="130330" y="4914257"/>
                  <a:pt x="175521" y="4820836"/>
                  <a:pt x="216820" y="4725608"/>
                </a:cubicBezTo>
                <a:cubicBezTo>
                  <a:pt x="378776" y="4352096"/>
                  <a:pt x="478896" y="3955195"/>
                  <a:pt x="556815" y="3553463"/>
                </a:cubicBezTo>
                <a:cubicBezTo>
                  <a:pt x="623398" y="3209568"/>
                  <a:pt x="673634" y="2862235"/>
                  <a:pt x="768660" y="2524955"/>
                </a:cubicBezTo>
                <a:cubicBezTo>
                  <a:pt x="925842" y="1967385"/>
                  <a:pt x="1201360" y="1447579"/>
                  <a:pt x="1601511" y="1028632"/>
                </a:cubicBezTo>
                <a:cubicBezTo>
                  <a:pt x="1974199" y="638279"/>
                  <a:pt x="2432908" y="354235"/>
                  <a:pt x="2918052" y="144180"/>
                </a:cubicBezTo>
                <a:cubicBezTo>
                  <a:pt x="3037406" y="92499"/>
                  <a:pt x="3158768" y="45104"/>
                  <a:pt x="3281909" y="2136"/>
                </a:cubicBezTo>
                <a:close/>
              </a:path>
            </a:pathLst>
          </a:cu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 name="Title 3"/>
          <p:cNvSpPr>
            <a:spLocks noGrp="1"/>
          </p:cNvSpPr>
          <p:nvPr>
            <p:ph type="title" hasCustomPrompt="1"/>
          </p:nvPr>
        </p:nvSpPr>
        <p:spPr>
          <a:xfrm>
            <a:off x="685801" y="786627"/>
            <a:ext cx="2717800" cy="1415430"/>
          </a:xfrm>
          <a:prstGeom prst="rect">
            <a:avLst/>
          </a:prstGeom>
        </p:spPr>
        <p:txBody>
          <a:bodyPr lIns="68580" tIns="34290" rIns="68580" bIns="34290">
            <a:no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Tree>
    <p:extLst>
      <p:ext uri="{BB962C8B-B14F-4D97-AF65-F5344CB8AC3E}">
        <p14:creationId xmlns:p14="http://schemas.microsoft.com/office/powerpoint/2010/main" val="289741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540" decel="100000" fill="hold"/>
                                        <p:tgtEl>
                                          <p:spTgt spid="3"/>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3"/>
                                        </p:tgtEl>
                                        <p:attrNameLst>
                                          <p:attrName>ppt_y</p:attrName>
                                        </p:attrNameLst>
                                      </p:cBhvr>
                                      <p:tavLst>
                                        <p:tav tm="0">
                                          <p:val>
                                            <p:strVal val="#ppt_y-.03"/>
                                          </p:val>
                                        </p:tav>
                                        <p:tav tm="100000">
                                          <p:val>
                                            <p:strVal val="#ppt_y"/>
                                          </p:val>
                                        </p:tav>
                                      </p:tavLst>
                                    </p:anim>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Wave image left + title">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0" y="0"/>
            <a:ext cx="5660435" cy="5162746"/>
          </a:xfrm>
          <a:custGeom>
            <a:avLst/>
            <a:gdLst/>
            <a:ahLst/>
            <a:cxnLst/>
            <a:rect l="l" t="t" r="r" b="b"/>
            <a:pathLst>
              <a:path w="5660435" h="5143500">
                <a:moveTo>
                  <a:pt x="0" y="0"/>
                </a:moveTo>
                <a:lnTo>
                  <a:pt x="1773951" y="0"/>
                </a:lnTo>
                <a:lnTo>
                  <a:pt x="1955732" y="200362"/>
                </a:lnTo>
                <a:cubicBezTo>
                  <a:pt x="2250453" y="502488"/>
                  <a:pt x="2576298" y="774971"/>
                  <a:pt x="2913231" y="1033670"/>
                </a:cubicBezTo>
                <a:cubicBezTo>
                  <a:pt x="3297869" y="1328796"/>
                  <a:pt x="3696876" y="1605807"/>
                  <a:pt x="4055735" y="1932061"/>
                </a:cubicBezTo>
                <a:cubicBezTo>
                  <a:pt x="4648918" y="2471516"/>
                  <a:pt x="5122159" y="3134142"/>
                  <a:pt x="5393435" y="3888713"/>
                </a:cubicBezTo>
                <a:cubicBezTo>
                  <a:pt x="5519862" y="4240157"/>
                  <a:pt x="5600080" y="4601791"/>
                  <a:pt x="5643698" y="4966891"/>
                </a:cubicBezTo>
                <a:lnTo>
                  <a:pt x="5660435" y="5143500"/>
                </a:lnTo>
                <a:lnTo>
                  <a:pt x="0" y="5143500"/>
                </a:lnTo>
                <a:close/>
              </a:path>
            </a:pathLst>
          </a:cu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4" name="Title 3"/>
          <p:cNvSpPr>
            <a:spLocks noGrp="1"/>
          </p:cNvSpPr>
          <p:nvPr>
            <p:ph type="title" hasCustomPrompt="1"/>
          </p:nvPr>
        </p:nvSpPr>
        <p:spPr>
          <a:xfrm>
            <a:off x="5579534" y="884388"/>
            <a:ext cx="2717800" cy="1415430"/>
          </a:xfrm>
          <a:prstGeom prst="rect">
            <a:avLst/>
          </a:prstGeom>
        </p:spPr>
        <p:txBody>
          <a:bodyPr lIns="68580" tIns="34290" rIns="68580" bIns="34290">
            <a:no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Tree>
    <p:extLst>
      <p:ext uri="{BB962C8B-B14F-4D97-AF65-F5344CB8AC3E}">
        <p14:creationId xmlns:p14="http://schemas.microsoft.com/office/powerpoint/2010/main" val="397824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540" decel="100000" fill="hold"/>
                                        <p:tgtEl>
                                          <p:spTgt spid="4"/>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lear tile image + text right">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0" y="0"/>
            <a:ext cx="2294467" cy="5151967"/>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 name="Picture Placeholder 2"/>
          <p:cNvSpPr>
            <a:spLocks noGrp="1"/>
          </p:cNvSpPr>
          <p:nvPr>
            <p:ph type="pic" sz="quarter" idx="12"/>
          </p:nvPr>
        </p:nvSpPr>
        <p:spPr>
          <a:xfrm>
            <a:off x="2362200" y="0"/>
            <a:ext cx="2294467" cy="25315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4" name="Picture Placeholder 2"/>
          <p:cNvSpPr>
            <a:spLocks noGrp="1"/>
          </p:cNvSpPr>
          <p:nvPr>
            <p:ph type="pic" sz="quarter" idx="13"/>
          </p:nvPr>
        </p:nvSpPr>
        <p:spPr>
          <a:xfrm>
            <a:off x="2362200" y="2599267"/>
            <a:ext cx="2294467" cy="2561167"/>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5" name="Title 3"/>
          <p:cNvSpPr>
            <a:spLocks noGrp="1"/>
          </p:cNvSpPr>
          <p:nvPr>
            <p:ph type="title" hasCustomPrompt="1"/>
          </p:nvPr>
        </p:nvSpPr>
        <p:spPr>
          <a:xfrm>
            <a:off x="5579534" y="1192324"/>
            <a:ext cx="2717800" cy="340143"/>
          </a:xfrm>
          <a:prstGeom prst="rect">
            <a:avLst/>
          </a:prstGeom>
        </p:spPr>
        <p:txBody>
          <a:bodyPr lIns="68580" tIns="34290" rIns="68580" bIns="34290">
            <a:noAutofit/>
          </a:bodyPr>
          <a:lstStyle>
            <a:lvl1pPr algn="l">
              <a:defRPr sz="2000" cap="all">
                <a:solidFill>
                  <a:schemeClr val="tx1">
                    <a:lumMod val="75000"/>
                    <a:lumOff val="25000"/>
                  </a:schemeClr>
                </a:solidFill>
                <a:latin typeface="Lemon/Milk"/>
                <a:cs typeface="Lemon/Milk"/>
              </a:defRPr>
            </a:lvl1pPr>
          </a:lstStyle>
          <a:p>
            <a:r>
              <a:rPr lang="en-US" dirty="0"/>
              <a:t>title example here</a:t>
            </a:r>
          </a:p>
        </p:txBody>
      </p:sp>
      <p:sp>
        <p:nvSpPr>
          <p:cNvPr id="6" name="Text Placeholder 5"/>
          <p:cNvSpPr>
            <a:spLocks noGrp="1"/>
          </p:cNvSpPr>
          <p:nvPr>
            <p:ph type="body" sz="quarter" idx="10" hasCustomPrompt="1"/>
          </p:nvPr>
        </p:nvSpPr>
        <p:spPr>
          <a:xfrm>
            <a:off x="5579533" y="2969878"/>
            <a:ext cx="2717800" cy="213595"/>
          </a:xfrm>
          <a:prstGeom prst="rect">
            <a:avLst/>
          </a:prstGeom>
        </p:spPr>
        <p:txBody>
          <a:bodyPr lIns="68580" tIns="34290" rIns="68580" bIns="34290">
            <a:noAutofit/>
          </a:bodyPr>
          <a:lstStyle>
            <a:lvl1pPr marL="0" indent="0" algn="l">
              <a:buNone/>
              <a:defRPr sz="900" cap="all">
                <a:solidFill>
                  <a:schemeClr val="tx1">
                    <a:lumMod val="75000"/>
                    <a:lumOff val="25000"/>
                  </a:schemeClr>
                </a:solidFill>
                <a:latin typeface="Lato Black"/>
                <a:cs typeface="Lato Black"/>
              </a:defRPr>
            </a:lvl1pPr>
          </a:lstStyle>
          <a:p>
            <a:pPr lvl="0"/>
            <a:r>
              <a:rPr lang="en-US" dirty="0" err="1"/>
              <a:t>Subitle</a:t>
            </a:r>
            <a:r>
              <a:rPr lang="en-US" dirty="0"/>
              <a:t> Example here</a:t>
            </a:r>
          </a:p>
        </p:txBody>
      </p:sp>
      <p:sp>
        <p:nvSpPr>
          <p:cNvPr id="7" name="Text Placeholder 5"/>
          <p:cNvSpPr>
            <a:spLocks noGrp="1"/>
          </p:cNvSpPr>
          <p:nvPr>
            <p:ph type="body" sz="quarter" idx="14" hasCustomPrompt="1"/>
          </p:nvPr>
        </p:nvSpPr>
        <p:spPr>
          <a:xfrm>
            <a:off x="5579533" y="3274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
        <p:nvSpPr>
          <p:cNvPr id="8" name="Text Placeholder 5"/>
          <p:cNvSpPr>
            <a:spLocks noGrp="1"/>
          </p:cNvSpPr>
          <p:nvPr>
            <p:ph type="body" sz="quarter" idx="15" hasCustomPrompt="1"/>
          </p:nvPr>
        </p:nvSpPr>
        <p:spPr>
          <a:xfrm>
            <a:off x="5579533" y="1623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30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nodePh="1">
                                  <p:stCondLst>
                                    <p:cond delay="300"/>
                                  </p:stCondLst>
                                  <p:endCondLst>
                                    <p:cond evt="begin" delay="0">
                                      <p:tn val="8"/>
                                    </p:cond>
                                  </p:end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nodePh="1">
                                  <p:stCondLst>
                                    <p:cond delay="300"/>
                                  </p:stCondLst>
                                  <p:endCondLst>
                                    <p:cond evt="begin" delay="0">
                                      <p:tn val="11"/>
                                    </p:cond>
                                  </p:end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37"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600"/>
                                        <p:tgtEl>
                                          <p:spTgt spid="5"/>
                                        </p:tgtEl>
                                      </p:cBhvr>
                                    </p:animEffect>
                                    <p:anim calcmode="lin" valueType="num">
                                      <p:cBhvr>
                                        <p:cTn id="17" dur="600" fill="hold"/>
                                        <p:tgtEl>
                                          <p:spTgt spid="5"/>
                                        </p:tgtEl>
                                        <p:attrNameLst>
                                          <p:attrName>ppt_x</p:attrName>
                                        </p:attrNameLst>
                                      </p:cBhvr>
                                      <p:tavLst>
                                        <p:tav tm="0">
                                          <p:val>
                                            <p:strVal val="#ppt_x"/>
                                          </p:val>
                                        </p:tav>
                                        <p:tav tm="100000">
                                          <p:val>
                                            <p:strVal val="#ppt_x"/>
                                          </p:val>
                                        </p:tav>
                                      </p:tavLst>
                                    </p:anim>
                                    <p:anim calcmode="lin" valueType="num">
                                      <p:cBhvr>
                                        <p:cTn id="18" dur="540" decel="100000" fill="hold"/>
                                        <p:tgtEl>
                                          <p:spTgt spid="5"/>
                                        </p:tgtEl>
                                        <p:attrNameLst>
                                          <p:attrName>ppt_y</p:attrName>
                                        </p:attrNameLst>
                                      </p:cBhvr>
                                      <p:tavLst>
                                        <p:tav tm="0">
                                          <p:val>
                                            <p:strVal val="#ppt_y+1"/>
                                          </p:val>
                                        </p:tav>
                                        <p:tav tm="100000">
                                          <p:val>
                                            <p:strVal val="#ppt_y-.03"/>
                                          </p:val>
                                        </p:tav>
                                      </p:tavLst>
                                    </p:anim>
                                    <p:anim calcmode="lin" valueType="num">
                                      <p:cBhvr>
                                        <p:cTn id="19"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par>
                                <p:cTn id="20" presetID="37" presetClass="entr" presetSubtype="0" fill="hold" grpId="0" nodeType="withEffect">
                                  <p:stCondLst>
                                    <p:cond delay="30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600"/>
                                        <p:tgtEl>
                                          <p:spTgt spid="6">
                                            <p:txEl>
                                              <p:pRg st="0" end="0"/>
                                            </p:txEl>
                                          </p:spTgt>
                                        </p:tgtEl>
                                      </p:cBhvr>
                                    </p:animEffect>
                                    <p:anim calcmode="lin" valueType="num">
                                      <p:cBhvr>
                                        <p:cTn id="23" dur="6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4" dur="54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25" dur="60" accel="100000" fill="hold">
                                          <p:stCondLst>
                                            <p:cond delay="540"/>
                                          </p:stCondLst>
                                        </p:cTn>
                                        <p:tgtEl>
                                          <p:spTgt spid="6">
                                            <p:txEl>
                                              <p:pRg st="0" end="0"/>
                                            </p:txEl>
                                          </p:spTgt>
                                        </p:tgtEl>
                                        <p:attrNameLst>
                                          <p:attrName>ppt_y</p:attrName>
                                        </p:attrNameLst>
                                      </p:cBhvr>
                                      <p:tavLst>
                                        <p:tav tm="0">
                                          <p:val>
                                            <p:strVal val="#ppt_y-.03"/>
                                          </p:val>
                                        </p:tav>
                                        <p:tav tm="100000">
                                          <p:val>
                                            <p:strVal val="#ppt_y"/>
                                          </p:val>
                                        </p:tav>
                                      </p:tavLst>
                                    </p:anim>
                                  </p:childTnLst>
                                </p:cTn>
                              </p:par>
                              <p:par>
                                <p:cTn id="26" presetID="37" presetClass="entr" presetSubtype="0" fill="hold" grpId="0" nodeType="withEffect">
                                  <p:stCondLst>
                                    <p:cond delay="30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600"/>
                                        <p:tgtEl>
                                          <p:spTgt spid="7">
                                            <p:txEl>
                                              <p:pRg st="0" end="0"/>
                                            </p:txEl>
                                          </p:spTgt>
                                        </p:tgtEl>
                                      </p:cBhvr>
                                    </p:animEffect>
                                    <p:anim calcmode="lin" valueType="num">
                                      <p:cBhvr>
                                        <p:cTn id="29" dur="6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0" dur="54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31" dur="60" accel="100000" fill="hold">
                                          <p:stCondLst>
                                            <p:cond delay="540"/>
                                          </p:stCondLst>
                                        </p:cTn>
                                        <p:tgtEl>
                                          <p:spTgt spid="7">
                                            <p:txEl>
                                              <p:pRg st="0" end="0"/>
                                            </p:txEl>
                                          </p:spTgt>
                                        </p:tgtEl>
                                        <p:attrNameLst>
                                          <p:attrName>ppt_y</p:attrName>
                                        </p:attrNameLst>
                                      </p:cBhvr>
                                      <p:tavLst>
                                        <p:tav tm="0">
                                          <p:val>
                                            <p:strVal val="#ppt_y-.03"/>
                                          </p:val>
                                        </p:tav>
                                        <p:tav tm="100000">
                                          <p:val>
                                            <p:strVal val="#ppt_y"/>
                                          </p:val>
                                        </p:tav>
                                      </p:tavLst>
                                    </p:anim>
                                  </p:childTnLst>
                                </p:cTn>
                              </p:par>
                              <p:par>
                                <p:cTn id="32" presetID="37" presetClass="entr" presetSubtype="0" fill="hold" grpId="0" nodeType="withEffect">
                                  <p:stCondLst>
                                    <p:cond delay="30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fade">
                                      <p:cBhvr>
                                        <p:cTn id="34" dur="600"/>
                                        <p:tgtEl>
                                          <p:spTgt spid="8">
                                            <p:txEl>
                                              <p:pRg st="0" end="0"/>
                                            </p:txEl>
                                          </p:spTgt>
                                        </p:tgtEl>
                                      </p:cBhvr>
                                    </p:animEffect>
                                    <p:anim calcmode="lin" valueType="num">
                                      <p:cBhvr>
                                        <p:cTn id="35" dur="6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6" dur="540" decel="100000" fill="hold"/>
                                        <p:tgtEl>
                                          <p:spTgt spid="8">
                                            <p:txEl>
                                              <p:pRg st="0" end="0"/>
                                            </p:txEl>
                                          </p:spTgt>
                                        </p:tgtEl>
                                        <p:attrNameLst>
                                          <p:attrName>ppt_y</p:attrName>
                                        </p:attrNameLst>
                                      </p:cBhvr>
                                      <p:tavLst>
                                        <p:tav tm="0">
                                          <p:val>
                                            <p:strVal val="#ppt_y+1"/>
                                          </p:val>
                                        </p:tav>
                                        <p:tav tm="100000">
                                          <p:val>
                                            <p:strVal val="#ppt_y-.03"/>
                                          </p:val>
                                        </p:tav>
                                      </p:tavLst>
                                    </p:anim>
                                    <p:anim calcmode="lin" valueType="num">
                                      <p:cBhvr>
                                        <p:cTn id="37" dur="60" accel="100000" fill="hold">
                                          <p:stCondLst>
                                            <p:cond delay="540"/>
                                          </p:stCondLst>
                                        </p:cTn>
                                        <p:tgtEl>
                                          <p:spTgt spid="8">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build="p">
        <p:tmplLst>
          <p:tmpl lvl="1">
            <p:tnLst>
              <p:par>
                <p:cTn presetID="37" presetClass="entr" presetSubtype="0" fill="hold" nodeType="withEffect">
                  <p:stCondLst>
                    <p:cond delay="300"/>
                  </p:stCondLst>
                  <p:childTnLst>
                    <p:set>
                      <p:cBhvr>
                        <p:cTn dur="1" fill="hold">
                          <p:stCondLst>
                            <p:cond delay="0"/>
                          </p:stCondLst>
                        </p:cTn>
                        <p:tgtEl>
                          <p:spTgt spid="6"/>
                        </p:tgtEl>
                        <p:attrNameLst>
                          <p:attrName>style.visibility</p:attrName>
                        </p:attrNameLst>
                      </p:cBhvr>
                      <p:to>
                        <p:strVal val="visible"/>
                      </p:to>
                    </p:set>
                    <p:animEffect transition="in" filter="fade">
                      <p:cBhvr>
                        <p:cTn dur="600"/>
                        <p:tgtEl>
                          <p:spTgt spid="6"/>
                        </p:tgtEl>
                      </p:cBhvr>
                    </p:animEffect>
                    <p:anim calcmode="lin" valueType="num">
                      <p:cBhvr>
                        <p:cTn dur="600" fill="hold"/>
                        <p:tgtEl>
                          <p:spTgt spid="6"/>
                        </p:tgtEl>
                        <p:attrNameLst>
                          <p:attrName>ppt_x</p:attrName>
                        </p:attrNameLst>
                      </p:cBhvr>
                      <p:tavLst>
                        <p:tav tm="0">
                          <p:val>
                            <p:strVal val="#ppt_x"/>
                          </p:val>
                        </p:tav>
                        <p:tav tm="100000">
                          <p:val>
                            <p:strVal val="#ppt_x"/>
                          </p:val>
                        </p:tav>
                      </p:tavLst>
                    </p:anim>
                    <p:anim calcmode="lin" valueType="num">
                      <p:cBhvr>
                        <p:cTn dur="540" decel="100000" fill="hold"/>
                        <p:tgtEl>
                          <p:spTgt spid="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tnLst>
          </p:tmpl>
        </p:tmplLst>
      </p:bldP>
      <p:bldP spid="7" grpId="0" build="p">
        <p:tmplLst>
          <p:tmpl lvl="1">
            <p:tnLst>
              <p:par>
                <p:cTn presetID="37" presetClass="entr" presetSubtype="0" fill="hold" nodeType="withEffect" nodePh="1">
                  <p:stCondLst>
                    <p:cond delay="300"/>
                  </p:stCondLst>
                  <p:childTnLst>
                    <p:set>
                      <p:cBhvr>
                        <p:cTn dur="1" fill="hold">
                          <p:stCondLst>
                            <p:cond delay="0"/>
                          </p:stCondLst>
                        </p:cTn>
                        <p:tgtEl>
                          <p:spTgt spid="7"/>
                        </p:tgtEl>
                        <p:attrNameLst>
                          <p:attrName>style.visibility</p:attrName>
                        </p:attrNameLst>
                      </p:cBhvr>
                      <p:to>
                        <p:strVal val="visible"/>
                      </p:to>
                    </p:set>
                    <p:animEffect transition="in" filter="fade">
                      <p:cBhvr>
                        <p:cTn dur="600"/>
                        <p:tgtEl>
                          <p:spTgt spid="7"/>
                        </p:tgtEl>
                      </p:cBhvr>
                    </p:animEffect>
                    <p:anim calcmode="lin" valueType="num">
                      <p:cBhvr>
                        <p:cTn dur="600" fill="hold"/>
                        <p:tgtEl>
                          <p:spTgt spid="7"/>
                        </p:tgtEl>
                        <p:attrNameLst>
                          <p:attrName>ppt_x</p:attrName>
                        </p:attrNameLst>
                      </p:cBhvr>
                      <p:tavLst>
                        <p:tav tm="0">
                          <p:val>
                            <p:strVal val="#ppt_x"/>
                          </p:val>
                        </p:tav>
                        <p:tav tm="100000">
                          <p:val>
                            <p:strVal val="#ppt_x"/>
                          </p:val>
                        </p:tav>
                      </p:tavLst>
                    </p:anim>
                    <p:anim calcmode="lin" valueType="num">
                      <p:cBhvr>
                        <p:cTn dur="540" decel="100000" fill="hold"/>
                        <p:tgtEl>
                          <p:spTgt spid="7"/>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7"/>
                        </p:tgtEl>
                        <p:attrNameLst>
                          <p:attrName>ppt_y</p:attrName>
                        </p:attrNameLst>
                      </p:cBhvr>
                      <p:tavLst>
                        <p:tav tm="0">
                          <p:val>
                            <p:strVal val="#ppt_y-.03"/>
                          </p:val>
                        </p:tav>
                        <p:tav tm="100000">
                          <p:val>
                            <p:strVal val="#ppt_y"/>
                          </p:val>
                        </p:tav>
                      </p:tavLst>
                    </p:anim>
                  </p:childTnLst>
                </p:cTn>
              </p:par>
            </p:tnLst>
          </p:tmpl>
        </p:tmplLst>
      </p:bldP>
      <p:bldP spid="8" grpId="0" build="p">
        <p:tmplLst>
          <p:tmpl lvl="1">
            <p:tnLst>
              <p:par>
                <p:cTn presetID="37" presetClass="entr" presetSubtype="0" fill="hold" nodeType="withEffect" nodePh="1">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600"/>
                        <p:tgtEl>
                          <p:spTgt spid="8"/>
                        </p:tgtEl>
                      </p:cBhvr>
                    </p:animEffect>
                    <p:anim calcmode="lin" valueType="num">
                      <p:cBhvr>
                        <p:cTn dur="600" fill="hold"/>
                        <p:tgtEl>
                          <p:spTgt spid="8"/>
                        </p:tgtEl>
                        <p:attrNameLst>
                          <p:attrName>ppt_x</p:attrName>
                        </p:attrNameLst>
                      </p:cBhvr>
                      <p:tavLst>
                        <p:tav tm="0">
                          <p:val>
                            <p:strVal val="#ppt_x"/>
                          </p:val>
                        </p:tav>
                        <p:tav tm="100000">
                          <p:val>
                            <p:strVal val="#ppt_x"/>
                          </p:val>
                        </p:tav>
                      </p:tavLst>
                    </p:anim>
                    <p:anim calcmode="lin" valueType="num">
                      <p:cBhvr>
                        <p:cTn dur="540" decel="100000" fill="hold"/>
                        <p:tgtEl>
                          <p:spTgt spid="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8"/>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Wave image + left text 2">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1649184" y="0"/>
            <a:ext cx="7494816" cy="5208599"/>
          </a:xfrm>
          <a:custGeom>
            <a:avLst/>
            <a:gdLst/>
            <a:ahLst/>
            <a:cxnLst/>
            <a:rect l="l" t="t" r="r" b="b"/>
            <a:pathLst>
              <a:path w="7494816" h="5208599">
                <a:moveTo>
                  <a:pt x="2076744" y="1780058"/>
                </a:moveTo>
                <a:cubicBezTo>
                  <a:pt x="2126472" y="1835346"/>
                  <a:pt x="2184907" y="1881763"/>
                  <a:pt x="2249549" y="1917647"/>
                </a:cubicBezTo>
                <a:cubicBezTo>
                  <a:pt x="2312936" y="1952828"/>
                  <a:pt x="2381541" y="1977457"/>
                  <a:pt x="2451387" y="1998235"/>
                </a:cubicBezTo>
                <a:cubicBezTo>
                  <a:pt x="2511179" y="2016000"/>
                  <a:pt x="2571864" y="2030928"/>
                  <a:pt x="2629991" y="2053619"/>
                </a:cubicBezTo>
                <a:cubicBezTo>
                  <a:pt x="2726080" y="2091147"/>
                  <a:pt x="2813424" y="2148992"/>
                  <a:pt x="2880732" y="2227176"/>
                </a:cubicBezTo>
                <a:cubicBezTo>
                  <a:pt x="2943448" y="2299997"/>
                  <a:pt x="2985831" y="2386219"/>
                  <a:pt x="3014643" y="2475843"/>
                </a:cubicBezTo>
                <a:cubicBezTo>
                  <a:pt x="3043000" y="2564039"/>
                  <a:pt x="3058642" y="2656742"/>
                  <a:pt x="3060252" y="2751178"/>
                </a:cubicBezTo>
                <a:cubicBezTo>
                  <a:pt x="2996832" y="2671421"/>
                  <a:pt x="2913200" y="2610103"/>
                  <a:pt x="2818044" y="2573619"/>
                </a:cubicBezTo>
                <a:cubicBezTo>
                  <a:pt x="2744595" y="2545463"/>
                  <a:pt x="2666264" y="2532970"/>
                  <a:pt x="2591568" y="2508424"/>
                </a:cubicBezTo>
                <a:cubicBezTo>
                  <a:pt x="2448114" y="2461248"/>
                  <a:pt x="2322383" y="2371538"/>
                  <a:pt x="2230824" y="2251439"/>
                </a:cubicBezTo>
                <a:cubicBezTo>
                  <a:pt x="2127741" y="2116216"/>
                  <a:pt x="2073410" y="1950060"/>
                  <a:pt x="2076744" y="1780058"/>
                </a:cubicBezTo>
                <a:close/>
                <a:moveTo>
                  <a:pt x="0" y="0"/>
                </a:moveTo>
                <a:lnTo>
                  <a:pt x="7494816" y="0"/>
                </a:lnTo>
                <a:lnTo>
                  <a:pt x="7494816" y="5143500"/>
                </a:lnTo>
                <a:lnTo>
                  <a:pt x="4750086" y="5143500"/>
                </a:lnTo>
                <a:lnTo>
                  <a:pt x="4740729" y="5112464"/>
                </a:lnTo>
                <a:lnTo>
                  <a:pt x="4736394" y="5208599"/>
                </a:lnTo>
                <a:cubicBezTo>
                  <a:pt x="4605461" y="5005483"/>
                  <a:pt x="4422500" y="4841137"/>
                  <a:pt x="4206509" y="4732689"/>
                </a:cubicBezTo>
                <a:cubicBezTo>
                  <a:pt x="4039788" y="4648991"/>
                  <a:pt x="3857868" y="4601112"/>
                  <a:pt x="3687359" y="4525642"/>
                </a:cubicBezTo>
                <a:cubicBezTo>
                  <a:pt x="3359902" y="4380619"/>
                  <a:pt x="3084259" y="4139381"/>
                  <a:pt x="2896394" y="3834453"/>
                </a:cubicBezTo>
                <a:cubicBezTo>
                  <a:pt x="2684890" y="3491128"/>
                  <a:pt x="2595698" y="3086255"/>
                  <a:pt x="2643493" y="2685850"/>
                </a:cubicBezTo>
                <a:cubicBezTo>
                  <a:pt x="2747862" y="2828003"/>
                  <a:pt x="2874860" y="2951267"/>
                  <a:pt x="3018983" y="3051134"/>
                </a:cubicBezTo>
                <a:cubicBezTo>
                  <a:pt x="3160306" y="3149046"/>
                  <a:pt x="3316423" y="3223280"/>
                  <a:pt x="3476372" y="3288718"/>
                </a:cubicBezTo>
                <a:cubicBezTo>
                  <a:pt x="3613303" y="3344686"/>
                  <a:pt x="3753009" y="3394167"/>
                  <a:pt x="3884853" y="3461369"/>
                </a:cubicBezTo>
                <a:cubicBezTo>
                  <a:pt x="3939340" y="3489151"/>
                  <a:pt x="3992238" y="3519803"/>
                  <a:pt x="4043133" y="3553281"/>
                </a:cubicBezTo>
                <a:lnTo>
                  <a:pt x="4045274" y="3554875"/>
                </a:lnTo>
                <a:lnTo>
                  <a:pt x="3909149" y="3328454"/>
                </a:lnTo>
                <a:cubicBezTo>
                  <a:pt x="3390306" y="2526346"/>
                  <a:pt x="2717451" y="1829067"/>
                  <a:pt x="1947681" y="1252345"/>
                </a:cubicBezTo>
                <a:cubicBezTo>
                  <a:pt x="1482004" y="903565"/>
                  <a:pt x="984570" y="602315"/>
                  <a:pt x="487691" y="299860"/>
                </a:cubicBezTo>
                <a:close/>
              </a:path>
            </a:pathLst>
          </a:cu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7" name="Title 3"/>
          <p:cNvSpPr>
            <a:spLocks noGrp="1"/>
          </p:cNvSpPr>
          <p:nvPr>
            <p:ph type="title" hasCustomPrompt="1"/>
          </p:nvPr>
        </p:nvSpPr>
        <p:spPr>
          <a:xfrm>
            <a:off x="685801" y="1133055"/>
            <a:ext cx="2717800" cy="1415430"/>
          </a:xfrm>
          <a:prstGeom prst="rect">
            <a:avLst/>
          </a:prstGeom>
        </p:spPr>
        <p:txBody>
          <a:bodyPr lIns="68580" tIns="34290" rIns="68580" bIns="34290">
            <a:no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
        <p:nvSpPr>
          <p:cNvPr id="8" name="Text Placeholder 5"/>
          <p:cNvSpPr>
            <a:spLocks noGrp="1"/>
          </p:cNvSpPr>
          <p:nvPr>
            <p:ph type="body" sz="quarter" idx="10" hasCustomPrompt="1"/>
          </p:nvPr>
        </p:nvSpPr>
        <p:spPr>
          <a:xfrm>
            <a:off x="685800" y="2656611"/>
            <a:ext cx="2717800" cy="213595"/>
          </a:xfrm>
          <a:prstGeom prst="rect">
            <a:avLst/>
          </a:prstGeom>
        </p:spPr>
        <p:txBody>
          <a:bodyPr lIns="68580" tIns="34290" rIns="68580" bIns="34290">
            <a:noAutofit/>
          </a:bodyPr>
          <a:lstStyle>
            <a:lvl1pPr marL="0" indent="0" algn="l">
              <a:buNone/>
              <a:defRPr sz="1200" cap="all">
                <a:solidFill>
                  <a:schemeClr val="tx1">
                    <a:lumMod val="50000"/>
                    <a:lumOff val="50000"/>
                  </a:schemeClr>
                </a:solidFill>
                <a:latin typeface="Lato Light"/>
                <a:cs typeface="Lato Light"/>
              </a:defRPr>
            </a:lvl1pPr>
          </a:lstStyle>
          <a:p>
            <a:pPr lvl="0"/>
            <a:r>
              <a:rPr lang="en-US" dirty="0" err="1"/>
              <a:t>Subitle</a:t>
            </a:r>
            <a:r>
              <a:rPr lang="en-US" dirty="0"/>
              <a:t> Example here</a:t>
            </a:r>
          </a:p>
        </p:txBody>
      </p:sp>
      <p:sp>
        <p:nvSpPr>
          <p:cNvPr id="9" name="Text Placeholder 5"/>
          <p:cNvSpPr>
            <a:spLocks noGrp="1"/>
          </p:cNvSpPr>
          <p:nvPr>
            <p:ph type="body" sz="quarter" idx="12" hasCustomPrompt="1"/>
          </p:nvPr>
        </p:nvSpPr>
        <p:spPr>
          <a:xfrm>
            <a:off x="685800" y="2952942"/>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cxnSp>
        <p:nvCxnSpPr>
          <p:cNvPr id="6" name="Straight Connector 5"/>
          <p:cNvCxnSpPr/>
          <p:nvPr userDrawn="1"/>
        </p:nvCxnSpPr>
        <p:spPr>
          <a:xfrm>
            <a:off x="685800" y="2607716"/>
            <a:ext cx="2717800"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94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600"/>
                                        <p:tgtEl>
                                          <p:spTgt spid="7"/>
                                        </p:tgtEl>
                                      </p:cBhvr>
                                    </p:animEffect>
                                    <p:anim calcmode="lin" valueType="num">
                                      <p:cBhvr>
                                        <p:cTn id="8" dur="600" fill="hold"/>
                                        <p:tgtEl>
                                          <p:spTgt spid="7"/>
                                        </p:tgtEl>
                                        <p:attrNameLst>
                                          <p:attrName>ppt_x</p:attrName>
                                        </p:attrNameLst>
                                      </p:cBhvr>
                                      <p:tavLst>
                                        <p:tav tm="0">
                                          <p:val>
                                            <p:strVal val="#ppt_x"/>
                                          </p:val>
                                        </p:tav>
                                        <p:tav tm="100000">
                                          <p:val>
                                            <p:strVal val="#ppt_x"/>
                                          </p:val>
                                        </p:tav>
                                      </p:tavLst>
                                    </p:anim>
                                    <p:anim calcmode="lin" valueType="num">
                                      <p:cBhvr>
                                        <p:cTn id="9" dur="540" decel="100000" fill="hold"/>
                                        <p:tgtEl>
                                          <p:spTgt spid="7"/>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600"/>
                                        <p:tgtEl>
                                          <p:spTgt spid="8">
                                            <p:txEl>
                                              <p:pRg st="0" end="0"/>
                                            </p:txEl>
                                          </p:spTgt>
                                        </p:tgtEl>
                                      </p:cBhvr>
                                    </p:animEffect>
                                    <p:anim calcmode="lin" valueType="num">
                                      <p:cBhvr>
                                        <p:cTn id="14" dur="6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8">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8">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600"/>
                                        <p:tgtEl>
                                          <p:spTgt spid="9">
                                            <p:txEl>
                                              <p:pRg st="0" end="0"/>
                                            </p:txEl>
                                          </p:spTgt>
                                        </p:tgtEl>
                                      </p:cBhvr>
                                    </p:animEffect>
                                    <p:anim calcmode="lin" valueType="num">
                                      <p:cBhvr>
                                        <p:cTn id="20" dur="6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9">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9">
                                            <p:txEl>
                                              <p:pRg st="0" end="0"/>
                                            </p:txEl>
                                          </p:spTgt>
                                        </p:tgtEl>
                                        <p:attrNameLst>
                                          <p:attrName>ppt_y</p:attrName>
                                        </p:attrNameLst>
                                      </p:cBhvr>
                                      <p:tavLst>
                                        <p:tav tm="0">
                                          <p:val>
                                            <p:strVal val="#ppt_y-.03"/>
                                          </p:val>
                                        </p:tav>
                                        <p:tav tm="100000">
                                          <p:val>
                                            <p:strVal val="#ppt_y"/>
                                          </p:val>
                                        </p:tav>
                                      </p:tavLst>
                                    </p:anim>
                                  </p:childTnLst>
                                </p:cTn>
                              </p:par>
                              <p:par>
                                <p:cTn id="23" presetID="10" presetClass="entr" presetSubtype="0" fill="hold" grpId="0" nodeType="withEffect" nodePh="1">
                                  <p:stCondLst>
                                    <p:cond delay="0"/>
                                  </p:stCondLst>
                                  <p:endCondLst>
                                    <p:cond evt="begin" delay="0">
                                      <p:tn val="23"/>
                                    </p:cond>
                                  </p:end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build="p">
        <p:tmplLst>
          <p:tmpl lvl="1">
            <p:tnLst>
              <p:par>
                <p:cTn presetID="37" presetClass="entr" presetSubtype="0"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600"/>
                        <p:tgtEl>
                          <p:spTgt spid="8"/>
                        </p:tgtEl>
                      </p:cBhvr>
                    </p:animEffect>
                    <p:anim calcmode="lin" valueType="num">
                      <p:cBhvr>
                        <p:cTn dur="600" fill="hold"/>
                        <p:tgtEl>
                          <p:spTgt spid="8"/>
                        </p:tgtEl>
                        <p:attrNameLst>
                          <p:attrName>ppt_x</p:attrName>
                        </p:attrNameLst>
                      </p:cBhvr>
                      <p:tavLst>
                        <p:tav tm="0">
                          <p:val>
                            <p:strVal val="#ppt_x"/>
                          </p:val>
                        </p:tav>
                        <p:tav tm="100000">
                          <p:val>
                            <p:strVal val="#ppt_x"/>
                          </p:val>
                        </p:tav>
                      </p:tavLst>
                    </p:anim>
                    <p:anim calcmode="lin" valueType="num">
                      <p:cBhvr>
                        <p:cTn dur="540" decel="100000" fill="hold"/>
                        <p:tgtEl>
                          <p:spTgt spid="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8"/>
                        </p:tgtEl>
                        <p:attrNameLst>
                          <p:attrName>ppt_y</p:attrName>
                        </p:attrNameLst>
                      </p:cBhvr>
                      <p:tavLst>
                        <p:tav tm="0">
                          <p:val>
                            <p:strVal val="#ppt_y-.03"/>
                          </p:val>
                        </p:tav>
                        <p:tav tm="100000">
                          <p:val>
                            <p:strVal val="#ppt_y"/>
                          </p:val>
                        </p:tav>
                      </p:tavLst>
                    </p:anim>
                  </p:childTnLst>
                </p:cTn>
              </p:par>
            </p:tnLst>
          </p:tmpl>
        </p:tmplLst>
      </p:bldP>
      <p:bldP spid="9" grpId="0" build="p">
        <p:tmplLst>
          <p:tmpl lvl="1">
            <p:tnLst>
              <p:par>
                <p:cTn presetID="37" presetClass="entr" presetSubtype="0" fill="hold" nodeType="withEffect" nodePh="1">
                  <p:stCondLst>
                    <p:cond delay="300"/>
                  </p:stCondLst>
                  <p:childTnLst>
                    <p:set>
                      <p:cBhvr>
                        <p:cTn dur="1" fill="hold">
                          <p:stCondLst>
                            <p:cond delay="0"/>
                          </p:stCondLst>
                        </p:cTn>
                        <p:tgtEl>
                          <p:spTgt spid="9"/>
                        </p:tgtEl>
                        <p:attrNameLst>
                          <p:attrName>style.visibility</p:attrName>
                        </p:attrNameLst>
                      </p:cBhvr>
                      <p:to>
                        <p:strVal val="visible"/>
                      </p:to>
                    </p:set>
                    <p:animEffect transition="in" filter="fade">
                      <p:cBhvr>
                        <p:cTn dur="600"/>
                        <p:tgtEl>
                          <p:spTgt spid="9"/>
                        </p:tgtEl>
                      </p:cBhvr>
                    </p:animEffect>
                    <p:anim calcmode="lin" valueType="num">
                      <p:cBhvr>
                        <p:cTn dur="600" fill="hold"/>
                        <p:tgtEl>
                          <p:spTgt spid="9"/>
                        </p:tgtEl>
                        <p:attrNameLst>
                          <p:attrName>ppt_x</p:attrName>
                        </p:attrNameLst>
                      </p:cBhvr>
                      <p:tavLst>
                        <p:tav tm="0">
                          <p:val>
                            <p:strVal val="#ppt_x"/>
                          </p:val>
                        </p:tav>
                        <p:tav tm="100000">
                          <p:val>
                            <p:strVal val="#ppt_x"/>
                          </p:val>
                        </p:tav>
                      </p:tavLst>
                    </p:anim>
                    <p:anim calcmode="lin" valueType="num">
                      <p:cBhvr>
                        <p:cTn dur="540" decel="100000" fill="hold"/>
                        <p:tgtEl>
                          <p:spTgt spid="9"/>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9"/>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Wave image + right text 1">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0" y="-19246"/>
            <a:ext cx="5660435" cy="5162746"/>
          </a:xfrm>
          <a:custGeom>
            <a:avLst/>
            <a:gdLst/>
            <a:ahLst/>
            <a:cxnLst/>
            <a:rect l="l" t="t" r="r" b="b"/>
            <a:pathLst>
              <a:path w="5660435" h="5143500">
                <a:moveTo>
                  <a:pt x="0" y="0"/>
                </a:moveTo>
                <a:lnTo>
                  <a:pt x="1773951" y="0"/>
                </a:lnTo>
                <a:lnTo>
                  <a:pt x="1955732" y="200362"/>
                </a:lnTo>
                <a:cubicBezTo>
                  <a:pt x="2250453" y="502488"/>
                  <a:pt x="2576298" y="774971"/>
                  <a:pt x="2913231" y="1033670"/>
                </a:cubicBezTo>
                <a:cubicBezTo>
                  <a:pt x="3297869" y="1328796"/>
                  <a:pt x="3696876" y="1605807"/>
                  <a:pt x="4055735" y="1932061"/>
                </a:cubicBezTo>
                <a:cubicBezTo>
                  <a:pt x="4648918" y="2471516"/>
                  <a:pt x="5122159" y="3134142"/>
                  <a:pt x="5393435" y="3888713"/>
                </a:cubicBezTo>
                <a:cubicBezTo>
                  <a:pt x="5519862" y="4240157"/>
                  <a:pt x="5600080" y="4601791"/>
                  <a:pt x="5643698" y="4966891"/>
                </a:cubicBezTo>
                <a:lnTo>
                  <a:pt x="5660435" y="5143500"/>
                </a:lnTo>
                <a:lnTo>
                  <a:pt x="0" y="5143500"/>
                </a:lnTo>
                <a:close/>
              </a:path>
            </a:pathLst>
          </a:cu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5" name="Text Placeholder 5"/>
          <p:cNvSpPr>
            <a:spLocks noGrp="1"/>
          </p:cNvSpPr>
          <p:nvPr>
            <p:ph type="body" sz="quarter" idx="12" hasCustomPrompt="1"/>
          </p:nvPr>
        </p:nvSpPr>
        <p:spPr>
          <a:xfrm>
            <a:off x="5579533" y="2952942"/>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Tree>
    <p:extLst>
      <p:ext uri="{BB962C8B-B14F-4D97-AF65-F5344CB8AC3E}">
        <p14:creationId xmlns:p14="http://schemas.microsoft.com/office/powerpoint/2010/main" val="264533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3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600"/>
                                        <p:tgtEl>
                                          <p:spTgt spid="5">
                                            <p:txEl>
                                              <p:pRg st="0" end="0"/>
                                            </p:txEl>
                                          </p:spTgt>
                                        </p:tgtEl>
                                      </p:cBhvr>
                                    </p:animEffect>
                                    <p:anim calcmode="lin" valueType="num">
                                      <p:cBhvr>
                                        <p:cTn id="8" dur="6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54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5">
                                            <p:txEl>
                                              <p:pRg st="0" end="0"/>
                                            </p:txEl>
                                          </p:spTgt>
                                        </p:tgtEl>
                                        <p:attrNameLst>
                                          <p:attrName>ppt_y</p:attrName>
                                        </p:attrNameLst>
                                      </p:cBhvr>
                                      <p:tavLst>
                                        <p:tav tm="0">
                                          <p:val>
                                            <p:strVal val="#ppt_y-.03"/>
                                          </p:val>
                                        </p:tav>
                                        <p:tav tm="100000">
                                          <p:val>
                                            <p:strVal val="#ppt_y"/>
                                          </p:val>
                                        </p:tav>
                                      </p:tavLst>
                                    </p:anim>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tmplLst>
          <p:tmpl lvl="1">
            <p:tnLst>
              <p:par>
                <p:cTn presetID="37" presetClass="entr" presetSubtype="0" fill="hold" nodeType="withEffect" nodePh="1">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600"/>
                        <p:tgtEl>
                          <p:spTgt spid="5"/>
                        </p:tgtEl>
                      </p:cBhvr>
                    </p:animEffect>
                    <p:anim calcmode="lin" valueType="num">
                      <p:cBhvr>
                        <p:cTn dur="600" fill="hold"/>
                        <p:tgtEl>
                          <p:spTgt spid="5"/>
                        </p:tgtEl>
                        <p:attrNameLst>
                          <p:attrName>ppt_x</p:attrName>
                        </p:attrNameLst>
                      </p:cBhvr>
                      <p:tavLst>
                        <p:tav tm="0">
                          <p:val>
                            <p:strVal val="#ppt_x"/>
                          </p:val>
                        </p:tav>
                        <p:tav tm="100000">
                          <p:val>
                            <p:strVal val="#ppt_x"/>
                          </p:val>
                        </p:tav>
                      </p:tavLst>
                    </p:anim>
                    <p:anim calcmode="lin" valueType="num">
                      <p:cBhvr>
                        <p:cTn dur="540" decel="100000" fill="hold"/>
                        <p:tgtEl>
                          <p:spTgt spid="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Frame title + Image left">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1" y="0"/>
            <a:ext cx="5960533"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Tree>
    <p:extLst>
      <p:ext uri="{BB962C8B-B14F-4D97-AF65-F5344CB8AC3E}">
        <p14:creationId xmlns:p14="http://schemas.microsoft.com/office/powerpoint/2010/main" val="60728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Frame title + Image right">
    <p:spTree>
      <p:nvGrpSpPr>
        <p:cNvPr id="1" name=""/>
        <p:cNvGrpSpPr/>
        <p:nvPr/>
      </p:nvGrpSpPr>
      <p:grpSpPr>
        <a:xfrm>
          <a:off x="0" y="0"/>
          <a:ext cx="0" cy="0"/>
          <a:chOff x="0" y="0"/>
          <a:chExt cx="0" cy="0"/>
        </a:xfrm>
      </p:grpSpPr>
      <p:sp>
        <p:nvSpPr>
          <p:cNvPr id="6" name="Rectangle 5"/>
          <p:cNvSpPr/>
          <p:nvPr userDrawn="1"/>
        </p:nvSpPr>
        <p:spPr>
          <a:xfrm>
            <a:off x="0" y="0"/>
            <a:ext cx="3191933" cy="51604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2" name="Picture Placeholder 2"/>
          <p:cNvSpPr>
            <a:spLocks noGrp="1"/>
          </p:cNvSpPr>
          <p:nvPr>
            <p:ph type="pic" sz="quarter" idx="11"/>
          </p:nvPr>
        </p:nvSpPr>
        <p:spPr>
          <a:xfrm>
            <a:off x="3183467" y="0"/>
            <a:ext cx="5960533"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4" name="Text Placeholder 5"/>
          <p:cNvSpPr>
            <a:spLocks noGrp="1"/>
          </p:cNvSpPr>
          <p:nvPr>
            <p:ph type="body" sz="quarter" idx="10" hasCustomPrompt="1"/>
          </p:nvPr>
        </p:nvSpPr>
        <p:spPr>
          <a:xfrm>
            <a:off x="254002" y="2656611"/>
            <a:ext cx="2717800" cy="213595"/>
          </a:xfrm>
          <a:prstGeom prst="rect">
            <a:avLst/>
          </a:prstGeom>
        </p:spPr>
        <p:txBody>
          <a:bodyPr lIns="68580" tIns="34290" rIns="68580" bIns="34290">
            <a:noAutofit/>
          </a:bodyPr>
          <a:lstStyle>
            <a:lvl1pPr marL="0" indent="0" algn="l">
              <a:buNone/>
              <a:defRPr sz="1200" cap="all">
                <a:solidFill>
                  <a:schemeClr val="tx1">
                    <a:lumMod val="50000"/>
                    <a:lumOff val="50000"/>
                  </a:schemeClr>
                </a:solidFill>
                <a:latin typeface="Lato Light"/>
                <a:cs typeface="Lato Light"/>
              </a:defRPr>
            </a:lvl1pPr>
          </a:lstStyle>
          <a:p>
            <a:pPr lvl="0"/>
            <a:r>
              <a:rPr lang="en-US" dirty="0" err="1"/>
              <a:t>Subitle</a:t>
            </a:r>
            <a:r>
              <a:rPr lang="en-US" dirty="0"/>
              <a:t> Example here</a:t>
            </a:r>
          </a:p>
        </p:txBody>
      </p:sp>
      <p:sp>
        <p:nvSpPr>
          <p:cNvPr id="5" name="Text Placeholder 5"/>
          <p:cNvSpPr>
            <a:spLocks noGrp="1"/>
          </p:cNvSpPr>
          <p:nvPr>
            <p:ph type="body" sz="quarter" idx="12" hasCustomPrompt="1"/>
          </p:nvPr>
        </p:nvSpPr>
        <p:spPr>
          <a:xfrm>
            <a:off x="254002" y="2952942"/>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
        <p:nvSpPr>
          <p:cNvPr id="3" name="Title 3"/>
          <p:cNvSpPr>
            <a:spLocks noGrp="1"/>
          </p:cNvSpPr>
          <p:nvPr>
            <p:ph type="title" hasCustomPrompt="1"/>
          </p:nvPr>
        </p:nvSpPr>
        <p:spPr>
          <a:xfrm>
            <a:off x="237069" y="1133055"/>
            <a:ext cx="2717800" cy="1415430"/>
          </a:xfrm>
          <a:prstGeom prst="rect">
            <a:avLst/>
          </a:prstGeom>
        </p:spPr>
        <p:txBody>
          <a:bodyPr lIns="68580" tIns="34290" rIns="68580" bIns="34290">
            <a:noAutofit/>
          </a:bodyPr>
          <a:lstStyle>
            <a:lvl1pPr algn="l">
              <a:defRPr sz="3300" cap="all">
                <a:solidFill>
                  <a:schemeClr val="tx1">
                    <a:lumMod val="50000"/>
                    <a:lumOff val="50000"/>
                  </a:schemeClr>
                </a:solidFill>
                <a:latin typeface="Lemon/Milk"/>
                <a:cs typeface="Lemon/Milk"/>
              </a:defRPr>
            </a:lvl1pPr>
          </a:lstStyle>
          <a:p>
            <a:r>
              <a:rPr lang="en-US" dirty="0"/>
              <a:t>title example here</a:t>
            </a:r>
          </a:p>
        </p:txBody>
      </p:sp>
      <p:cxnSp>
        <p:nvCxnSpPr>
          <p:cNvPr id="7" name="Straight Connector 6"/>
          <p:cNvCxnSpPr/>
          <p:nvPr userDrawn="1"/>
        </p:nvCxnSpPr>
        <p:spPr>
          <a:xfrm>
            <a:off x="237067" y="2607716"/>
            <a:ext cx="2717800"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389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540" decel="100000" fill="hold"/>
                                        <p:tgtEl>
                                          <p:spTgt spid="3"/>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600"/>
                                        <p:tgtEl>
                                          <p:spTgt spid="4">
                                            <p:txEl>
                                              <p:pRg st="0" end="0"/>
                                            </p:txEl>
                                          </p:spTgt>
                                        </p:tgtEl>
                                      </p:cBhvr>
                                    </p:animEffect>
                                    <p:anim calcmode="lin" valueType="num">
                                      <p:cBhvr>
                                        <p:cTn id="14" dur="6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4">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600"/>
                                        <p:tgtEl>
                                          <p:spTgt spid="5">
                                            <p:txEl>
                                              <p:pRg st="0" end="0"/>
                                            </p:txEl>
                                          </p:spTgt>
                                        </p:tgtEl>
                                      </p:cBhvr>
                                    </p:animEffect>
                                    <p:anim calcmode="lin" valueType="num">
                                      <p:cBhvr>
                                        <p:cTn id="20" dur="6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5">
                                            <p:txEl>
                                              <p:pRg st="0" end="0"/>
                                            </p:txEl>
                                          </p:spTgt>
                                        </p:tgtEl>
                                        <p:attrNameLst>
                                          <p:attrName>ppt_y</p:attrName>
                                        </p:attrNameLst>
                                      </p:cBhvr>
                                      <p:tavLst>
                                        <p:tav tm="0">
                                          <p:val>
                                            <p:strVal val="#ppt_y-.03"/>
                                          </p:val>
                                        </p:tav>
                                        <p:tav tm="100000">
                                          <p:val>
                                            <p:strVal val="#ppt_y"/>
                                          </p:val>
                                        </p:tav>
                                      </p:tavLst>
                                    </p:anim>
                                  </p:childTnLst>
                                </p:cTn>
                              </p:par>
                              <p:par>
                                <p:cTn id="23" presetID="10" presetClass="entr" presetSubtype="0" fill="hold" grpId="0" nodeType="withEffect" nodePh="1">
                                  <p:stCondLst>
                                    <p:cond delay="0"/>
                                  </p:stCondLst>
                                  <p:endCondLst>
                                    <p:cond evt="begin" delay="0">
                                      <p:tn val="23"/>
                                    </p:cond>
                                  </p:end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tmplLst>
          <p:tmpl lvl="1">
            <p:tnLst>
              <p:par>
                <p:cTn presetID="37" presetClass="entr" presetSubtype="0" fill="hold" nodeType="withEffect">
                  <p:stCondLst>
                    <p:cond delay="300"/>
                  </p:stCondLst>
                  <p:childTnLst>
                    <p:set>
                      <p:cBhvr>
                        <p:cTn dur="1" fill="hold">
                          <p:stCondLst>
                            <p:cond delay="0"/>
                          </p:stCondLst>
                        </p:cTn>
                        <p:tgtEl>
                          <p:spTgt spid="4"/>
                        </p:tgtEl>
                        <p:attrNameLst>
                          <p:attrName>style.visibility</p:attrName>
                        </p:attrNameLst>
                      </p:cBhvr>
                      <p:to>
                        <p:strVal val="visible"/>
                      </p:to>
                    </p:set>
                    <p:animEffect transition="in" filter="fade">
                      <p:cBhvr>
                        <p:cTn dur="600"/>
                        <p:tgtEl>
                          <p:spTgt spid="4"/>
                        </p:tgtEl>
                      </p:cBhvr>
                    </p:animEffect>
                    <p:anim calcmode="lin" valueType="num">
                      <p:cBhvr>
                        <p:cTn dur="600" fill="hold"/>
                        <p:tgtEl>
                          <p:spTgt spid="4"/>
                        </p:tgtEl>
                        <p:attrNameLst>
                          <p:attrName>ppt_x</p:attrName>
                        </p:attrNameLst>
                      </p:cBhvr>
                      <p:tavLst>
                        <p:tav tm="0">
                          <p:val>
                            <p:strVal val="#ppt_x"/>
                          </p:val>
                        </p:tav>
                        <p:tav tm="100000">
                          <p:val>
                            <p:strVal val="#ppt_x"/>
                          </p:val>
                        </p:tav>
                      </p:tavLst>
                    </p:anim>
                    <p:anim calcmode="lin" valueType="num">
                      <p:cBhvr>
                        <p:cTn dur="540" decel="100000" fill="hold"/>
                        <p:tgtEl>
                          <p:spTgt spid="4"/>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tnLst>
          </p:tmpl>
        </p:tmplLst>
      </p:bldP>
      <p:bldP spid="5" grpId="0" build="p">
        <p:tmplLst>
          <p:tmpl lvl="1">
            <p:tnLst>
              <p:par>
                <p:cTn presetID="37" presetClass="entr" presetSubtype="0" fill="hold" nodeType="withEffect" nodePh="1">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600"/>
                        <p:tgtEl>
                          <p:spTgt spid="5"/>
                        </p:tgtEl>
                      </p:cBhvr>
                    </p:animEffect>
                    <p:anim calcmode="lin" valueType="num">
                      <p:cBhvr>
                        <p:cTn dur="600" fill="hold"/>
                        <p:tgtEl>
                          <p:spTgt spid="5"/>
                        </p:tgtEl>
                        <p:attrNameLst>
                          <p:attrName>ppt_x</p:attrName>
                        </p:attrNameLst>
                      </p:cBhvr>
                      <p:tavLst>
                        <p:tav tm="0">
                          <p:val>
                            <p:strVal val="#ppt_x"/>
                          </p:val>
                        </p:tav>
                        <p:tav tm="100000">
                          <p:val>
                            <p:strVal val="#ppt_x"/>
                          </p:val>
                        </p:tav>
                      </p:tavLst>
                    </p:anim>
                    <p:anim calcmode="lin" valueType="num">
                      <p:cBhvr>
                        <p:cTn dur="540" decel="100000" fill="hold"/>
                        <p:tgtEl>
                          <p:spTgt spid="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tnLst>
          </p:tmpl>
        </p:tmplLst>
      </p:bldP>
      <p:bldP spid="3" grpId="0"/>
    </p:bldLst>
  </p:timing>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Frame +Title + Image left">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2463801" y="0"/>
            <a:ext cx="2133600"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6" name="Rectangle 5"/>
          <p:cNvSpPr/>
          <p:nvPr userDrawn="1"/>
        </p:nvSpPr>
        <p:spPr>
          <a:xfrm>
            <a:off x="0" y="0"/>
            <a:ext cx="2463800" cy="516890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3" name="Title 3"/>
          <p:cNvSpPr>
            <a:spLocks noGrp="1"/>
          </p:cNvSpPr>
          <p:nvPr>
            <p:ph type="title" hasCustomPrompt="1"/>
          </p:nvPr>
        </p:nvSpPr>
        <p:spPr>
          <a:xfrm>
            <a:off x="228599" y="1006060"/>
            <a:ext cx="1998132" cy="975143"/>
          </a:xfrm>
          <a:prstGeom prst="rect">
            <a:avLst/>
          </a:prstGeom>
        </p:spPr>
        <p:txBody>
          <a:bodyPr lIns="68580" tIns="34290" rIns="68580" bIns="34290">
            <a:noAutofit/>
          </a:bodyPr>
          <a:lstStyle>
            <a:lvl1pPr algn="l">
              <a:defRPr sz="2000" cap="all">
                <a:solidFill>
                  <a:schemeClr val="bg1"/>
                </a:solidFill>
                <a:latin typeface="Lemon/Milk"/>
                <a:cs typeface="Lemon/Milk"/>
              </a:defRPr>
            </a:lvl1pPr>
          </a:lstStyle>
          <a:p>
            <a:r>
              <a:rPr lang="en-US" dirty="0"/>
              <a:t>title example here</a:t>
            </a:r>
          </a:p>
        </p:txBody>
      </p:sp>
      <p:sp>
        <p:nvSpPr>
          <p:cNvPr id="5" name="Text Placeholder 5"/>
          <p:cNvSpPr>
            <a:spLocks noGrp="1"/>
          </p:cNvSpPr>
          <p:nvPr>
            <p:ph type="body" sz="quarter" idx="12" hasCustomPrompt="1"/>
          </p:nvPr>
        </p:nvSpPr>
        <p:spPr>
          <a:xfrm>
            <a:off x="270933" y="2952942"/>
            <a:ext cx="2015067" cy="1068741"/>
          </a:xfrm>
          <a:prstGeom prst="rect">
            <a:avLst/>
          </a:prstGeom>
        </p:spPr>
        <p:txBody>
          <a:bodyPr lIns="68580" tIns="34290" rIns="68580" bIns="34290">
            <a:noAutofit/>
          </a:bodyPr>
          <a:lstStyle>
            <a:lvl1pPr marL="0" indent="0" algn="l">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Tree>
    <p:extLst>
      <p:ext uri="{BB962C8B-B14F-4D97-AF65-F5344CB8AC3E}">
        <p14:creationId xmlns:p14="http://schemas.microsoft.com/office/powerpoint/2010/main" val="251895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540" decel="100000" fill="hold"/>
                                        <p:tgtEl>
                                          <p:spTgt spid="3"/>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600"/>
                                        <p:tgtEl>
                                          <p:spTgt spid="5">
                                            <p:txEl>
                                              <p:pRg st="0" end="0"/>
                                            </p:txEl>
                                          </p:spTgt>
                                        </p:tgtEl>
                                      </p:cBhvr>
                                    </p:animEffect>
                                    <p:anim calcmode="lin" valueType="num">
                                      <p:cBhvr>
                                        <p:cTn id="14" dur="6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5">
                                            <p:txEl>
                                              <p:pRg st="0" end="0"/>
                                            </p:txEl>
                                          </p:spTgt>
                                        </p:tgtEl>
                                        <p:attrNameLst>
                                          <p:attrName>ppt_y</p:attrName>
                                        </p:attrNameLst>
                                      </p:cBhvr>
                                      <p:tavLst>
                                        <p:tav tm="0">
                                          <p:val>
                                            <p:strVal val="#ppt_y-.03"/>
                                          </p:val>
                                        </p:tav>
                                        <p:tav tm="100000">
                                          <p:val>
                                            <p:strVal val="#ppt_y"/>
                                          </p:val>
                                        </p:tav>
                                      </p:tavLst>
                                    </p:anim>
                                  </p:childTnLst>
                                </p:cTn>
                              </p:par>
                              <p:par>
                                <p:cTn id="17" presetID="10" presetClass="entr" presetSubtype="0" fill="hold" grpId="0" nodeType="withEffect" nodePh="1">
                                  <p:stCondLst>
                                    <p:cond delay="0"/>
                                  </p:stCondLst>
                                  <p:endCondLst>
                                    <p:cond evt="begin" delay="0">
                                      <p:tn val="17"/>
                                    </p:cond>
                                  </p:end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build="p">
        <p:tmplLst>
          <p:tmpl lvl="1">
            <p:tnLst>
              <p:par>
                <p:cTn presetID="37" presetClass="entr" presetSubtype="0" fill="hold" nodeType="withEffect" nodePh="1">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600"/>
                        <p:tgtEl>
                          <p:spTgt spid="5"/>
                        </p:tgtEl>
                      </p:cBhvr>
                    </p:animEffect>
                    <p:anim calcmode="lin" valueType="num">
                      <p:cBhvr>
                        <p:cTn dur="600" fill="hold"/>
                        <p:tgtEl>
                          <p:spTgt spid="5"/>
                        </p:tgtEl>
                        <p:attrNameLst>
                          <p:attrName>ppt_x</p:attrName>
                        </p:attrNameLst>
                      </p:cBhvr>
                      <p:tavLst>
                        <p:tav tm="0">
                          <p:val>
                            <p:strVal val="#ppt_x"/>
                          </p:val>
                        </p:tav>
                        <p:tav tm="100000">
                          <p:val>
                            <p:strVal val="#ppt_x"/>
                          </p:val>
                        </p:tav>
                      </p:tavLst>
                    </p:anim>
                    <p:anim calcmode="lin" valueType="num">
                      <p:cBhvr>
                        <p:cTn dur="540" decel="100000" fill="hold"/>
                        <p:tgtEl>
                          <p:spTgt spid="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Frame + Title + Image left">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4546601" y="0"/>
            <a:ext cx="2133600" cy="5151967"/>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6" name="Rectangle 5"/>
          <p:cNvSpPr/>
          <p:nvPr userDrawn="1"/>
        </p:nvSpPr>
        <p:spPr>
          <a:xfrm>
            <a:off x="6680200" y="0"/>
            <a:ext cx="2463800" cy="5168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3" name="Title 3"/>
          <p:cNvSpPr>
            <a:spLocks noGrp="1"/>
          </p:cNvSpPr>
          <p:nvPr>
            <p:ph type="title" hasCustomPrompt="1"/>
          </p:nvPr>
        </p:nvSpPr>
        <p:spPr>
          <a:xfrm>
            <a:off x="6908799" y="1006060"/>
            <a:ext cx="1998132" cy="975143"/>
          </a:xfrm>
          <a:prstGeom prst="rect">
            <a:avLst/>
          </a:prstGeom>
        </p:spPr>
        <p:txBody>
          <a:bodyPr lIns="68580" tIns="34290" rIns="68580" bIns="34290">
            <a:noAutofit/>
          </a:bodyPr>
          <a:lstStyle>
            <a:lvl1pPr algn="l">
              <a:defRPr sz="2000" cap="all">
                <a:solidFill>
                  <a:schemeClr val="bg1"/>
                </a:solidFill>
                <a:latin typeface="Lemon/Milk"/>
                <a:cs typeface="Lemon/Milk"/>
              </a:defRPr>
            </a:lvl1pPr>
          </a:lstStyle>
          <a:p>
            <a:r>
              <a:rPr lang="en-US" dirty="0"/>
              <a:t>title example here</a:t>
            </a:r>
          </a:p>
        </p:txBody>
      </p:sp>
      <p:sp>
        <p:nvSpPr>
          <p:cNvPr id="5" name="Text Placeholder 5"/>
          <p:cNvSpPr>
            <a:spLocks noGrp="1"/>
          </p:cNvSpPr>
          <p:nvPr>
            <p:ph type="body" sz="quarter" idx="12" hasCustomPrompt="1"/>
          </p:nvPr>
        </p:nvSpPr>
        <p:spPr>
          <a:xfrm>
            <a:off x="6951133" y="2952942"/>
            <a:ext cx="2015067" cy="1068741"/>
          </a:xfrm>
          <a:prstGeom prst="rect">
            <a:avLst/>
          </a:prstGeom>
        </p:spPr>
        <p:txBody>
          <a:bodyPr lIns="68580" tIns="34290" rIns="68580" bIns="34290">
            <a:noAutofit/>
          </a:bodyPr>
          <a:lstStyle>
            <a:lvl1pPr marL="0" indent="0" algn="l">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Tree>
    <p:extLst>
      <p:ext uri="{BB962C8B-B14F-4D97-AF65-F5344CB8AC3E}">
        <p14:creationId xmlns:p14="http://schemas.microsoft.com/office/powerpoint/2010/main" val="306528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540" decel="100000" fill="hold"/>
                                        <p:tgtEl>
                                          <p:spTgt spid="3"/>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600"/>
                                        <p:tgtEl>
                                          <p:spTgt spid="5">
                                            <p:txEl>
                                              <p:pRg st="0" end="0"/>
                                            </p:txEl>
                                          </p:spTgt>
                                        </p:tgtEl>
                                      </p:cBhvr>
                                    </p:animEffect>
                                    <p:anim calcmode="lin" valueType="num">
                                      <p:cBhvr>
                                        <p:cTn id="14" dur="6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5">
                                            <p:txEl>
                                              <p:pRg st="0" end="0"/>
                                            </p:txEl>
                                          </p:spTgt>
                                        </p:tgtEl>
                                        <p:attrNameLst>
                                          <p:attrName>ppt_y</p:attrName>
                                        </p:attrNameLst>
                                      </p:cBhvr>
                                      <p:tavLst>
                                        <p:tav tm="0">
                                          <p:val>
                                            <p:strVal val="#ppt_y-.03"/>
                                          </p:val>
                                        </p:tav>
                                        <p:tav tm="100000">
                                          <p:val>
                                            <p:strVal val="#ppt_y"/>
                                          </p:val>
                                        </p:tav>
                                      </p:tavLst>
                                    </p:anim>
                                  </p:childTnLst>
                                </p:cTn>
                              </p:par>
                              <p:par>
                                <p:cTn id="17" presetID="10" presetClass="entr" presetSubtype="0" fill="hold" grpId="0" nodeType="withEffect" nodePh="1">
                                  <p:stCondLst>
                                    <p:cond delay="0"/>
                                  </p:stCondLst>
                                  <p:endCondLst>
                                    <p:cond evt="begin" delay="0">
                                      <p:tn val="17"/>
                                    </p:cond>
                                  </p:end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build="p">
        <p:tmplLst>
          <p:tmpl lvl="1">
            <p:tnLst>
              <p:par>
                <p:cTn presetID="37" presetClass="entr" presetSubtype="0" fill="hold" nodeType="withEffect" nodePh="1">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600"/>
                        <p:tgtEl>
                          <p:spTgt spid="5"/>
                        </p:tgtEl>
                      </p:cBhvr>
                    </p:animEffect>
                    <p:anim calcmode="lin" valueType="num">
                      <p:cBhvr>
                        <p:cTn dur="600" fill="hold"/>
                        <p:tgtEl>
                          <p:spTgt spid="5"/>
                        </p:tgtEl>
                        <p:attrNameLst>
                          <p:attrName>ppt_x</p:attrName>
                        </p:attrNameLst>
                      </p:cBhvr>
                      <p:tavLst>
                        <p:tav tm="0">
                          <p:val>
                            <p:strVal val="#ppt_x"/>
                          </p:val>
                        </p:tav>
                        <p:tav tm="100000">
                          <p:val>
                            <p:strVal val="#ppt_x"/>
                          </p:val>
                        </p:tav>
                      </p:tavLst>
                    </p:anim>
                    <p:anim calcmode="lin" valueType="num">
                      <p:cBhvr>
                        <p:cTn dur="540" decel="100000" fill="hold"/>
                        <p:tgtEl>
                          <p:spTgt spid="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Image top + frame left">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2463796" y="0"/>
            <a:ext cx="6680200" cy="2573867"/>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 name="Rectangle 2"/>
          <p:cNvSpPr/>
          <p:nvPr userDrawn="1"/>
        </p:nvSpPr>
        <p:spPr>
          <a:xfrm>
            <a:off x="0" y="0"/>
            <a:ext cx="2463800" cy="51604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4" name="Title 3"/>
          <p:cNvSpPr>
            <a:spLocks noGrp="1"/>
          </p:cNvSpPr>
          <p:nvPr>
            <p:ph type="title" hasCustomPrompt="1"/>
          </p:nvPr>
        </p:nvSpPr>
        <p:spPr>
          <a:xfrm>
            <a:off x="228599" y="1006060"/>
            <a:ext cx="1998132" cy="975143"/>
          </a:xfrm>
          <a:prstGeom prst="rect">
            <a:avLst/>
          </a:prstGeom>
        </p:spPr>
        <p:txBody>
          <a:bodyPr lIns="68580" tIns="34290" rIns="68580" bIns="34290">
            <a:noAutofit/>
          </a:bodyPr>
          <a:lstStyle>
            <a:lvl1pPr algn="l">
              <a:defRPr sz="2000" cap="all">
                <a:solidFill>
                  <a:schemeClr val="bg1"/>
                </a:solidFill>
                <a:latin typeface="Lemon/Milk"/>
                <a:cs typeface="Lemon/Milk"/>
              </a:defRPr>
            </a:lvl1pPr>
          </a:lstStyle>
          <a:p>
            <a:r>
              <a:rPr lang="en-US" dirty="0"/>
              <a:t>title example here</a:t>
            </a:r>
          </a:p>
        </p:txBody>
      </p:sp>
      <p:sp>
        <p:nvSpPr>
          <p:cNvPr id="5" name="Text Placeholder 5"/>
          <p:cNvSpPr>
            <a:spLocks noGrp="1"/>
          </p:cNvSpPr>
          <p:nvPr>
            <p:ph type="body" sz="quarter" idx="12" hasCustomPrompt="1"/>
          </p:nvPr>
        </p:nvSpPr>
        <p:spPr>
          <a:xfrm>
            <a:off x="270933" y="2952942"/>
            <a:ext cx="2015067" cy="1068741"/>
          </a:xfrm>
          <a:prstGeom prst="rect">
            <a:avLst/>
          </a:prstGeom>
        </p:spPr>
        <p:txBody>
          <a:bodyPr lIns="68580" tIns="34290" rIns="68580" bIns="34290">
            <a:noAutofit/>
          </a:bodyPr>
          <a:lstStyle>
            <a:lvl1pPr marL="0" indent="0" algn="l">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Tree>
    <p:extLst>
      <p:ext uri="{BB962C8B-B14F-4D97-AF65-F5344CB8AC3E}">
        <p14:creationId xmlns:p14="http://schemas.microsoft.com/office/powerpoint/2010/main" val="346164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540" decel="100000" fill="hold"/>
                                        <p:tgtEl>
                                          <p:spTgt spid="4"/>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600"/>
                                        <p:tgtEl>
                                          <p:spTgt spid="5">
                                            <p:txEl>
                                              <p:pRg st="0" end="0"/>
                                            </p:txEl>
                                          </p:spTgt>
                                        </p:tgtEl>
                                      </p:cBhvr>
                                    </p:animEffect>
                                    <p:anim calcmode="lin" valueType="num">
                                      <p:cBhvr>
                                        <p:cTn id="14" dur="6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5">
                                            <p:txEl>
                                              <p:pRg st="0" end="0"/>
                                            </p:txEl>
                                          </p:spTgt>
                                        </p:tgtEl>
                                        <p:attrNameLst>
                                          <p:attrName>ppt_y</p:attrName>
                                        </p:attrNameLst>
                                      </p:cBhvr>
                                      <p:tavLst>
                                        <p:tav tm="0">
                                          <p:val>
                                            <p:strVal val="#ppt_y-.03"/>
                                          </p:val>
                                        </p:tav>
                                        <p:tav tm="100000">
                                          <p:val>
                                            <p:strVal val="#ppt_y"/>
                                          </p:val>
                                        </p:tav>
                                      </p:tavLst>
                                    </p:anim>
                                  </p:childTnLst>
                                </p:cTn>
                              </p:par>
                              <p:par>
                                <p:cTn id="17" presetID="10" presetClass="entr" presetSubtype="0" fill="hold" grpId="0" nodeType="withEffect" nodePh="1">
                                  <p:stCondLst>
                                    <p:cond delay="0"/>
                                  </p:stCondLst>
                                  <p:endCondLst>
                                    <p:cond evt="begin" delay="0">
                                      <p:tn val="17"/>
                                    </p:cond>
                                  </p:end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build="p">
        <p:tmplLst>
          <p:tmpl lvl="1">
            <p:tnLst>
              <p:par>
                <p:cTn presetID="37" presetClass="entr" presetSubtype="0" fill="hold" nodeType="withEffect" nodePh="1">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600"/>
                        <p:tgtEl>
                          <p:spTgt spid="5"/>
                        </p:tgtEl>
                      </p:cBhvr>
                    </p:animEffect>
                    <p:anim calcmode="lin" valueType="num">
                      <p:cBhvr>
                        <p:cTn dur="600" fill="hold"/>
                        <p:tgtEl>
                          <p:spTgt spid="5"/>
                        </p:tgtEl>
                        <p:attrNameLst>
                          <p:attrName>ppt_x</p:attrName>
                        </p:attrNameLst>
                      </p:cBhvr>
                      <p:tavLst>
                        <p:tav tm="0">
                          <p:val>
                            <p:strVal val="#ppt_x"/>
                          </p:val>
                        </p:tav>
                        <p:tav tm="100000">
                          <p:val>
                            <p:strVal val="#ppt_x"/>
                          </p:val>
                        </p:tav>
                      </p:tavLst>
                    </p:anim>
                    <p:anim calcmode="lin" valueType="num">
                      <p:cBhvr>
                        <p:cTn dur="540" decel="100000" fill="hold"/>
                        <p:tgtEl>
                          <p:spTgt spid="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Image top + frame right">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3" y="-3"/>
            <a:ext cx="6680200" cy="2573867"/>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 name="Rectangle 2"/>
          <p:cNvSpPr/>
          <p:nvPr userDrawn="1"/>
        </p:nvSpPr>
        <p:spPr>
          <a:xfrm>
            <a:off x="6680200" y="0"/>
            <a:ext cx="2463800" cy="51604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4" name="Title 3"/>
          <p:cNvSpPr>
            <a:spLocks noGrp="1"/>
          </p:cNvSpPr>
          <p:nvPr>
            <p:ph type="title" hasCustomPrompt="1"/>
          </p:nvPr>
        </p:nvSpPr>
        <p:spPr>
          <a:xfrm>
            <a:off x="6908799" y="1006060"/>
            <a:ext cx="1998132" cy="975143"/>
          </a:xfrm>
          <a:prstGeom prst="rect">
            <a:avLst/>
          </a:prstGeom>
        </p:spPr>
        <p:txBody>
          <a:bodyPr lIns="68580" tIns="34290" rIns="68580" bIns="34290">
            <a:noAutofit/>
          </a:bodyPr>
          <a:lstStyle>
            <a:lvl1pPr algn="l">
              <a:defRPr sz="2000" cap="all">
                <a:solidFill>
                  <a:schemeClr val="bg1"/>
                </a:solidFill>
                <a:latin typeface="Lemon/Milk"/>
                <a:cs typeface="Lemon/Milk"/>
              </a:defRPr>
            </a:lvl1pPr>
          </a:lstStyle>
          <a:p>
            <a:r>
              <a:rPr lang="en-US" dirty="0"/>
              <a:t>title example here</a:t>
            </a:r>
          </a:p>
        </p:txBody>
      </p:sp>
      <p:sp>
        <p:nvSpPr>
          <p:cNvPr id="5" name="Text Placeholder 5"/>
          <p:cNvSpPr>
            <a:spLocks noGrp="1"/>
          </p:cNvSpPr>
          <p:nvPr>
            <p:ph type="body" sz="quarter" idx="12" hasCustomPrompt="1"/>
          </p:nvPr>
        </p:nvSpPr>
        <p:spPr>
          <a:xfrm>
            <a:off x="6951133" y="2952942"/>
            <a:ext cx="2015067" cy="1068741"/>
          </a:xfrm>
          <a:prstGeom prst="rect">
            <a:avLst/>
          </a:prstGeom>
        </p:spPr>
        <p:txBody>
          <a:bodyPr lIns="68580" tIns="34290" rIns="68580" bIns="34290">
            <a:noAutofit/>
          </a:bodyPr>
          <a:lstStyle>
            <a:lvl1pPr marL="0" indent="0" algn="l">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Tree>
    <p:extLst>
      <p:ext uri="{BB962C8B-B14F-4D97-AF65-F5344CB8AC3E}">
        <p14:creationId xmlns:p14="http://schemas.microsoft.com/office/powerpoint/2010/main" val="423547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540" decel="100000" fill="hold"/>
                                        <p:tgtEl>
                                          <p:spTgt spid="4"/>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600"/>
                                        <p:tgtEl>
                                          <p:spTgt spid="5">
                                            <p:txEl>
                                              <p:pRg st="0" end="0"/>
                                            </p:txEl>
                                          </p:spTgt>
                                        </p:tgtEl>
                                      </p:cBhvr>
                                    </p:animEffect>
                                    <p:anim calcmode="lin" valueType="num">
                                      <p:cBhvr>
                                        <p:cTn id="14" dur="6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5">
                                            <p:txEl>
                                              <p:pRg st="0" end="0"/>
                                            </p:txEl>
                                          </p:spTgt>
                                        </p:tgtEl>
                                        <p:attrNameLst>
                                          <p:attrName>ppt_y</p:attrName>
                                        </p:attrNameLst>
                                      </p:cBhvr>
                                      <p:tavLst>
                                        <p:tav tm="0">
                                          <p:val>
                                            <p:strVal val="#ppt_y-.03"/>
                                          </p:val>
                                        </p:tav>
                                        <p:tav tm="100000">
                                          <p:val>
                                            <p:strVal val="#ppt_y"/>
                                          </p:val>
                                        </p:tav>
                                      </p:tavLst>
                                    </p:anim>
                                  </p:childTnLst>
                                </p:cTn>
                              </p:par>
                              <p:par>
                                <p:cTn id="17" presetID="10" presetClass="entr" presetSubtype="0" fill="hold" grpId="0" nodeType="withEffect" nodePh="1">
                                  <p:stCondLst>
                                    <p:cond delay="0"/>
                                  </p:stCondLst>
                                  <p:endCondLst>
                                    <p:cond evt="begin" delay="0">
                                      <p:tn val="17"/>
                                    </p:cond>
                                  </p:end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build="p">
        <p:tmplLst>
          <p:tmpl lvl="1">
            <p:tnLst>
              <p:par>
                <p:cTn presetID="37" presetClass="entr" presetSubtype="0" fill="hold" nodeType="withEffect" nodePh="1">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600"/>
                        <p:tgtEl>
                          <p:spTgt spid="5"/>
                        </p:tgtEl>
                      </p:cBhvr>
                    </p:animEffect>
                    <p:anim calcmode="lin" valueType="num">
                      <p:cBhvr>
                        <p:cTn dur="600" fill="hold"/>
                        <p:tgtEl>
                          <p:spTgt spid="5"/>
                        </p:tgtEl>
                        <p:attrNameLst>
                          <p:attrName>ppt_x</p:attrName>
                        </p:attrNameLst>
                      </p:cBhvr>
                      <p:tavLst>
                        <p:tav tm="0">
                          <p:val>
                            <p:strVal val="#ppt_x"/>
                          </p:val>
                        </p:tav>
                        <p:tav tm="100000">
                          <p:val>
                            <p:strVal val="#ppt_x"/>
                          </p:val>
                        </p:tav>
                      </p:tavLst>
                    </p:anim>
                    <p:anim calcmode="lin" valueType="num">
                      <p:cBhvr>
                        <p:cTn dur="540" decel="100000" fill="hold"/>
                        <p:tgtEl>
                          <p:spTgt spid="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Image top + small frame left">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2463800" y="0"/>
            <a:ext cx="6680200" cy="25823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 name="Rectangle 2"/>
          <p:cNvSpPr/>
          <p:nvPr userDrawn="1"/>
        </p:nvSpPr>
        <p:spPr>
          <a:xfrm>
            <a:off x="0" y="0"/>
            <a:ext cx="2463800" cy="258233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4" name="Title 3"/>
          <p:cNvSpPr>
            <a:spLocks noGrp="1"/>
          </p:cNvSpPr>
          <p:nvPr>
            <p:ph type="title" hasCustomPrompt="1"/>
          </p:nvPr>
        </p:nvSpPr>
        <p:spPr>
          <a:xfrm>
            <a:off x="237065" y="260994"/>
            <a:ext cx="1998132" cy="975143"/>
          </a:xfrm>
          <a:prstGeom prst="rect">
            <a:avLst/>
          </a:prstGeom>
        </p:spPr>
        <p:txBody>
          <a:bodyPr lIns="68580" tIns="34290" rIns="68580" bIns="34290">
            <a:noAutofit/>
          </a:bodyPr>
          <a:lstStyle>
            <a:lvl1pPr algn="l">
              <a:defRPr sz="2000" cap="all">
                <a:solidFill>
                  <a:schemeClr val="bg1"/>
                </a:solidFill>
                <a:latin typeface="Lemon/Milk"/>
                <a:cs typeface="Lemon/Milk"/>
              </a:defRPr>
            </a:lvl1pPr>
          </a:lstStyle>
          <a:p>
            <a:r>
              <a:rPr lang="en-US" dirty="0"/>
              <a:t>title example here</a:t>
            </a:r>
          </a:p>
        </p:txBody>
      </p:sp>
      <p:sp>
        <p:nvSpPr>
          <p:cNvPr id="5" name="Text Placeholder 5"/>
          <p:cNvSpPr>
            <a:spLocks noGrp="1"/>
          </p:cNvSpPr>
          <p:nvPr>
            <p:ph type="body" sz="quarter" idx="12" hasCustomPrompt="1"/>
          </p:nvPr>
        </p:nvSpPr>
        <p:spPr>
          <a:xfrm>
            <a:off x="237066" y="1285009"/>
            <a:ext cx="2015067" cy="1068741"/>
          </a:xfrm>
          <a:prstGeom prst="rect">
            <a:avLst/>
          </a:prstGeom>
        </p:spPr>
        <p:txBody>
          <a:bodyPr lIns="68580" tIns="34290" rIns="68580" bIns="34290">
            <a:noAutofit/>
          </a:bodyPr>
          <a:lstStyle>
            <a:lvl1pPr marL="0" indent="0" algn="l">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Tree>
    <p:extLst>
      <p:ext uri="{BB962C8B-B14F-4D97-AF65-F5344CB8AC3E}">
        <p14:creationId xmlns:p14="http://schemas.microsoft.com/office/powerpoint/2010/main" val="4241322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540" decel="100000" fill="hold"/>
                                        <p:tgtEl>
                                          <p:spTgt spid="4"/>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600"/>
                                        <p:tgtEl>
                                          <p:spTgt spid="5">
                                            <p:txEl>
                                              <p:pRg st="0" end="0"/>
                                            </p:txEl>
                                          </p:spTgt>
                                        </p:tgtEl>
                                      </p:cBhvr>
                                    </p:animEffect>
                                    <p:anim calcmode="lin" valueType="num">
                                      <p:cBhvr>
                                        <p:cTn id="14" dur="6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5">
                                            <p:txEl>
                                              <p:pRg st="0" end="0"/>
                                            </p:txEl>
                                          </p:spTgt>
                                        </p:tgtEl>
                                        <p:attrNameLst>
                                          <p:attrName>ppt_y</p:attrName>
                                        </p:attrNameLst>
                                      </p:cBhvr>
                                      <p:tavLst>
                                        <p:tav tm="0">
                                          <p:val>
                                            <p:strVal val="#ppt_y-.03"/>
                                          </p:val>
                                        </p:tav>
                                        <p:tav tm="100000">
                                          <p:val>
                                            <p:strVal val="#ppt_y"/>
                                          </p:val>
                                        </p:tav>
                                      </p:tavLst>
                                    </p:anim>
                                  </p:childTnLst>
                                </p:cTn>
                              </p:par>
                              <p:par>
                                <p:cTn id="17" presetID="10" presetClass="entr" presetSubtype="0" fill="hold" grpId="0" nodeType="withEffect" nodePh="1">
                                  <p:stCondLst>
                                    <p:cond delay="0"/>
                                  </p:stCondLst>
                                  <p:endCondLst>
                                    <p:cond evt="begin" delay="0">
                                      <p:tn val="17"/>
                                    </p:cond>
                                  </p:end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build="p">
        <p:tmplLst>
          <p:tmpl lvl="1">
            <p:tnLst>
              <p:par>
                <p:cTn presetID="37" presetClass="entr" presetSubtype="0" fill="hold" nodeType="withEffect" nodePh="1">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600"/>
                        <p:tgtEl>
                          <p:spTgt spid="5"/>
                        </p:tgtEl>
                      </p:cBhvr>
                    </p:animEffect>
                    <p:anim calcmode="lin" valueType="num">
                      <p:cBhvr>
                        <p:cTn dur="600" fill="hold"/>
                        <p:tgtEl>
                          <p:spTgt spid="5"/>
                        </p:tgtEl>
                        <p:attrNameLst>
                          <p:attrName>ppt_x</p:attrName>
                        </p:attrNameLst>
                      </p:cBhvr>
                      <p:tavLst>
                        <p:tav tm="0">
                          <p:val>
                            <p:strVal val="#ppt_x"/>
                          </p:val>
                        </p:tav>
                        <p:tav tm="100000">
                          <p:val>
                            <p:strVal val="#ppt_x"/>
                          </p:val>
                        </p:tav>
                      </p:tavLst>
                    </p:anim>
                    <p:anim calcmode="lin" valueType="num">
                      <p:cBhvr>
                        <p:cTn dur="540" decel="100000" fill="hold"/>
                        <p:tgtEl>
                          <p:spTgt spid="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Image top + small frame right">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8467" y="0"/>
            <a:ext cx="6680200" cy="2573867"/>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 name="Rectangle 2"/>
          <p:cNvSpPr/>
          <p:nvPr userDrawn="1"/>
        </p:nvSpPr>
        <p:spPr>
          <a:xfrm>
            <a:off x="6680200" y="0"/>
            <a:ext cx="2463800" cy="258233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4" name="Title 3"/>
          <p:cNvSpPr>
            <a:spLocks noGrp="1"/>
          </p:cNvSpPr>
          <p:nvPr>
            <p:ph type="title" hasCustomPrompt="1"/>
          </p:nvPr>
        </p:nvSpPr>
        <p:spPr>
          <a:xfrm>
            <a:off x="6900333" y="260994"/>
            <a:ext cx="1998132" cy="975143"/>
          </a:xfrm>
          <a:prstGeom prst="rect">
            <a:avLst/>
          </a:prstGeom>
        </p:spPr>
        <p:txBody>
          <a:bodyPr lIns="68580" tIns="34290" rIns="68580" bIns="34290">
            <a:noAutofit/>
          </a:bodyPr>
          <a:lstStyle>
            <a:lvl1pPr algn="l">
              <a:defRPr sz="2000" cap="all">
                <a:solidFill>
                  <a:schemeClr val="bg1"/>
                </a:solidFill>
                <a:latin typeface="Lemon/Milk"/>
                <a:cs typeface="Lemon/Milk"/>
              </a:defRPr>
            </a:lvl1pPr>
          </a:lstStyle>
          <a:p>
            <a:r>
              <a:rPr lang="en-US" dirty="0"/>
              <a:t>title example here</a:t>
            </a:r>
          </a:p>
        </p:txBody>
      </p:sp>
      <p:sp>
        <p:nvSpPr>
          <p:cNvPr id="5" name="Text Placeholder 5"/>
          <p:cNvSpPr>
            <a:spLocks noGrp="1"/>
          </p:cNvSpPr>
          <p:nvPr>
            <p:ph type="body" sz="quarter" idx="12" hasCustomPrompt="1"/>
          </p:nvPr>
        </p:nvSpPr>
        <p:spPr>
          <a:xfrm>
            <a:off x="6900334" y="1285009"/>
            <a:ext cx="2015067" cy="1068741"/>
          </a:xfrm>
          <a:prstGeom prst="rect">
            <a:avLst/>
          </a:prstGeom>
        </p:spPr>
        <p:txBody>
          <a:bodyPr lIns="68580" tIns="34290" rIns="68580" bIns="34290">
            <a:noAutofit/>
          </a:bodyPr>
          <a:lstStyle>
            <a:lvl1pPr marL="0" indent="0" algn="l">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Tree>
    <p:extLst>
      <p:ext uri="{BB962C8B-B14F-4D97-AF65-F5344CB8AC3E}">
        <p14:creationId xmlns:p14="http://schemas.microsoft.com/office/powerpoint/2010/main" val="248488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540" decel="100000" fill="hold"/>
                                        <p:tgtEl>
                                          <p:spTgt spid="4"/>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600"/>
                                        <p:tgtEl>
                                          <p:spTgt spid="5">
                                            <p:txEl>
                                              <p:pRg st="0" end="0"/>
                                            </p:txEl>
                                          </p:spTgt>
                                        </p:tgtEl>
                                      </p:cBhvr>
                                    </p:animEffect>
                                    <p:anim calcmode="lin" valueType="num">
                                      <p:cBhvr>
                                        <p:cTn id="14" dur="6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5">
                                            <p:txEl>
                                              <p:pRg st="0" end="0"/>
                                            </p:txEl>
                                          </p:spTgt>
                                        </p:tgtEl>
                                        <p:attrNameLst>
                                          <p:attrName>ppt_y</p:attrName>
                                        </p:attrNameLst>
                                      </p:cBhvr>
                                      <p:tavLst>
                                        <p:tav tm="0">
                                          <p:val>
                                            <p:strVal val="#ppt_y-.03"/>
                                          </p:val>
                                        </p:tav>
                                        <p:tav tm="100000">
                                          <p:val>
                                            <p:strVal val="#ppt_y"/>
                                          </p:val>
                                        </p:tav>
                                      </p:tavLst>
                                    </p:anim>
                                  </p:childTnLst>
                                </p:cTn>
                              </p:par>
                              <p:par>
                                <p:cTn id="17" presetID="10" presetClass="entr" presetSubtype="0" fill="hold" grpId="0" nodeType="withEffect" nodePh="1">
                                  <p:stCondLst>
                                    <p:cond delay="0"/>
                                  </p:stCondLst>
                                  <p:endCondLst>
                                    <p:cond evt="begin" delay="0">
                                      <p:tn val="17"/>
                                    </p:cond>
                                  </p:end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build="p">
        <p:tmplLst>
          <p:tmpl lvl="1">
            <p:tnLst>
              <p:par>
                <p:cTn presetID="37" presetClass="entr" presetSubtype="0" fill="hold" nodeType="withEffect" nodePh="1">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600"/>
                        <p:tgtEl>
                          <p:spTgt spid="5"/>
                        </p:tgtEl>
                      </p:cBhvr>
                    </p:animEffect>
                    <p:anim calcmode="lin" valueType="num">
                      <p:cBhvr>
                        <p:cTn dur="600" fill="hold"/>
                        <p:tgtEl>
                          <p:spTgt spid="5"/>
                        </p:tgtEl>
                        <p:attrNameLst>
                          <p:attrName>ppt_x</p:attrName>
                        </p:attrNameLst>
                      </p:cBhvr>
                      <p:tavLst>
                        <p:tav tm="0">
                          <p:val>
                            <p:strVal val="#ppt_x"/>
                          </p:val>
                        </p:tav>
                        <p:tav tm="100000">
                          <p:val>
                            <p:strVal val="#ppt_x"/>
                          </p:val>
                        </p:tav>
                      </p:tavLst>
                    </p:anim>
                    <p:anim calcmode="lin" valueType="num">
                      <p:cBhvr>
                        <p:cTn dur="540" decel="100000" fill="hold"/>
                        <p:tgtEl>
                          <p:spTgt spid="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ark tile image + text right ">
    <p:bg>
      <p:bgPr>
        <a:solidFill>
          <a:schemeClr val="accent1"/>
        </a:solidFill>
        <a:effectLst/>
      </p:bgPr>
    </p:bg>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0" y="0"/>
            <a:ext cx="2294467" cy="5151967"/>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 name="Picture Placeholder 2"/>
          <p:cNvSpPr>
            <a:spLocks noGrp="1"/>
          </p:cNvSpPr>
          <p:nvPr>
            <p:ph type="pic" sz="quarter" idx="12"/>
          </p:nvPr>
        </p:nvSpPr>
        <p:spPr>
          <a:xfrm>
            <a:off x="2362200" y="0"/>
            <a:ext cx="2294467" cy="25315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4" name="Picture Placeholder 2"/>
          <p:cNvSpPr>
            <a:spLocks noGrp="1"/>
          </p:cNvSpPr>
          <p:nvPr>
            <p:ph type="pic" sz="quarter" idx="13"/>
          </p:nvPr>
        </p:nvSpPr>
        <p:spPr>
          <a:xfrm>
            <a:off x="2362200" y="2599267"/>
            <a:ext cx="2294467" cy="2561167"/>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5" name="Title 3"/>
          <p:cNvSpPr>
            <a:spLocks noGrp="1"/>
          </p:cNvSpPr>
          <p:nvPr>
            <p:ph type="title" hasCustomPrompt="1"/>
          </p:nvPr>
        </p:nvSpPr>
        <p:spPr>
          <a:xfrm>
            <a:off x="5579534" y="1192324"/>
            <a:ext cx="2717800" cy="340143"/>
          </a:xfrm>
          <a:prstGeom prst="rect">
            <a:avLst/>
          </a:prstGeom>
        </p:spPr>
        <p:txBody>
          <a:bodyPr lIns="68580" tIns="34290" rIns="68580" bIns="34290">
            <a:noAutofit/>
          </a:bodyPr>
          <a:lstStyle>
            <a:lvl1pPr algn="l">
              <a:defRPr sz="2000" cap="all">
                <a:solidFill>
                  <a:schemeClr val="bg1">
                    <a:lumMod val="85000"/>
                  </a:schemeClr>
                </a:solidFill>
                <a:latin typeface="Lemon/Milk"/>
                <a:cs typeface="Lemon/Milk"/>
              </a:defRPr>
            </a:lvl1pPr>
          </a:lstStyle>
          <a:p>
            <a:r>
              <a:rPr lang="en-US" dirty="0"/>
              <a:t>title example here</a:t>
            </a:r>
          </a:p>
        </p:txBody>
      </p:sp>
      <p:sp>
        <p:nvSpPr>
          <p:cNvPr id="6" name="Text Placeholder 5"/>
          <p:cNvSpPr>
            <a:spLocks noGrp="1"/>
          </p:cNvSpPr>
          <p:nvPr>
            <p:ph type="body" sz="quarter" idx="10" hasCustomPrompt="1"/>
          </p:nvPr>
        </p:nvSpPr>
        <p:spPr>
          <a:xfrm>
            <a:off x="5579533" y="2969878"/>
            <a:ext cx="2717800" cy="213595"/>
          </a:xfrm>
          <a:prstGeom prst="rect">
            <a:avLst/>
          </a:prstGeom>
        </p:spPr>
        <p:txBody>
          <a:bodyPr lIns="68580" tIns="34290" rIns="68580" bIns="34290">
            <a:noAutofit/>
          </a:bodyPr>
          <a:lstStyle>
            <a:lvl1pPr marL="0" indent="0" algn="l">
              <a:buNone/>
              <a:defRPr sz="900" cap="all">
                <a:solidFill>
                  <a:schemeClr val="bg1">
                    <a:lumMod val="75000"/>
                  </a:schemeClr>
                </a:solidFill>
                <a:latin typeface="Lato Black"/>
                <a:cs typeface="Lato Black"/>
              </a:defRPr>
            </a:lvl1pPr>
          </a:lstStyle>
          <a:p>
            <a:pPr lvl="0"/>
            <a:r>
              <a:rPr lang="en-US" dirty="0" err="1"/>
              <a:t>Subitle</a:t>
            </a:r>
            <a:r>
              <a:rPr lang="en-US" dirty="0"/>
              <a:t> Example here</a:t>
            </a:r>
          </a:p>
        </p:txBody>
      </p:sp>
      <p:sp>
        <p:nvSpPr>
          <p:cNvPr id="7" name="Text Placeholder 5"/>
          <p:cNvSpPr>
            <a:spLocks noGrp="1"/>
          </p:cNvSpPr>
          <p:nvPr>
            <p:ph type="body" sz="quarter" idx="14" hasCustomPrompt="1"/>
          </p:nvPr>
        </p:nvSpPr>
        <p:spPr>
          <a:xfrm>
            <a:off x="5579533" y="3274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
        <p:nvSpPr>
          <p:cNvPr id="8" name="Text Placeholder 5"/>
          <p:cNvSpPr>
            <a:spLocks noGrp="1"/>
          </p:cNvSpPr>
          <p:nvPr>
            <p:ph type="body" sz="quarter" idx="15" hasCustomPrompt="1"/>
          </p:nvPr>
        </p:nvSpPr>
        <p:spPr>
          <a:xfrm>
            <a:off x="5579533" y="1623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30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nodePh="1">
                                  <p:stCondLst>
                                    <p:cond delay="300"/>
                                  </p:stCondLst>
                                  <p:endCondLst>
                                    <p:cond evt="begin" delay="0">
                                      <p:tn val="8"/>
                                    </p:cond>
                                  </p:end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nodePh="1">
                                  <p:stCondLst>
                                    <p:cond delay="300"/>
                                  </p:stCondLst>
                                  <p:endCondLst>
                                    <p:cond evt="begin" delay="0">
                                      <p:tn val="11"/>
                                    </p:cond>
                                  </p:end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37"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600"/>
                                        <p:tgtEl>
                                          <p:spTgt spid="5"/>
                                        </p:tgtEl>
                                      </p:cBhvr>
                                    </p:animEffect>
                                    <p:anim calcmode="lin" valueType="num">
                                      <p:cBhvr>
                                        <p:cTn id="17" dur="600" fill="hold"/>
                                        <p:tgtEl>
                                          <p:spTgt spid="5"/>
                                        </p:tgtEl>
                                        <p:attrNameLst>
                                          <p:attrName>ppt_x</p:attrName>
                                        </p:attrNameLst>
                                      </p:cBhvr>
                                      <p:tavLst>
                                        <p:tav tm="0">
                                          <p:val>
                                            <p:strVal val="#ppt_x"/>
                                          </p:val>
                                        </p:tav>
                                        <p:tav tm="100000">
                                          <p:val>
                                            <p:strVal val="#ppt_x"/>
                                          </p:val>
                                        </p:tav>
                                      </p:tavLst>
                                    </p:anim>
                                    <p:anim calcmode="lin" valueType="num">
                                      <p:cBhvr>
                                        <p:cTn id="18" dur="540" decel="100000" fill="hold"/>
                                        <p:tgtEl>
                                          <p:spTgt spid="5"/>
                                        </p:tgtEl>
                                        <p:attrNameLst>
                                          <p:attrName>ppt_y</p:attrName>
                                        </p:attrNameLst>
                                      </p:cBhvr>
                                      <p:tavLst>
                                        <p:tav tm="0">
                                          <p:val>
                                            <p:strVal val="#ppt_y+1"/>
                                          </p:val>
                                        </p:tav>
                                        <p:tav tm="100000">
                                          <p:val>
                                            <p:strVal val="#ppt_y-.03"/>
                                          </p:val>
                                        </p:tav>
                                      </p:tavLst>
                                    </p:anim>
                                    <p:anim calcmode="lin" valueType="num">
                                      <p:cBhvr>
                                        <p:cTn id="19"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par>
                                <p:cTn id="20" presetID="37" presetClass="entr" presetSubtype="0" fill="hold" grpId="0" nodeType="withEffect">
                                  <p:stCondLst>
                                    <p:cond delay="30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600"/>
                                        <p:tgtEl>
                                          <p:spTgt spid="6">
                                            <p:txEl>
                                              <p:pRg st="0" end="0"/>
                                            </p:txEl>
                                          </p:spTgt>
                                        </p:tgtEl>
                                      </p:cBhvr>
                                    </p:animEffect>
                                    <p:anim calcmode="lin" valueType="num">
                                      <p:cBhvr>
                                        <p:cTn id="23" dur="6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4" dur="54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25" dur="60" accel="100000" fill="hold">
                                          <p:stCondLst>
                                            <p:cond delay="540"/>
                                          </p:stCondLst>
                                        </p:cTn>
                                        <p:tgtEl>
                                          <p:spTgt spid="6">
                                            <p:txEl>
                                              <p:pRg st="0" end="0"/>
                                            </p:txEl>
                                          </p:spTgt>
                                        </p:tgtEl>
                                        <p:attrNameLst>
                                          <p:attrName>ppt_y</p:attrName>
                                        </p:attrNameLst>
                                      </p:cBhvr>
                                      <p:tavLst>
                                        <p:tav tm="0">
                                          <p:val>
                                            <p:strVal val="#ppt_y-.03"/>
                                          </p:val>
                                        </p:tav>
                                        <p:tav tm="100000">
                                          <p:val>
                                            <p:strVal val="#ppt_y"/>
                                          </p:val>
                                        </p:tav>
                                      </p:tavLst>
                                    </p:anim>
                                  </p:childTnLst>
                                </p:cTn>
                              </p:par>
                              <p:par>
                                <p:cTn id="26" presetID="37" presetClass="entr" presetSubtype="0" fill="hold" grpId="0" nodeType="withEffect">
                                  <p:stCondLst>
                                    <p:cond delay="30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600"/>
                                        <p:tgtEl>
                                          <p:spTgt spid="7">
                                            <p:txEl>
                                              <p:pRg st="0" end="0"/>
                                            </p:txEl>
                                          </p:spTgt>
                                        </p:tgtEl>
                                      </p:cBhvr>
                                    </p:animEffect>
                                    <p:anim calcmode="lin" valueType="num">
                                      <p:cBhvr>
                                        <p:cTn id="29" dur="6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0" dur="54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31" dur="60" accel="100000" fill="hold">
                                          <p:stCondLst>
                                            <p:cond delay="540"/>
                                          </p:stCondLst>
                                        </p:cTn>
                                        <p:tgtEl>
                                          <p:spTgt spid="7">
                                            <p:txEl>
                                              <p:pRg st="0" end="0"/>
                                            </p:txEl>
                                          </p:spTgt>
                                        </p:tgtEl>
                                        <p:attrNameLst>
                                          <p:attrName>ppt_y</p:attrName>
                                        </p:attrNameLst>
                                      </p:cBhvr>
                                      <p:tavLst>
                                        <p:tav tm="0">
                                          <p:val>
                                            <p:strVal val="#ppt_y-.03"/>
                                          </p:val>
                                        </p:tav>
                                        <p:tav tm="100000">
                                          <p:val>
                                            <p:strVal val="#ppt_y"/>
                                          </p:val>
                                        </p:tav>
                                      </p:tavLst>
                                    </p:anim>
                                  </p:childTnLst>
                                </p:cTn>
                              </p:par>
                              <p:par>
                                <p:cTn id="32" presetID="37" presetClass="entr" presetSubtype="0" fill="hold" grpId="0" nodeType="withEffect">
                                  <p:stCondLst>
                                    <p:cond delay="30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fade">
                                      <p:cBhvr>
                                        <p:cTn id="34" dur="600"/>
                                        <p:tgtEl>
                                          <p:spTgt spid="8">
                                            <p:txEl>
                                              <p:pRg st="0" end="0"/>
                                            </p:txEl>
                                          </p:spTgt>
                                        </p:tgtEl>
                                      </p:cBhvr>
                                    </p:animEffect>
                                    <p:anim calcmode="lin" valueType="num">
                                      <p:cBhvr>
                                        <p:cTn id="35" dur="6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6" dur="540" decel="100000" fill="hold"/>
                                        <p:tgtEl>
                                          <p:spTgt spid="8">
                                            <p:txEl>
                                              <p:pRg st="0" end="0"/>
                                            </p:txEl>
                                          </p:spTgt>
                                        </p:tgtEl>
                                        <p:attrNameLst>
                                          <p:attrName>ppt_y</p:attrName>
                                        </p:attrNameLst>
                                      </p:cBhvr>
                                      <p:tavLst>
                                        <p:tav tm="0">
                                          <p:val>
                                            <p:strVal val="#ppt_y+1"/>
                                          </p:val>
                                        </p:tav>
                                        <p:tav tm="100000">
                                          <p:val>
                                            <p:strVal val="#ppt_y-.03"/>
                                          </p:val>
                                        </p:tav>
                                      </p:tavLst>
                                    </p:anim>
                                    <p:anim calcmode="lin" valueType="num">
                                      <p:cBhvr>
                                        <p:cTn id="37" dur="60" accel="100000" fill="hold">
                                          <p:stCondLst>
                                            <p:cond delay="540"/>
                                          </p:stCondLst>
                                        </p:cTn>
                                        <p:tgtEl>
                                          <p:spTgt spid="8">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build="p">
        <p:tmplLst>
          <p:tmpl lvl="1">
            <p:tnLst>
              <p:par>
                <p:cTn presetID="37" presetClass="entr" presetSubtype="0" fill="hold" nodeType="withEffect">
                  <p:stCondLst>
                    <p:cond delay="300"/>
                  </p:stCondLst>
                  <p:childTnLst>
                    <p:set>
                      <p:cBhvr>
                        <p:cTn dur="1" fill="hold">
                          <p:stCondLst>
                            <p:cond delay="0"/>
                          </p:stCondLst>
                        </p:cTn>
                        <p:tgtEl>
                          <p:spTgt spid="6"/>
                        </p:tgtEl>
                        <p:attrNameLst>
                          <p:attrName>style.visibility</p:attrName>
                        </p:attrNameLst>
                      </p:cBhvr>
                      <p:to>
                        <p:strVal val="visible"/>
                      </p:to>
                    </p:set>
                    <p:animEffect transition="in" filter="fade">
                      <p:cBhvr>
                        <p:cTn dur="600"/>
                        <p:tgtEl>
                          <p:spTgt spid="6"/>
                        </p:tgtEl>
                      </p:cBhvr>
                    </p:animEffect>
                    <p:anim calcmode="lin" valueType="num">
                      <p:cBhvr>
                        <p:cTn dur="600" fill="hold"/>
                        <p:tgtEl>
                          <p:spTgt spid="6"/>
                        </p:tgtEl>
                        <p:attrNameLst>
                          <p:attrName>ppt_x</p:attrName>
                        </p:attrNameLst>
                      </p:cBhvr>
                      <p:tavLst>
                        <p:tav tm="0">
                          <p:val>
                            <p:strVal val="#ppt_x"/>
                          </p:val>
                        </p:tav>
                        <p:tav tm="100000">
                          <p:val>
                            <p:strVal val="#ppt_x"/>
                          </p:val>
                        </p:tav>
                      </p:tavLst>
                    </p:anim>
                    <p:anim calcmode="lin" valueType="num">
                      <p:cBhvr>
                        <p:cTn dur="540" decel="100000" fill="hold"/>
                        <p:tgtEl>
                          <p:spTgt spid="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tnLst>
          </p:tmpl>
        </p:tmplLst>
      </p:bldP>
      <p:bldP spid="7" grpId="0" build="p">
        <p:tmplLst>
          <p:tmpl lvl="1">
            <p:tnLst>
              <p:par>
                <p:cTn presetID="37" presetClass="entr" presetSubtype="0" fill="hold" nodeType="withEffect" nodePh="1">
                  <p:stCondLst>
                    <p:cond delay="300"/>
                  </p:stCondLst>
                  <p:childTnLst>
                    <p:set>
                      <p:cBhvr>
                        <p:cTn dur="1" fill="hold">
                          <p:stCondLst>
                            <p:cond delay="0"/>
                          </p:stCondLst>
                        </p:cTn>
                        <p:tgtEl>
                          <p:spTgt spid="7"/>
                        </p:tgtEl>
                        <p:attrNameLst>
                          <p:attrName>style.visibility</p:attrName>
                        </p:attrNameLst>
                      </p:cBhvr>
                      <p:to>
                        <p:strVal val="visible"/>
                      </p:to>
                    </p:set>
                    <p:animEffect transition="in" filter="fade">
                      <p:cBhvr>
                        <p:cTn dur="600"/>
                        <p:tgtEl>
                          <p:spTgt spid="7"/>
                        </p:tgtEl>
                      </p:cBhvr>
                    </p:animEffect>
                    <p:anim calcmode="lin" valueType="num">
                      <p:cBhvr>
                        <p:cTn dur="600" fill="hold"/>
                        <p:tgtEl>
                          <p:spTgt spid="7"/>
                        </p:tgtEl>
                        <p:attrNameLst>
                          <p:attrName>ppt_x</p:attrName>
                        </p:attrNameLst>
                      </p:cBhvr>
                      <p:tavLst>
                        <p:tav tm="0">
                          <p:val>
                            <p:strVal val="#ppt_x"/>
                          </p:val>
                        </p:tav>
                        <p:tav tm="100000">
                          <p:val>
                            <p:strVal val="#ppt_x"/>
                          </p:val>
                        </p:tav>
                      </p:tavLst>
                    </p:anim>
                    <p:anim calcmode="lin" valueType="num">
                      <p:cBhvr>
                        <p:cTn dur="540" decel="100000" fill="hold"/>
                        <p:tgtEl>
                          <p:spTgt spid="7"/>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7"/>
                        </p:tgtEl>
                        <p:attrNameLst>
                          <p:attrName>ppt_y</p:attrName>
                        </p:attrNameLst>
                      </p:cBhvr>
                      <p:tavLst>
                        <p:tav tm="0">
                          <p:val>
                            <p:strVal val="#ppt_y-.03"/>
                          </p:val>
                        </p:tav>
                        <p:tav tm="100000">
                          <p:val>
                            <p:strVal val="#ppt_y"/>
                          </p:val>
                        </p:tav>
                      </p:tavLst>
                    </p:anim>
                  </p:childTnLst>
                </p:cTn>
              </p:par>
            </p:tnLst>
          </p:tmpl>
        </p:tmplLst>
      </p:bldP>
      <p:bldP spid="8" grpId="0" build="p">
        <p:tmplLst>
          <p:tmpl lvl="1">
            <p:tnLst>
              <p:par>
                <p:cTn presetID="37" presetClass="entr" presetSubtype="0" fill="hold" nodeType="withEffect" nodePh="1">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600"/>
                        <p:tgtEl>
                          <p:spTgt spid="8"/>
                        </p:tgtEl>
                      </p:cBhvr>
                    </p:animEffect>
                    <p:anim calcmode="lin" valueType="num">
                      <p:cBhvr>
                        <p:cTn dur="600" fill="hold"/>
                        <p:tgtEl>
                          <p:spTgt spid="8"/>
                        </p:tgtEl>
                        <p:attrNameLst>
                          <p:attrName>ppt_x</p:attrName>
                        </p:attrNameLst>
                      </p:cBhvr>
                      <p:tavLst>
                        <p:tav tm="0">
                          <p:val>
                            <p:strVal val="#ppt_x"/>
                          </p:val>
                        </p:tav>
                        <p:tav tm="100000">
                          <p:val>
                            <p:strVal val="#ppt_x"/>
                          </p:val>
                        </p:tav>
                      </p:tavLst>
                    </p:anim>
                    <p:anim calcmode="lin" valueType="num">
                      <p:cBhvr>
                        <p:cTn dur="540" decel="100000" fill="hold"/>
                        <p:tgtEl>
                          <p:spTgt spid="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8"/>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Image down">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0" y="2569633"/>
            <a:ext cx="9144000" cy="2573867"/>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Tree>
    <p:extLst>
      <p:ext uri="{BB962C8B-B14F-4D97-AF65-F5344CB8AC3E}">
        <p14:creationId xmlns:p14="http://schemas.microsoft.com/office/powerpoint/2010/main" val="213356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Image top">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0" y="0"/>
            <a:ext cx="9144000" cy="2573867"/>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Tree>
    <p:extLst>
      <p:ext uri="{BB962C8B-B14F-4D97-AF65-F5344CB8AC3E}">
        <p14:creationId xmlns:p14="http://schemas.microsoft.com/office/powerpoint/2010/main" val="146364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Clear tile image + text right">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0" y="0"/>
            <a:ext cx="2294467" cy="5151967"/>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 name="Picture Placeholder 2"/>
          <p:cNvSpPr>
            <a:spLocks noGrp="1"/>
          </p:cNvSpPr>
          <p:nvPr>
            <p:ph type="pic" sz="quarter" idx="12"/>
          </p:nvPr>
        </p:nvSpPr>
        <p:spPr>
          <a:xfrm>
            <a:off x="2362200" y="0"/>
            <a:ext cx="2294467" cy="25315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4" name="Picture Placeholder 2"/>
          <p:cNvSpPr>
            <a:spLocks noGrp="1"/>
          </p:cNvSpPr>
          <p:nvPr>
            <p:ph type="pic" sz="quarter" idx="13"/>
          </p:nvPr>
        </p:nvSpPr>
        <p:spPr>
          <a:xfrm>
            <a:off x="2362200" y="2599267"/>
            <a:ext cx="2294467" cy="2561167"/>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5" name="Title 3"/>
          <p:cNvSpPr>
            <a:spLocks noGrp="1"/>
          </p:cNvSpPr>
          <p:nvPr>
            <p:ph type="title" hasCustomPrompt="1"/>
          </p:nvPr>
        </p:nvSpPr>
        <p:spPr>
          <a:xfrm>
            <a:off x="5579534" y="1192324"/>
            <a:ext cx="2717800" cy="340143"/>
          </a:xfrm>
          <a:prstGeom prst="rect">
            <a:avLst/>
          </a:prstGeom>
        </p:spPr>
        <p:txBody>
          <a:bodyPr lIns="68580" tIns="34290" rIns="68580" bIns="34290">
            <a:noAutofit/>
          </a:bodyPr>
          <a:lstStyle>
            <a:lvl1pPr algn="l">
              <a:defRPr sz="2000" cap="all">
                <a:solidFill>
                  <a:schemeClr val="tx1">
                    <a:lumMod val="75000"/>
                    <a:lumOff val="25000"/>
                  </a:schemeClr>
                </a:solidFill>
                <a:latin typeface="Lemon/Milk"/>
                <a:cs typeface="Lemon/Milk"/>
              </a:defRPr>
            </a:lvl1pPr>
          </a:lstStyle>
          <a:p>
            <a:r>
              <a:rPr lang="en-US" dirty="0"/>
              <a:t>title example here</a:t>
            </a:r>
          </a:p>
        </p:txBody>
      </p:sp>
      <p:sp>
        <p:nvSpPr>
          <p:cNvPr id="6" name="Text Placeholder 5"/>
          <p:cNvSpPr>
            <a:spLocks noGrp="1"/>
          </p:cNvSpPr>
          <p:nvPr>
            <p:ph type="body" sz="quarter" idx="10" hasCustomPrompt="1"/>
          </p:nvPr>
        </p:nvSpPr>
        <p:spPr>
          <a:xfrm>
            <a:off x="5579533" y="2969878"/>
            <a:ext cx="2717800" cy="213595"/>
          </a:xfrm>
          <a:prstGeom prst="rect">
            <a:avLst/>
          </a:prstGeom>
        </p:spPr>
        <p:txBody>
          <a:bodyPr lIns="68580" tIns="34290" rIns="68580" bIns="34290">
            <a:noAutofit/>
          </a:bodyPr>
          <a:lstStyle>
            <a:lvl1pPr marL="0" indent="0" algn="l">
              <a:buNone/>
              <a:defRPr sz="900" cap="all">
                <a:solidFill>
                  <a:schemeClr val="tx1">
                    <a:lumMod val="75000"/>
                    <a:lumOff val="25000"/>
                  </a:schemeClr>
                </a:solidFill>
                <a:latin typeface="Lato Black"/>
                <a:cs typeface="Lato Black"/>
              </a:defRPr>
            </a:lvl1pPr>
          </a:lstStyle>
          <a:p>
            <a:pPr lvl="0"/>
            <a:r>
              <a:rPr lang="en-US" dirty="0" err="1"/>
              <a:t>Subitle</a:t>
            </a:r>
            <a:r>
              <a:rPr lang="en-US" dirty="0"/>
              <a:t> Example here</a:t>
            </a:r>
          </a:p>
        </p:txBody>
      </p:sp>
      <p:sp>
        <p:nvSpPr>
          <p:cNvPr id="7" name="Text Placeholder 5"/>
          <p:cNvSpPr>
            <a:spLocks noGrp="1"/>
          </p:cNvSpPr>
          <p:nvPr>
            <p:ph type="body" sz="quarter" idx="14" hasCustomPrompt="1"/>
          </p:nvPr>
        </p:nvSpPr>
        <p:spPr>
          <a:xfrm>
            <a:off x="5579533" y="3274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
        <p:nvSpPr>
          <p:cNvPr id="8" name="Text Placeholder 5"/>
          <p:cNvSpPr>
            <a:spLocks noGrp="1"/>
          </p:cNvSpPr>
          <p:nvPr>
            <p:ph type="body" sz="quarter" idx="15" hasCustomPrompt="1"/>
          </p:nvPr>
        </p:nvSpPr>
        <p:spPr>
          <a:xfrm>
            <a:off x="5579533" y="1623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Tree>
    <p:extLst>
      <p:ext uri="{BB962C8B-B14F-4D97-AF65-F5344CB8AC3E}">
        <p14:creationId xmlns:p14="http://schemas.microsoft.com/office/powerpoint/2010/main" val="3970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30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nodePh="1">
                                  <p:stCondLst>
                                    <p:cond delay="300"/>
                                  </p:stCondLst>
                                  <p:endCondLst>
                                    <p:cond evt="begin" delay="0">
                                      <p:tn val="8"/>
                                    </p:cond>
                                  </p:end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nodePh="1">
                                  <p:stCondLst>
                                    <p:cond delay="300"/>
                                  </p:stCondLst>
                                  <p:endCondLst>
                                    <p:cond evt="begin" delay="0">
                                      <p:tn val="11"/>
                                    </p:cond>
                                  </p:end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37"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600"/>
                                        <p:tgtEl>
                                          <p:spTgt spid="5"/>
                                        </p:tgtEl>
                                      </p:cBhvr>
                                    </p:animEffect>
                                    <p:anim calcmode="lin" valueType="num">
                                      <p:cBhvr>
                                        <p:cTn id="17" dur="600" fill="hold"/>
                                        <p:tgtEl>
                                          <p:spTgt spid="5"/>
                                        </p:tgtEl>
                                        <p:attrNameLst>
                                          <p:attrName>ppt_x</p:attrName>
                                        </p:attrNameLst>
                                      </p:cBhvr>
                                      <p:tavLst>
                                        <p:tav tm="0">
                                          <p:val>
                                            <p:strVal val="#ppt_x"/>
                                          </p:val>
                                        </p:tav>
                                        <p:tav tm="100000">
                                          <p:val>
                                            <p:strVal val="#ppt_x"/>
                                          </p:val>
                                        </p:tav>
                                      </p:tavLst>
                                    </p:anim>
                                    <p:anim calcmode="lin" valueType="num">
                                      <p:cBhvr>
                                        <p:cTn id="18" dur="540" decel="100000" fill="hold"/>
                                        <p:tgtEl>
                                          <p:spTgt spid="5"/>
                                        </p:tgtEl>
                                        <p:attrNameLst>
                                          <p:attrName>ppt_y</p:attrName>
                                        </p:attrNameLst>
                                      </p:cBhvr>
                                      <p:tavLst>
                                        <p:tav tm="0">
                                          <p:val>
                                            <p:strVal val="#ppt_y+1"/>
                                          </p:val>
                                        </p:tav>
                                        <p:tav tm="100000">
                                          <p:val>
                                            <p:strVal val="#ppt_y-.03"/>
                                          </p:val>
                                        </p:tav>
                                      </p:tavLst>
                                    </p:anim>
                                    <p:anim calcmode="lin" valueType="num">
                                      <p:cBhvr>
                                        <p:cTn id="19"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par>
                                <p:cTn id="20" presetID="37" presetClass="entr" presetSubtype="0" fill="hold" grpId="0" nodeType="withEffect">
                                  <p:stCondLst>
                                    <p:cond delay="30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600"/>
                                        <p:tgtEl>
                                          <p:spTgt spid="6">
                                            <p:txEl>
                                              <p:pRg st="0" end="0"/>
                                            </p:txEl>
                                          </p:spTgt>
                                        </p:tgtEl>
                                      </p:cBhvr>
                                    </p:animEffect>
                                    <p:anim calcmode="lin" valueType="num">
                                      <p:cBhvr>
                                        <p:cTn id="23" dur="6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4" dur="54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25" dur="60" accel="100000" fill="hold">
                                          <p:stCondLst>
                                            <p:cond delay="540"/>
                                          </p:stCondLst>
                                        </p:cTn>
                                        <p:tgtEl>
                                          <p:spTgt spid="6">
                                            <p:txEl>
                                              <p:pRg st="0" end="0"/>
                                            </p:txEl>
                                          </p:spTgt>
                                        </p:tgtEl>
                                        <p:attrNameLst>
                                          <p:attrName>ppt_y</p:attrName>
                                        </p:attrNameLst>
                                      </p:cBhvr>
                                      <p:tavLst>
                                        <p:tav tm="0">
                                          <p:val>
                                            <p:strVal val="#ppt_y-.03"/>
                                          </p:val>
                                        </p:tav>
                                        <p:tav tm="100000">
                                          <p:val>
                                            <p:strVal val="#ppt_y"/>
                                          </p:val>
                                        </p:tav>
                                      </p:tavLst>
                                    </p:anim>
                                  </p:childTnLst>
                                </p:cTn>
                              </p:par>
                              <p:par>
                                <p:cTn id="26" presetID="37" presetClass="entr" presetSubtype="0" fill="hold" grpId="0" nodeType="withEffect">
                                  <p:stCondLst>
                                    <p:cond delay="30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600"/>
                                        <p:tgtEl>
                                          <p:spTgt spid="7">
                                            <p:txEl>
                                              <p:pRg st="0" end="0"/>
                                            </p:txEl>
                                          </p:spTgt>
                                        </p:tgtEl>
                                      </p:cBhvr>
                                    </p:animEffect>
                                    <p:anim calcmode="lin" valueType="num">
                                      <p:cBhvr>
                                        <p:cTn id="29" dur="6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0" dur="54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31" dur="60" accel="100000" fill="hold">
                                          <p:stCondLst>
                                            <p:cond delay="540"/>
                                          </p:stCondLst>
                                        </p:cTn>
                                        <p:tgtEl>
                                          <p:spTgt spid="7">
                                            <p:txEl>
                                              <p:pRg st="0" end="0"/>
                                            </p:txEl>
                                          </p:spTgt>
                                        </p:tgtEl>
                                        <p:attrNameLst>
                                          <p:attrName>ppt_y</p:attrName>
                                        </p:attrNameLst>
                                      </p:cBhvr>
                                      <p:tavLst>
                                        <p:tav tm="0">
                                          <p:val>
                                            <p:strVal val="#ppt_y-.03"/>
                                          </p:val>
                                        </p:tav>
                                        <p:tav tm="100000">
                                          <p:val>
                                            <p:strVal val="#ppt_y"/>
                                          </p:val>
                                        </p:tav>
                                      </p:tavLst>
                                    </p:anim>
                                  </p:childTnLst>
                                </p:cTn>
                              </p:par>
                              <p:par>
                                <p:cTn id="32" presetID="37" presetClass="entr" presetSubtype="0" fill="hold" grpId="0" nodeType="withEffect">
                                  <p:stCondLst>
                                    <p:cond delay="30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fade">
                                      <p:cBhvr>
                                        <p:cTn id="34" dur="600"/>
                                        <p:tgtEl>
                                          <p:spTgt spid="8">
                                            <p:txEl>
                                              <p:pRg st="0" end="0"/>
                                            </p:txEl>
                                          </p:spTgt>
                                        </p:tgtEl>
                                      </p:cBhvr>
                                    </p:animEffect>
                                    <p:anim calcmode="lin" valueType="num">
                                      <p:cBhvr>
                                        <p:cTn id="35" dur="6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6" dur="540" decel="100000" fill="hold"/>
                                        <p:tgtEl>
                                          <p:spTgt spid="8">
                                            <p:txEl>
                                              <p:pRg st="0" end="0"/>
                                            </p:txEl>
                                          </p:spTgt>
                                        </p:tgtEl>
                                        <p:attrNameLst>
                                          <p:attrName>ppt_y</p:attrName>
                                        </p:attrNameLst>
                                      </p:cBhvr>
                                      <p:tavLst>
                                        <p:tav tm="0">
                                          <p:val>
                                            <p:strVal val="#ppt_y+1"/>
                                          </p:val>
                                        </p:tav>
                                        <p:tav tm="100000">
                                          <p:val>
                                            <p:strVal val="#ppt_y-.03"/>
                                          </p:val>
                                        </p:tav>
                                      </p:tavLst>
                                    </p:anim>
                                    <p:anim calcmode="lin" valueType="num">
                                      <p:cBhvr>
                                        <p:cTn id="37" dur="60" accel="100000" fill="hold">
                                          <p:stCondLst>
                                            <p:cond delay="540"/>
                                          </p:stCondLst>
                                        </p:cTn>
                                        <p:tgtEl>
                                          <p:spTgt spid="8">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build="p">
        <p:tmplLst>
          <p:tmpl lvl="1">
            <p:tnLst>
              <p:par>
                <p:cTn presetID="37" presetClass="entr" presetSubtype="0" fill="hold" nodeType="withEffect">
                  <p:stCondLst>
                    <p:cond delay="300"/>
                  </p:stCondLst>
                  <p:childTnLst>
                    <p:set>
                      <p:cBhvr>
                        <p:cTn dur="1" fill="hold">
                          <p:stCondLst>
                            <p:cond delay="0"/>
                          </p:stCondLst>
                        </p:cTn>
                        <p:tgtEl>
                          <p:spTgt spid="6"/>
                        </p:tgtEl>
                        <p:attrNameLst>
                          <p:attrName>style.visibility</p:attrName>
                        </p:attrNameLst>
                      </p:cBhvr>
                      <p:to>
                        <p:strVal val="visible"/>
                      </p:to>
                    </p:set>
                    <p:animEffect transition="in" filter="fade">
                      <p:cBhvr>
                        <p:cTn dur="600"/>
                        <p:tgtEl>
                          <p:spTgt spid="6"/>
                        </p:tgtEl>
                      </p:cBhvr>
                    </p:animEffect>
                    <p:anim calcmode="lin" valueType="num">
                      <p:cBhvr>
                        <p:cTn dur="600" fill="hold"/>
                        <p:tgtEl>
                          <p:spTgt spid="6"/>
                        </p:tgtEl>
                        <p:attrNameLst>
                          <p:attrName>ppt_x</p:attrName>
                        </p:attrNameLst>
                      </p:cBhvr>
                      <p:tavLst>
                        <p:tav tm="0">
                          <p:val>
                            <p:strVal val="#ppt_x"/>
                          </p:val>
                        </p:tav>
                        <p:tav tm="100000">
                          <p:val>
                            <p:strVal val="#ppt_x"/>
                          </p:val>
                        </p:tav>
                      </p:tavLst>
                    </p:anim>
                    <p:anim calcmode="lin" valueType="num">
                      <p:cBhvr>
                        <p:cTn dur="540" decel="100000" fill="hold"/>
                        <p:tgtEl>
                          <p:spTgt spid="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tnLst>
          </p:tmpl>
        </p:tmplLst>
      </p:bldP>
      <p:bldP spid="7" grpId="0" build="p">
        <p:tmplLst>
          <p:tmpl lvl="1">
            <p:tnLst>
              <p:par>
                <p:cTn presetID="37" presetClass="entr" presetSubtype="0" fill="hold" nodeType="withEffect" nodePh="1">
                  <p:stCondLst>
                    <p:cond delay="300"/>
                  </p:stCondLst>
                  <p:childTnLst>
                    <p:set>
                      <p:cBhvr>
                        <p:cTn dur="1" fill="hold">
                          <p:stCondLst>
                            <p:cond delay="0"/>
                          </p:stCondLst>
                        </p:cTn>
                        <p:tgtEl>
                          <p:spTgt spid="7"/>
                        </p:tgtEl>
                        <p:attrNameLst>
                          <p:attrName>style.visibility</p:attrName>
                        </p:attrNameLst>
                      </p:cBhvr>
                      <p:to>
                        <p:strVal val="visible"/>
                      </p:to>
                    </p:set>
                    <p:animEffect transition="in" filter="fade">
                      <p:cBhvr>
                        <p:cTn dur="600"/>
                        <p:tgtEl>
                          <p:spTgt spid="7"/>
                        </p:tgtEl>
                      </p:cBhvr>
                    </p:animEffect>
                    <p:anim calcmode="lin" valueType="num">
                      <p:cBhvr>
                        <p:cTn dur="600" fill="hold"/>
                        <p:tgtEl>
                          <p:spTgt spid="7"/>
                        </p:tgtEl>
                        <p:attrNameLst>
                          <p:attrName>ppt_x</p:attrName>
                        </p:attrNameLst>
                      </p:cBhvr>
                      <p:tavLst>
                        <p:tav tm="0">
                          <p:val>
                            <p:strVal val="#ppt_x"/>
                          </p:val>
                        </p:tav>
                        <p:tav tm="100000">
                          <p:val>
                            <p:strVal val="#ppt_x"/>
                          </p:val>
                        </p:tav>
                      </p:tavLst>
                    </p:anim>
                    <p:anim calcmode="lin" valueType="num">
                      <p:cBhvr>
                        <p:cTn dur="540" decel="100000" fill="hold"/>
                        <p:tgtEl>
                          <p:spTgt spid="7"/>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7"/>
                        </p:tgtEl>
                        <p:attrNameLst>
                          <p:attrName>ppt_y</p:attrName>
                        </p:attrNameLst>
                      </p:cBhvr>
                      <p:tavLst>
                        <p:tav tm="0">
                          <p:val>
                            <p:strVal val="#ppt_y-.03"/>
                          </p:val>
                        </p:tav>
                        <p:tav tm="100000">
                          <p:val>
                            <p:strVal val="#ppt_y"/>
                          </p:val>
                        </p:tav>
                      </p:tavLst>
                    </p:anim>
                  </p:childTnLst>
                </p:cTn>
              </p:par>
            </p:tnLst>
          </p:tmpl>
        </p:tmplLst>
      </p:bldP>
      <p:bldP spid="8" grpId="0" build="p">
        <p:tmplLst>
          <p:tmpl lvl="1">
            <p:tnLst>
              <p:par>
                <p:cTn presetID="37" presetClass="entr" presetSubtype="0" fill="hold" nodeType="withEffect" nodePh="1">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600"/>
                        <p:tgtEl>
                          <p:spTgt spid="8"/>
                        </p:tgtEl>
                      </p:cBhvr>
                    </p:animEffect>
                    <p:anim calcmode="lin" valueType="num">
                      <p:cBhvr>
                        <p:cTn dur="600" fill="hold"/>
                        <p:tgtEl>
                          <p:spTgt spid="8"/>
                        </p:tgtEl>
                        <p:attrNameLst>
                          <p:attrName>ppt_x</p:attrName>
                        </p:attrNameLst>
                      </p:cBhvr>
                      <p:tavLst>
                        <p:tav tm="0">
                          <p:val>
                            <p:strVal val="#ppt_x"/>
                          </p:val>
                        </p:tav>
                        <p:tav tm="100000">
                          <p:val>
                            <p:strVal val="#ppt_x"/>
                          </p:val>
                        </p:tav>
                      </p:tavLst>
                    </p:anim>
                    <p:anim calcmode="lin" valueType="num">
                      <p:cBhvr>
                        <p:cTn dur="540" decel="100000" fill="hold"/>
                        <p:tgtEl>
                          <p:spTgt spid="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8"/>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Dark tile image + text right ">
    <p:bg>
      <p:bgPr>
        <a:solidFill>
          <a:schemeClr val="accent1"/>
        </a:solidFill>
        <a:effectLst/>
      </p:bgPr>
    </p:bg>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0" y="0"/>
            <a:ext cx="2294467" cy="5151967"/>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 name="Picture Placeholder 2"/>
          <p:cNvSpPr>
            <a:spLocks noGrp="1"/>
          </p:cNvSpPr>
          <p:nvPr>
            <p:ph type="pic" sz="quarter" idx="12"/>
          </p:nvPr>
        </p:nvSpPr>
        <p:spPr>
          <a:xfrm>
            <a:off x="2362200" y="0"/>
            <a:ext cx="2294467" cy="25315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4" name="Picture Placeholder 2"/>
          <p:cNvSpPr>
            <a:spLocks noGrp="1"/>
          </p:cNvSpPr>
          <p:nvPr>
            <p:ph type="pic" sz="quarter" idx="13"/>
          </p:nvPr>
        </p:nvSpPr>
        <p:spPr>
          <a:xfrm>
            <a:off x="2362200" y="2599267"/>
            <a:ext cx="2294467" cy="2561167"/>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5" name="Title 3"/>
          <p:cNvSpPr>
            <a:spLocks noGrp="1"/>
          </p:cNvSpPr>
          <p:nvPr>
            <p:ph type="title" hasCustomPrompt="1"/>
          </p:nvPr>
        </p:nvSpPr>
        <p:spPr>
          <a:xfrm>
            <a:off x="5579534" y="1192324"/>
            <a:ext cx="2717800" cy="340143"/>
          </a:xfrm>
          <a:prstGeom prst="rect">
            <a:avLst/>
          </a:prstGeom>
        </p:spPr>
        <p:txBody>
          <a:bodyPr lIns="68580" tIns="34290" rIns="68580" bIns="34290">
            <a:noAutofit/>
          </a:bodyPr>
          <a:lstStyle>
            <a:lvl1pPr algn="l">
              <a:defRPr sz="2000" cap="all">
                <a:solidFill>
                  <a:schemeClr val="bg1">
                    <a:lumMod val="85000"/>
                  </a:schemeClr>
                </a:solidFill>
                <a:latin typeface="Lemon/Milk"/>
                <a:cs typeface="Lemon/Milk"/>
              </a:defRPr>
            </a:lvl1pPr>
          </a:lstStyle>
          <a:p>
            <a:r>
              <a:rPr lang="en-US" dirty="0"/>
              <a:t>title example here</a:t>
            </a:r>
          </a:p>
        </p:txBody>
      </p:sp>
      <p:sp>
        <p:nvSpPr>
          <p:cNvPr id="6" name="Text Placeholder 5"/>
          <p:cNvSpPr>
            <a:spLocks noGrp="1"/>
          </p:cNvSpPr>
          <p:nvPr>
            <p:ph type="body" sz="quarter" idx="10" hasCustomPrompt="1"/>
          </p:nvPr>
        </p:nvSpPr>
        <p:spPr>
          <a:xfrm>
            <a:off x="5579533" y="2969878"/>
            <a:ext cx="2717800" cy="213595"/>
          </a:xfrm>
          <a:prstGeom prst="rect">
            <a:avLst/>
          </a:prstGeom>
        </p:spPr>
        <p:txBody>
          <a:bodyPr lIns="68580" tIns="34290" rIns="68580" bIns="34290">
            <a:noAutofit/>
          </a:bodyPr>
          <a:lstStyle>
            <a:lvl1pPr marL="0" indent="0" algn="l">
              <a:buNone/>
              <a:defRPr sz="900" cap="all">
                <a:solidFill>
                  <a:schemeClr val="bg1">
                    <a:lumMod val="75000"/>
                  </a:schemeClr>
                </a:solidFill>
                <a:latin typeface="Lato Black"/>
                <a:cs typeface="Lato Black"/>
              </a:defRPr>
            </a:lvl1pPr>
          </a:lstStyle>
          <a:p>
            <a:pPr lvl="0"/>
            <a:r>
              <a:rPr lang="en-US" dirty="0" err="1"/>
              <a:t>Subitle</a:t>
            </a:r>
            <a:r>
              <a:rPr lang="en-US" dirty="0"/>
              <a:t> Example here</a:t>
            </a:r>
          </a:p>
        </p:txBody>
      </p:sp>
      <p:sp>
        <p:nvSpPr>
          <p:cNvPr id="7" name="Text Placeholder 5"/>
          <p:cNvSpPr>
            <a:spLocks noGrp="1"/>
          </p:cNvSpPr>
          <p:nvPr>
            <p:ph type="body" sz="quarter" idx="14" hasCustomPrompt="1"/>
          </p:nvPr>
        </p:nvSpPr>
        <p:spPr>
          <a:xfrm>
            <a:off x="5579533" y="3274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
        <p:nvSpPr>
          <p:cNvPr id="8" name="Text Placeholder 5"/>
          <p:cNvSpPr>
            <a:spLocks noGrp="1"/>
          </p:cNvSpPr>
          <p:nvPr>
            <p:ph type="body" sz="quarter" idx="15" hasCustomPrompt="1"/>
          </p:nvPr>
        </p:nvSpPr>
        <p:spPr>
          <a:xfrm>
            <a:off x="5579533" y="1623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Tree>
    <p:extLst>
      <p:ext uri="{BB962C8B-B14F-4D97-AF65-F5344CB8AC3E}">
        <p14:creationId xmlns:p14="http://schemas.microsoft.com/office/powerpoint/2010/main" val="200577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30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nodePh="1">
                                  <p:stCondLst>
                                    <p:cond delay="300"/>
                                  </p:stCondLst>
                                  <p:endCondLst>
                                    <p:cond evt="begin" delay="0">
                                      <p:tn val="8"/>
                                    </p:cond>
                                  </p:end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nodePh="1">
                                  <p:stCondLst>
                                    <p:cond delay="300"/>
                                  </p:stCondLst>
                                  <p:endCondLst>
                                    <p:cond evt="begin" delay="0">
                                      <p:tn val="11"/>
                                    </p:cond>
                                  </p:end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37"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600"/>
                                        <p:tgtEl>
                                          <p:spTgt spid="5"/>
                                        </p:tgtEl>
                                      </p:cBhvr>
                                    </p:animEffect>
                                    <p:anim calcmode="lin" valueType="num">
                                      <p:cBhvr>
                                        <p:cTn id="17" dur="600" fill="hold"/>
                                        <p:tgtEl>
                                          <p:spTgt spid="5"/>
                                        </p:tgtEl>
                                        <p:attrNameLst>
                                          <p:attrName>ppt_x</p:attrName>
                                        </p:attrNameLst>
                                      </p:cBhvr>
                                      <p:tavLst>
                                        <p:tav tm="0">
                                          <p:val>
                                            <p:strVal val="#ppt_x"/>
                                          </p:val>
                                        </p:tav>
                                        <p:tav tm="100000">
                                          <p:val>
                                            <p:strVal val="#ppt_x"/>
                                          </p:val>
                                        </p:tav>
                                      </p:tavLst>
                                    </p:anim>
                                    <p:anim calcmode="lin" valueType="num">
                                      <p:cBhvr>
                                        <p:cTn id="18" dur="540" decel="100000" fill="hold"/>
                                        <p:tgtEl>
                                          <p:spTgt spid="5"/>
                                        </p:tgtEl>
                                        <p:attrNameLst>
                                          <p:attrName>ppt_y</p:attrName>
                                        </p:attrNameLst>
                                      </p:cBhvr>
                                      <p:tavLst>
                                        <p:tav tm="0">
                                          <p:val>
                                            <p:strVal val="#ppt_y+1"/>
                                          </p:val>
                                        </p:tav>
                                        <p:tav tm="100000">
                                          <p:val>
                                            <p:strVal val="#ppt_y-.03"/>
                                          </p:val>
                                        </p:tav>
                                      </p:tavLst>
                                    </p:anim>
                                    <p:anim calcmode="lin" valueType="num">
                                      <p:cBhvr>
                                        <p:cTn id="19"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par>
                                <p:cTn id="20" presetID="37" presetClass="entr" presetSubtype="0" fill="hold" grpId="0" nodeType="withEffect">
                                  <p:stCondLst>
                                    <p:cond delay="30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600"/>
                                        <p:tgtEl>
                                          <p:spTgt spid="6">
                                            <p:txEl>
                                              <p:pRg st="0" end="0"/>
                                            </p:txEl>
                                          </p:spTgt>
                                        </p:tgtEl>
                                      </p:cBhvr>
                                    </p:animEffect>
                                    <p:anim calcmode="lin" valueType="num">
                                      <p:cBhvr>
                                        <p:cTn id="23" dur="6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4" dur="54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25" dur="60" accel="100000" fill="hold">
                                          <p:stCondLst>
                                            <p:cond delay="540"/>
                                          </p:stCondLst>
                                        </p:cTn>
                                        <p:tgtEl>
                                          <p:spTgt spid="6">
                                            <p:txEl>
                                              <p:pRg st="0" end="0"/>
                                            </p:txEl>
                                          </p:spTgt>
                                        </p:tgtEl>
                                        <p:attrNameLst>
                                          <p:attrName>ppt_y</p:attrName>
                                        </p:attrNameLst>
                                      </p:cBhvr>
                                      <p:tavLst>
                                        <p:tav tm="0">
                                          <p:val>
                                            <p:strVal val="#ppt_y-.03"/>
                                          </p:val>
                                        </p:tav>
                                        <p:tav tm="100000">
                                          <p:val>
                                            <p:strVal val="#ppt_y"/>
                                          </p:val>
                                        </p:tav>
                                      </p:tavLst>
                                    </p:anim>
                                  </p:childTnLst>
                                </p:cTn>
                              </p:par>
                              <p:par>
                                <p:cTn id="26" presetID="37" presetClass="entr" presetSubtype="0" fill="hold" grpId="0" nodeType="withEffect">
                                  <p:stCondLst>
                                    <p:cond delay="30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600"/>
                                        <p:tgtEl>
                                          <p:spTgt spid="7">
                                            <p:txEl>
                                              <p:pRg st="0" end="0"/>
                                            </p:txEl>
                                          </p:spTgt>
                                        </p:tgtEl>
                                      </p:cBhvr>
                                    </p:animEffect>
                                    <p:anim calcmode="lin" valueType="num">
                                      <p:cBhvr>
                                        <p:cTn id="29" dur="6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0" dur="54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31" dur="60" accel="100000" fill="hold">
                                          <p:stCondLst>
                                            <p:cond delay="540"/>
                                          </p:stCondLst>
                                        </p:cTn>
                                        <p:tgtEl>
                                          <p:spTgt spid="7">
                                            <p:txEl>
                                              <p:pRg st="0" end="0"/>
                                            </p:txEl>
                                          </p:spTgt>
                                        </p:tgtEl>
                                        <p:attrNameLst>
                                          <p:attrName>ppt_y</p:attrName>
                                        </p:attrNameLst>
                                      </p:cBhvr>
                                      <p:tavLst>
                                        <p:tav tm="0">
                                          <p:val>
                                            <p:strVal val="#ppt_y-.03"/>
                                          </p:val>
                                        </p:tav>
                                        <p:tav tm="100000">
                                          <p:val>
                                            <p:strVal val="#ppt_y"/>
                                          </p:val>
                                        </p:tav>
                                      </p:tavLst>
                                    </p:anim>
                                  </p:childTnLst>
                                </p:cTn>
                              </p:par>
                              <p:par>
                                <p:cTn id="32" presetID="37" presetClass="entr" presetSubtype="0" fill="hold" grpId="0" nodeType="withEffect">
                                  <p:stCondLst>
                                    <p:cond delay="30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fade">
                                      <p:cBhvr>
                                        <p:cTn id="34" dur="600"/>
                                        <p:tgtEl>
                                          <p:spTgt spid="8">
                                            <p:txEl>
                                              <p:pRg st="0" end="0"/>
                                            </p:txEl>
                                          </p:spTgt>
                                        </p:tgtEl>
                                      </p:cBhvr>
                                    </p:animEffect>
                                    <p:anim calcmode="lin" valueType="num">
                                      <p:cBhvr>
                                        <p:cTn id="35" dur="6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6" dur="540" decel="100000" fill="hold"/>
                                        <p:tgtEl>
                                          <p:spTgt spid="8">
                                            <p:txEl>
                                              <p:pRg st="0" end="0"/>
                                            </p:txEl>
                                          </p:spTgt>
                                        </p:tgtEl>
                                        <p:attrNameLst>
                                          <p:attrName>ppt_y</p:attrName>
                                        </p:attrNameLst>
                                      </p:cBhvr>
                                      <p:tavLst>
                                        <p:tav tm="0">
                                          <p:val>
                                            <p:strVal val="#ppt_y+1"/>
                                          </p:val>
                                        </p:tav>
                                        <p:tav tm="100000">
                                          <p:val>
                                            <p:strVal val="#ppt_y-.03"/>
                                          </p:val>
                                        </p:tav>
                                      </p:tavLst>
                                    </p:anim>
                                    <p:anim calcmode="lin" valueType="num">
                                      <p:cBhvr>
                                        <p:cTn id="37" dur="60" accel="100000" fill="hold">
                                          <p:stCondLst>
                                            <p:cond delay="540"/>
                                          </p:stCondLst>
                                        </p:cTn>
                                        <p:tgtEl>
                                          <p:spTgt spid="8">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build="p">
        <p:tmplLst>
          <p:tmpl lvl="1">
            <p:tnLst>
              <p:par>
                <p:cTn presetID="37" presetClass="entr" presetSubtype="0" fill="hold" nodeType="withEffect">
                  <p:stCondLst>
                    <p:cond delay="300"/>
                  </p:stCondLst>
                  <p:childTnLst>
                    <p:set>
                      <p:cBhvr>
                        <p:cTn dur="1" fill="hold">
                          <p:stCondLst>
                            <p:cond delay="0"/>
                          </p:stCondLst>
                        </p:cTn>
                        <p:tgtEl>
                          <p:spTgt spid="6"/>
                        </p:tgtEl>
                        <p:attrNameLst>
                          <p:attrName>style.visibility</p:attrName>
                        </p:attrNameLst>
                      </p:cBhvr>
                      <p:to>
                        <p:strVal val="visible"/>
                      </p:to>
                    </p:set>
                    <p:animEffect transition="in" filter="fade">
                      <p:cBhvr>
                        <p:cTn dur="600"/>
                        <p:tgtEl>
                          <p:spTgt spid="6"/>
                        </p:tgtEl>
                      </p:cBhvr>
                    </p:animEffect>
                    <p:anim calcmode="lin" valueType="num">
                      <p:cBhvr>
                        <p:cTn dur="600" fill="hold"/>
                        <p:tgtEl>
                          <p:spTgt spid="6"/>
                        </p:tgtEl>
                        <p:attrNameLst>
                          <p:attrName>ppt_x</p:attrName>
                        </p:attrNameLst>
                      </p:cBhvr>
                      <p:tavLst>
                        <p:tav tm="0">
                          <p:val>
                            <p:strVal val="#ppt_x"/>
                          </p:val>
                        </p:tav>
                        <p:tav tm="100000">
                          <p:val>
                            <p:strVal val="#ppt_x"/>
                          </p:val>
                        </p:tav>
                      </p:tavLst>
                    </p:anim>
                    <p:anim calcmode="lin" valueType="num">
                      <p:cBhvr>
                        <p:cTn dur="540" decel="100000" fill="hold"/>
                        <p:tgtEl>
                          <p:spTgt spid="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tnLst>
          </p:tmpl>
        </p:tmplLst>
      </p:bldP>
      <p:bldP spid="7" grpId="0" build="p">
        <p:tmplLst>
          <p:tmpl lvl="1">
            <p:tnLst>
              <p:par>
                <p:cTn presetID="37" presetClass="entr" presetSubtype="0" fill="hold" nodeType="withEffect" nodePh="1">
                  <p:stCondLst>
                    <p:cond delay="300"/>
                  </p:stCondLst>
                  <p:childTnLst>
                    <p:set>
                      <p:cBhvr>
                        <p:cTn dur="1" fill="hold">
                          <p:stCondLst>
                            <p:cond delay="0"/>
                          </p:stCondLst>
                        </p:cTn>
                        <p:tgtEl>
                          <p:spTgt spid="7"/>
                        </p:tgtEl>
                        <p:attrNameLst>
                          <p:attrName>style.visibility</p:attrName>
                        </p:attrNameLst>
                      </p:cBhvr>
                      <p:to>
                        <p:strVal val="visible"/>
                      </p:to>
                    </p:set>
                    <p:animEffect transition="in" filter="fade">
                      <p:cBhvr>
                        <p:cTn dur="600"/>
                        <p:tgtEl>
                          <p:spTgt spid="7"/>
                        </p:tgtEl>
                      </p:cBhvr>
                    </p:animEffect>
                    <p:anim calcmode="lin" valueType="num">
                      <p:cBhvr>
                        <p:cTn dur="600" fill="hold"/>
                        <p:tgtEl>
                          <p:spTgt spid="7"/>
                        </p:tgtEl>
                        <p:attrNameLst>
                          <p:attrName>ppt_x</p:attrName>
                        </p:attrNameLst>
                      </p:cBhvr>
                      <p:tavLst>
                        <p:tav tm="0">
                          <p:val>
                            <p:strVal val="#ppt_x"/>
                          </p:val>
                        </p:tav>
                        <p:tav tm="100000">
                          <p:val>
                            <p:strVal val="#ppt_x"/>
                          </p:val>
                        </p:tav>
                      </p:tavLst>
                    </p:anim>
                    <p:anim calcmode="lin" valueType="num">
                      <p:cBhvr>
                        <p:cTn dur="540" decel="100000" fill="hold"/>
                        <p:tgtEl>
                          <p:spTgt spid="7"/>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7"/>
                        </p:tgtEl>
                        <p:attrNameLst>
                          <p:attrName>ppt_y</p:attrName>
                        </p:attrNameLst>
                      </p:cBhvr>
                      <p:tavLst>
                        <p:tav tm="0">
                          <p:val>
                            <p:strVal val="#ppt_y-.03"/>
                          </p:val>
                        </p:tav>
                        <p:tav tm="100000">
                          <p:val>
                            <p:strVal val="#ppt_y"/>
                          </p:val>
                        </p:tav>
                      </p:tavLst>
                    </p:anim>
                  </p:childTnLst>
                </p:cTn>
              </p:par>
            </p:tnLst>
          </p:tmpl>
        </p:tmplLst>
      </p:bldP>
      <p:bldP spid="8" grpId="0" build="p">
        <p:tmplLst>
          <p:tmpl lvl="1">
            <p:tnLst>
              <p:par>
                <p:cTn presetID="37" presetClass="entr" presetSubtype="0" fill="hold" nodeType="withEffect" nodePh="1">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600"/>
                        <p:tgtEl>
                          <p:spTgt spid="8"/>
                        </p:tgtEl>
                      </p:cBhvr>
                    </p:animEffect>
                    <p:anim calcmode="lin" valueType="num">
                      <p:cBhvr>
                        <p:cTn dur="600" fill="hold"/>
                        <p:tgtEl>
                          <p:spTgt spid="8"/>
                        </p:tgtEl>
                        <p:attrNameLst>
                          <p:attrName>ppt_x</p:attrName>
                        </p:attrNameLst>
                      </p:cBhvr>
                      <p:tavLst>
                        <p:tav tm="0">
                          <p:val>
                            <p:strVal val="#ppt_x"/>
                          </p:val>
                        </p:tav>
                        <p:tav tm="100000">
                          <p:val>
                            <p:strVal val="#ppt_x"/>
                          </p:val>
                        </p:tav>
                      </p:tavLst>
                    </p:anim>
                    <p:anim calcmode="lin" valueType="num">
                      <p:cBhvr>
                        <p:cTn dur="540" decel="100000" fill="hold"/>
                        <p:tgtEl>
                          <p:spTgt spid="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8"/>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Gal = One images">
    <p:spTree>
      <p:nvGrpSpPr>
        <p:cNvPr id="1" name=""/>
        <p:cNvGrpSpPr/>
        <p:nvPr/>
      </p:nvGrpSpPr>
      <p:grpSpPr>
        <a:xfrm>
          <a:off x="0" y="0"/>
          <a:ext cx="0" cy="0"/>
          <a:chOff x="0" y="0"/>
          <a:chExt cx="0" cy="0"/>
        </a:xfrm>
      </p:grpSpPr>
      <p:sp>
        <p:nvSpPr>
          <p:cNvPr id="12" name="Picture Placeholder 2"/>
          <p:cNvSpPr>
            <a:spLocks noGrp="1"/>
          </p:cNvSpPr>
          <p:nvPr>
            <p:ph type="pic" sz="quarter" idx="18"/>
          </p:nvPr>
        </p:nvSpPr>
        <p:spPr>
          <a:xfrm>
            <a:off x="711201" y="592667"/>
            <a:ext cx="7670800" cy="25315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3" name="Text Placeholder 5"/>
          <p:cNvSpPr>
            <a:spLocks noGrp="1"/>
          </p:cNvSpPr>
          <p:nvPr>
            <p:ph type="body" sz="quarter" idx="19" hasCustomPrompt="1"/>
          </p:nvPr>
        </p:nvSpPr>
        <p:spPr>
          <a:xfrm>
            <a:off x="711199" y="3122272"/>
            <a:ext cx="7670801" cy="298261"/>
          </a:xfrm>
          <a:prstGeom prst="rect">
            <a:avLst/>
          </a:prstGeom>
          <a:solidFill>
            <a:schemeClr val="accent1"/>
          </a:solidFill>
        </p:spPr>
        <p:txBody>
          <a:bodyPr lIns="68580" tIns="34290" rIns="68580" bIns="34290" anchor="ctr">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14" name="Text Placeholder 5"/>
          <p:cNvSpPr>
            <a:spLocks noGrp="1"/>
          </p:cNvSpPr>
          <p:nvPr>
            <p:ph type="body" sz="quarter" idx="20" hasCustomPrompt="1"/>
          </p:nvPr>
        </p:nvSpPr>
        <p:spPr>
          <a:xfrm>
            <a:off x="691363" y="3562543"/>
            <a:ext cx="7699104" cy="967124"/>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dap </a:t>
            </a:r>
            <a:r>
              <a:rPr lang="en-US" dirty="0" err="1"/>
              <a:t>ibus</a:t>
            </a:r>
            <a:r>
              <a:rPr lang="en-US" dirty="0"/>
              <a:t> vitae, </a:t>
            </a:r>
            <a:r>
              <a:rPr lang="en-US" dirty="0" err="1"/>
              <a:t>euis</a:t>
            </a:r>
            <a:r>
              <a:rPr lang="en-US" dirty="0"/>
              <a:t> mod non </a:t>
            </a:r>
            <a:r>
              <a:rPr lang="en-US" dirty="0" err="1"/>
              <a:t>purus</a:t>
            </a:r>
            <a:r>
              <a:rPr lang="en-US" dirty="0"/>
              <a:t>. Mae </a:t>
            </a:r>
            <a:r>
              <a:rPr lang="en-US" dirty="0" err="1"/>
              <a:t>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a:t>
            </a:r>
            <a:r>
              <a:rPr lang="en-US" dirty="0"/>
              <a:t> </a:t>
            </a:r>
            <a:r>
              <a:rPr lang="en-US" dirty="0" err="1"/>
              <a:t>tique</a:t>
            </a:r>
            <a:r>
              <a:rPr lang="en-US" dirty="0"/>
              <a:t> et in </a:t>
            </a:r>
            <a:r>
              <a:rPr lang="en-US" dirty="0" err="1"/>
              <a:t>metus</a:t>
            </a:r>
            <a:r>
              <a:rPr lang="en-US" dirty="0"/>
              <a:t>. </a:t>
            </a:r>
          </a:p>
        </p:txBody>
      </p:sp>
    </p:spTree>
    <p:extLst>
      <p:ext uri="{BB962C8B-B14F-4D97-AF65-F5344CB8AC3E}">
        <p14:creationId xmlns:p14="http://schemas.microsoft.com/office/powerpoint/2010/main" val="293572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30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37" presetClass="entr" presetSubtype="0" fill="hold" grpId="0" nodeType="withEffect">
                                  <p:stCondLst>
                                    <p:cond delay="300"/>
                                  </p:stCondLst>
                                  <p:childTnLst>
                                    <p:set>
                                      <p:cBhvr>
                                        <p:cTn id="9" dur="1" fill="hold">
                                          <p:stCondLst>
                                            <p:cond delay="0"/>
                                          </p:stCondLst>
                                        </p:cTn>
                                        <p:tgtEl>
                                          <p:spTgt spid="13">
                                            <p:bg/>
                                          </p:spTgt>
                                        </p:tgtEl>
                                        <p:attrNameLst>
                                          <p:attrName>style.visibility</p:attrName>
                                        </p:attrNameLst>
                                      </p:cBhvr>
                                      <p:to>
                                        <p:strVal val="visible"/>
                                      </p:to>
                                    </p:set>
                                    <p:animEffect transition="in" filter="fade">
                                      <p:cBhvr>
                                        <p:cTn id="10" dur="600"/>
                                        <p:tgtEl>
                                          <p:spTgt spid="13">
                                            <p:bg/>
                                          </p:spTgt>
                                        </p:tgtEl>
                                      </p:cBhvr>
                                    </p:animEffect>
                                    <p:anim calcmode="lin" valueType="num">
                                      <p:cBhvr>
                                        <p:cTn id="11" dur="600" fill="hold"/>
                                        <p:tgtEl>
                                          <p:spTgt spid="13">
                                            <p:bg/>
                                          </p:spTgt>
                                        </p:tgtEl>
                                        <p:attrNameLst>
                                          <p:attrName>ppt_x</p:attrName>
                                        </p:attrNameLst>
                                      </p:cBhvr>
                                      <p:tavLst>
                                        <p:tav tm="0">
                                          <p:val>
                                            <p:strVal val="#ppt_x"/>
                                          </p:val>
                                        </p:tav>
                                        <p:tav tm="100000">
                                          <p:val>
                                            <p:strVal val="#ppt_x"/>
                                          </p:val>
                                        </p:tav>
                                      </p:tavLst>
                                    </p:anim>
                                    <p:anim calcmode="lin" valueType="num">
                                      <p:cBhvr>
                                        <p:cTn id="12" dur="540" decel="100000" fill="hold"/>
                                        <p:tgtEl>
                                          <p:spTgt spid="13">
                                            <p:bg/>
                                          </p:spTgt>
                                        </p:tgtEl>
                                        <p:attrNameLst>
                                          <p:attrName>ppt_y</p:attrName>
                                        </p:attrNameLst>
                                      </p:cBhvr>
                                      <p:tavLst>
                                        <p:tav tm="0">
                                          <p:val>
                                            <p:strVal val="#ppt_y+1"/>
                                          </p:val>
                                        </p:tav>
                                        <p:tav tm="100000">
                                          <p:val>
                                            <p:strVal val="#ppt_y-.03"/>
                                          </p:val>
                                        </p:tav>
                                      </p:tavLst>
                                    </p:anim>
                                    <p:anim calcmode="lin" valueType="num">
                                      <p:cBhvr>
                                        <p:cTn id="13" dur="60" accel="100000" fill="hold">
                                          <p:stCondLst>
                                            <p:cond delay="540"/>
                                          </p:stCondLst>
                                        </p:cTn>
                                        <p:tgtEl>
                                          <p:spTgt spid="13">
                                            <p:bg/>
                                          </p:spTgt>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grpId="0" nodeType="clickEffect">
                                  <p:stCondLst>
                                    <p:cond delay="30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fade">
                                      <p:cBhvr>
                                        <p:cTn id="18" dur="600"/>
                                        <p:tgtEl>
                                          <p:spTgt spid="13">
                                            <p:txEl>
                                              <p:pRg st="0" end="0"/>
                                            </p:txEl>
                                          </p:spTgt>
                                        </p:tgtEl>
                                      </p:cBhvr>
                                    </p:animEffect>
                                    <p:anim calcmode="lin" valueType="num">
                                      <p:cBhvr>
                                        <p:cTn id="19" dur="6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0" dur="540" decel="100000" fill="hold"/>
                                        <p:tgtEl>
                                          <p:spTgt spid="13">
                                            <p:txEl>
                                              <p:pRg st="0" end="0"/>
                                            </p:txEl>
                                          </p:spTgt>
                                        </p:tgtEl>
                                        <p:attrNameLst>
                                          <p:attrName>ppt_y</p:attrName>
                                        </p:attrNameLst>
                                      </p:cBhvr>
                                      <p:tavLst>
                                        <p:tav tm="0">
                                          <p:val>
                                            <p:strVal val="#ppt_y+1"/>
                                          </p:val>
                                        </p:tav>
                                        <p:tav tm="100000">
                                          <p:val>
                                            <p:strVal val="#ppt_y-.03"/>
                                          </p:val>
                                        </p:tav>
                                      </p:tavLst>
                                    </p:anim>
                                    <p:anim calcmode="lin" valueType="num">
                                      <p:cBhvr>
                                        <p:cTn id="21" dur="60" accel="100000" fill="hold">
                                          <p:stCondLst>
                                            <p:cond delay="540"/>
                                          </p:stCondLst>
                                        </p:cTn>
                                        <p:tgtEl>
                                          <p:spTgt spid="13">
                                            <p:txEl>
                                              <p:pRg st="0" end="0"/>
                                            </p:txEl>
                                          </p:spTgt>
                                        </p:tgtEl>
                                        <p:attrNameLst>
                                          <p:attrName>ppt_y</p:attrName>
                                        </p:attrNameLst>
                                      </p:cBhvr>
                                      <p:tavLst>
                                        <p:tav tm="0">
                                          <p:val>
                                            <p:strVal val="#ppt_y-.03"/>
                                          </p:val>
                                        </p:tav>
                                        <p:tav tm="100000">
                                          <p:val>
                                            <p:strVal val="#ppt_y"/>
                                          </p:val>
                                        </p:tav>
                                      </p:tavLst>
                                    </p:anim>
                                  </p:childTnLst>
                                </p:cTn>
                              </p:par>
                              <p:par>
                                <p:cTn id="22" presetID="37" presetClass="entr" presetSubtype="0" fill="hold" grpId="0" nodeType="withEffect">
                                  <p:stCondLst>
                                    <p:cond delay="30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fade">
                                      <p:cBhvr>
                                        <p:cTn id="24" dur="600"/>
                                        <p:tgtEl>
                                          <p:spTgt spid="14">
                                            <p:txEl>
                                              <p:pRg st="0" end="0"/>
                                            </p:txEl>
                                          </p:spTgt>
                                        </p:tgtEl>
                                      </p:cBhvr>
                                    </p:animEffect>
                                    <p:anim calcmode="lin" valueType="num">
                                      <p:cBhvr>
                                        <p:cTn id="25" dur="6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6" dur="540" decel="100000" fill="hold"/>
                                        <p:tgtEl>
                                          <p:spTgt spid="14">
                                            <p:txEl>
                                              <p:pRg st="0" end="0"/>
                                            </p:txEl>
                                          </p:spTgt>
                                        </p:tgtEl>
                                        <p:attrNameLst>
                                          <p:attrName>ppt_y</p:attrName>
                                        </p:attrNameLst>
                                      </p:cBhvr>
                                      <p:tavLst>
                                        <p:tav tm="0">
                                          <p:val>
                                            <p:strVal val="#ppt_y+1"/>
                                          </p:val>
                                        </p:tav>
                                        <p:tav tm="100000">
                                          <p:val>
                                            <p:strVal val="#ppt_y-.03"/>
                                          </p:val>
                                        </p:tav>
                                      </p:tavLst>
                                    </p:anim>
                                    <p:anim calcmode="lin" valueType="num">
                                      <p:cBhvr>
                                        <p:cTn id="27" dur="60" accel="100000" fill="hold">
                                          <p:stCondLst>
                                            <p:cond delay="540"/>
                                          </p:stCondLst>
                                        </p:cTn>
                                        <p:tgtEl>
                                          <p:spTgt spid="14">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build="p" animBg="1">
        <p:tmplLst>
          <p:tmpl lvl="1">
            <p:tnLst>
              <p:par>
                <p:cTn presetID="37" presetClass="entr" presetSubtype="0" fill="hold" nodeType="clickEffect">
                  <p:stCondLst>
                    <p:cond delay="300"/>
                  </p:stCondLst>
                  <p:childTnLst>
                    <p:set>
                      <p:cBhvr>
                        <p:cTn dur="1" fill="hold">
                          <p:stCondLst>
                            <p:cond delay="0"/>
                          </p:stCondLst>
                        </p:cTn>
                        <p:tgtEl>
                          <p:spTgt spid="13"/>
                        </p:tgtEl>
                        <p:attrNameLst>
                          <p:attrName>style.visibility</p:attrName>
                        </p:attrNameLst>
                      </p:cBhvr>
                      <p:to>
                        <p:strVal val="visible"/>
                      </p:to>
                    </p:set>
                    <p:animEffect transition="in" filter="fade">
                      <p:cBhvr>
                        <p:cTn dur="600"/>
                        <p:tgtEl>
                          <p:spTgt spid="13"/>
                        </p:tgtEl>
                      </p:cBhvr>
                    </p:animEffect>
                    <p:anim calcmode="lin" valueType="num">
                      <p:cBhvr>
                        <p:cTn dur="600" fill="hold"/>
                        <p:tgtEl>
                          <p:spTgt spid="13"/>
                        </p:tgtEl>
                        <p:attrNameLst>
                          <p:attrName>ppt_x</p:attrName>
                        </p:attrNameLst>
                      </p:cBhvr>
                      <p:tavLst>
                        <p:tav tm="0">
                          <p:val>
                            <p:strVal val="#ppt_x"/>
                          </p:val>
                        </p:tav>
                        <p:tav tm="100000">
                          <p:val>
                            <p:strVal val="#ppt_x"/>
                          </p:val>
                        </p:tav>
                      </p:tavLst>
                    </p:anim>
                    <p:anim calcmode="lin" valueType="num">
                      <p:cBhvr>
                        <p:cTn dur="540" decel="100000" fill="hold"/>
                        <p:tgtEl>
                          <p:spTgt spid="13"/>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3"/>
                        </p:tgtEl>
                        <p:attrNameLst>
                          <p:attrName>ppt_y</p:attrName>
                        </p:attrNameLst>
                      </p:cBhvr>
                      <p:tavLst>
                        <p:tav tm="0">
                          <p:val>
                            <p:strVal val="#ppt_y-.03"/>
                          </p:val>
                        </p:tav>
                        <p:tav tm="100000">
                          <p:val>
                            <p:strVal val="#ppt_y"/>
                          </p:val>
                        </p:tav>
                      </p:tavLst>
                    </p:anim>
                  </p:childTnLst>
                </p:cTn>
              </p:par>
            </p:tnLst>
          </p:tmpl>
        </p:tmplLst>
      </p:bldP>
      <p:bldP spid="14" grpId="0" build="p">
        <p:tmplLst>
          <p:tmpl lvl="1">
            <p:tnLst>
              <p:par>
                <p:cTn presetID="37" presetClass="entr" presetSubtype="0" fill="hold" nodeType="withEffect" nodePh="1">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600"/>
                        <p:tgtEl>
                          <p:spTgt spid="14"/>
                        </p:tgtEl>
                      </p:cBhvr>
                    </p:animEffect>
                    <p:anim calcmode="lin" valueType="num">
                      <p:cBhvr>
                        <p:cTn dur="600" fill="hold"/>
                        <p:tgtEl>
                          <p:spTgt spid="14"/>
                        </p:tgtEl>
                        <p:attrNameLst>
                          <p:attrName>ppt_x</p:attrName>
                        </p:attrNameLst>
                      </p:cBhvr>
                      <p:tavLst>
                        <p:tav tm="0">
                          <p:val>
                            <p:strVal val="#ppt_x"/>
                          </p:val>
                        </p:tav>
                        <p:tav tm="100000">
                          <p:val>
                            <p:strVal val="#ppt_x"/>
                          </p:val>
                        </p:tav>
                      </p:tavLst>
                    </p:anim>
                    <p:anim calcmode="lin" valueType="num">
                      <p:cBhvr>
                        <p:cTn dur="540" decel="100000" fill="hold"/>
                        <p:tgtEl>
                          <p:spTgt spid="14"/>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4"/>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Gal = One images 2">
    <p:spTree>
      <p:nvGrpSpPr>
        <p:cNvPr id="1" name=""/>
        <p:cNvGrpSpPr/>
        <p:nvPr/>
      </p:nvGrpSpPr>
      <p:grpSpPr>
        <a:xfrm>
          <a:off x="0" y="0"/>
          <a:ext cx="0" cy="0"/>
          <a:chOff x="0" y="0"/>
          <a:chExt cx="0" cy="0"/>
        </a:xfrm>
      </p:grpSpPr>
      <p:sp>
        <p:nvSpPr>
          <p:cNvPr id="18" name="Picture Placeholder 2"/>
          <p:cNvSpPr>
            <a:spLocks noGrp="1"/>
          </p:cNvSpPr>
          <p:nvPr>
            <p:ph type="pic" sz="quarter" idx="15"/>
          </p:nvPr>
        </p:nvSpPr>
        <p:spPr>
          <a:xfrm>
            <a:off x="4622804" y="592667"/>
            <a:ext cx="3725329" cy="25315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9" name="Text Placeholder 5"/>
          <p:cNvSpPr>
            <a:spLocks noGrp="1"/>
          </p:cNvSpPr>
          <p:nvPr>
            <p:ph type="body" sz="quarter" idx="16" hasCustomPrompt="1"/>
          </p:nvPr>
        </p:nvSpPr>
        <p:spPr>
          <a:xfrm>
            <a:off x="4622804" y="3105338"/>
            <a:ext cx="3739075" cy="298261"/>
          </a:xfrm>
          <a:prstGeom prst="rect">
            <a:avLst/>
          </a:prstGeom>
          <a:solidFill>
            <a:schemeClr val="accent5"/>
          </a:solidFill>
          <a:ln>
            <a:noFill/>
          </a:ln>
        </p:spPr>
        <p:txBody>
          <a:bodyPr lIns="68580" tIns="34290" rIns="68580" bIns="34290" anchor="ctr">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20" name="Text Placeholder 5"/>
          <p:cNvSpPr>
            <a:spLocks noGrp="1"/>
          </p:cNvSpPr>
          <p:nvPr>
            <p:ph type="body" sz="quarter" idx="17" hasCustomPrompt="1"/>
          </p:nvPr>
        </p:nvSpPr>
        <p:spPr>
          <a:xfrm>
            <a:off x="4622804" y="3562543"/>
            <a:ext cx="3739075" cy="967124"/>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dap </a:t>
            </a:r>
            <a:r>
              <a:rPr lang="en-US" dirty="0" err="1"/>
              <a:t>ibus</a:t>
            </a:r>
            <a:r>
              <a:rPr lang="en-US" dirty="0"/>
              <a:t> vitae, </a:t>
            </a:r>
            <a:r>
              <a:rPr lang="en-US" dirty="0" err="1"/>
              <a:t>euis</a:t>
            </a:r>
            <a:r>
              <a:rPr lang="en-US" dirty="0"/>
              <a:t> mod non </a:t>
            </a:r>
            <a:r>
              <a:rPr lang="en-US" dirty="0" err="1"/>
              <a:t>purus</a:t>
            </a:r>
            <a:r>
              <a:rPr lang="en-US" dirty="0"/>
              <a:t>. Mae </a:t>
            </a:r>
            <a:r>
              <a:rPr lang="en-US" dirty="0" err="1"/>
              <a:t>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a:t>
            </a:r>
            <a:r>
              <a:rPr lang="en-US" dirty="0"/>
              <a:t> </a:t>
            </a:r>
            <a:r>
              <a:rPr lang="en-US" dirty="0" err="1"/>
              <a:t>tique</a:t>
            </a:r>
            <a:r>
              <a:rPr lang="en-US" dirty="0"/>
              <a:t> et in </a:t>
            </a:r>
            <a:r>
              <a:rPr lang="en-US" dirty="0" err="1"/>
              <a:t>metus</a:t>
            </a:r>
            <a:r>
              <a:rPr lang="en-US" dirty="0"/>
              <a:t>. </a:t>
            </a:r>
          </a:p>
        </p:txBody>
      </p:sp>
      <p:sp>
        <p:nvSpPr>
          <p:cNvPr id="8" name="Title 3"/>
          <p:cNvSpPr>
            <a:spLocks noGrp="1"/>
          </p:cNvSpPr>
          <p:nvPr>
            <p:ph type="title" hasCustomPrompt="1"/>
          </p:nvPr>
        </p:nvSpPr>
        <p:spPr>
          <a:xfrm>
            <a:off x="685801" y="1133055"/>
            <a:ext cx="2717800" cy="1415430"/>
          </a:xfrm>
          <a:prstGeom prst="rect">
            <a:avLst/>
          </a:prstGeom>
        </p:spPr>
        <p:txBody>
          <a:bodyPr lIns="68580" tIns="34290" rIns="68580" bIns="34290">
            <a:no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
        <p:nvSpPr>
          <p:cNvPr id="9" name="Text Placeholder 5"/>
          <p:cNvSpPr>
            <a:spLocks noGrp="1"/>
          </p:cNvSpPr>
          <p:nvPr>
            <p:ph type="body" sz="quarter" idx="10" hasCustomPrompt="1"/>
          </p:nvPr>
        </p:nvSpPr>
        <p:spPr>
          <a:xfrm>
            <a:off x="685800" y="2656611"/>
            <a:ext cx="2717800" cy="213595"/>
          </a:xfrm>
          <a:prstGeom prst="rect">
            <a:avLst/>
          </a:prstGeom>
        </p:spPr>
        <p:txBody>
          <a:bodyPr lIns="68580" tIns="34290" rIns="68580" bIns="34290">
            <a:noAutofit/>
          </a:bodyPr>
          <a:lstStyle>
            <a:lvl1pPr marL="0" indent="0" algn="l">
              <a:buNone/>
              <a:defRPr sz="1200" cap="all">
                <a:solidFill>
                  <a:schemeClr val="tx1">
                    <a:lumMod val="50000"/>
                    <a:lumOff val="50000"/>
                  </a:schemeClr>
                </a:solidFill>
                <a:latin typeface="Lato Light"/>
                <a:cs typeface="Lato Light"/>
              </a:defRPr>
            </a:lvl1pPr>
          </a:lstStyle>
          <a:p>
            <a:pPr lvl="0"/>
            <a:r>
              <a:rPr lang="en-US" dirty="0" err="1"/>
              <a:t>Subitle</a:t>
            </a:r>
            <a:r>
              <a:rPr lang="en-US" dirty="0"/>
              <a:t> Example here</a:t>
            </a:r>
          </a:p>
        </p:txBody>
      </p:sp>
      <p:sp>
        <p:nvSpPr>
          <p:cNvPr id="10" name="Text Placeholder 5"/>
          <p:cNvSpPr>
            <a:spLocks noGrp="1"/>
          </p:cNvSpPr>
          <p:nvPr>
            <p:ph type="body" sz="quarter" idx="12" hasCustomPrompt="1"/>
          </p:nvPr>
        </p:nvSpPr>
        <p:spPr>
          <a:xfrm>
            <a:off x="685800" y="2952942"/>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cxnSp>
        <p:nvCxnSpPr>
          <p:cNvPr id="11" name="Straight Connector 10"/>
          <p:cNvCxnSpPr/>
          <p:nvPr userDrawn="1"/>
        </p:nvCxnSpPr>
        <p:spPr>
          <a:xfrm>
            <a:off x="685800" y="2607716"/>
            <a:ext cx="2717800"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984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30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37" presetClass="entr" presetSubtype="0" fill="hold" grpId="0" nodeType="withEffect">
                                  <p:stCondLst>
                                    <p:cond delay="300"/>
                                  </p:stCondLst>
                                  <p:childTnLst>
                                    <p:set>
                                      <p:cBhvr>
                                        <p:cTn id="9" dur="1" fill="hold">
                                          <p:stCondLst>
                                            <p:cond delay="0"/>
                                          </p:stCondLst>
                                        </p:cTn>
                                        <p:tgtEl>
                                          <p:spTgt spid="19">
                                            <p:bg/>
                                          </p:spTgt>
                                        </p:tgtEl>
                                        <p:attrNameLst>
                                          <p:attrName>style.visibility</p:attrName>
                                        </p:attrNameLst>
                                      </p:cBhvr>
                                      <p:to>
                                        <p:strVal val="visible"/>
                                      </p:to>
                                    </p:set>
                                    <p:animEffect transition="in" filter="fade">
                                      <p:cBhvr>
                                        <p:cTn id="10" dur="600"/>
                                        <p:tgtEl>
                                          <p:spTgt spid="19">
                                            <p:bg/>
                                          </p:spTgt>
                                        </p:tgtEl>
                                      </p:cBhvr>
                                    </p:animEffect>
                                    <p:anim calcmode="lin" valueType="num">
                                      <p:cBhvr>
                                        <p:cTn id="11" dur="600" fill="hold"/>
                                        <p:tgtEl>
                                          <p:spTgt spid="19">
                                            <p:bg/>
                                          </p:spTgt>
                                        </p:tgtEl>
                                        <p:attrNameLst>
                                          <p:attrName>ppt_x</p:attrName>
                                        </p:attrNameLst>
                                      </p:cBhvr>
                                      <p:tavLst>
                                        <p:tav tm="0">
                                          <p:val>
                                            <p:strVal val="#ppt_x"/>
                                          </p:val>
                                        </p:tav>
                                        <p:tav tm="100000">
                                          <p:val>
                                            <p:strVal val="#ppt_x"/>
                                          </p:val>
                                        </p:tav>
                                      </p:tavLst>
                                    </p:anim>
                                    <p:anim calcmode="lin" valueType="num">
                                      <p:cBhvr>
                                        <p:cTn id="12" dur="540" decel="100000" fill="hold"/>
                                        <p:tgtEl>
                                          <p:spTgt spid="19">
                                            <p:bg/>
                                          </p:spTgt>
                                        </p:tgtEl>
                                        <p:attrNameLst>
                                          <p:attrName>ppt_y</p:attrName>
                                        </p:attrNameLst>
                                      </p:cBhvr>
                                      <p:tavLst>
                                        <p:tav tm="0">
                                          <p:val>
                                            <p:strVal val="#ppt_y+1"/>
                                          </p:val>
                                        </p:tav>
                                        <p:tav tm="100000">
                                          <p:val>
                                            <p:strVal val="#ppt_y-.03"/>
                                          </p:val>
                                        </p:tav>
                                      </p:tavLst>
                                    </p:anim>
                                    <p:anim calcmode="lin" valueType="num">
                                      <p:cBhvr>
                                        <p:cTn id="13" dur="60" accel="100000" fill="hold">
                                          <p:stCondLst>
                                            <p:cond delay="540"/>
                                          </p:stCondLst>
                                        </p:cTn>
                                        <p:tgtEl>
                                          <p:spTgt spid="19">
                                            <p:bg/>
                                          </p:spTgt>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grpId="0" nodeType="clickEffect">
                                  <p:stCondLst>
                                    <p:cond delay="300"/>
                                  </p:stCondLst>
                                  <p:childTnLst>
                                    <p:set>
                                      <p:cBhvr>
                                        <p:cTn id="17" dur="1" fill="hold">
                                          <p:stCondLst>
                                            <p:cond delay="0"/>
                                          </p:stCondLst>
                                        </p:cTn>
                                        <p:tgtEl>
                                          <p:spTgt spid="19">
                                            <p:txEl>
                                              <p:pRg st="0" end="0"/>
                                            </p:txEl>
                                          </p:spTgt>
                                        </p:tgtEl>
                                        <p:attrNameLst>
                                          <p:attrName>style.visibility</p:attrName>
                                        </p:attrNameLst>
                                      </p:cBhvr>
                                      <p:to>
                                        <p:strVal val="visible"/>
                                      </p:to>
                                    </p:set>
                                    <p:animEffect transition="in" filter="fade">
                                      <p:cBhvr>
                                        <p:cTn id="18" dur="600"/>
                                        <p:tgtEl>
                                          <p:spTgt spid="19">
                                            <p:txEl>
                                              <p:pRg st="0" end="0"/>
                                            </p:txEl>
                                          </p:spTgt>
                                        </p:tgtEl>
                                      </p:cBhvr>
                                    </p:animEffect>
                                    <p:anim calcmode="lin" valueType="num">
                                      <p:cBhvr>
                                        <p:cTn id="19" dur="6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0" dur="540" decel="100000" fill="hold"/>
                                        <p:tgtEl>
                                          <p:spTgt spid="19">
                                            <p:txEl>
                                              <p:pRg st="0" end="0"/>
                                            </p:txEl>
                                          </p:spTgt>
                                        </p:tgtEl>
                                        <p:attrNameLst>
                                          <p:attrName>ppt_y</p:attrName>
                                        </p:attrNameLst>
                                      </p:cBhvr>
                                      <p:tavLst>
                                        <p:tav tm="0">
                                          <p:val>
                                            <p:strVal val="#ppt_y+1"/>
                                          </p:val>
                                        </p:tav>
                                        <p:tav tm="100000">
                                          <p:val>
                                            <p:strVal val="#ppt_y-.03"/>
                                          </p:val>
                                        </p:tav>
                                      </p:tavLst>
                                    </p:anim>
                                    <p:anim calcmode="lin" valueType="num">
                                      <p:cBhvr>
                                        <p:cTn id="21" dur="60" accel="100000" fill="hold">
                                          <p:stCondLst>
                                            <p:cond delay="540"/>
                                          </p:stCondLst>
                                        </p:cTn>
                                        <p:tgtEl>
                                          <p:spTgt spid="19">
                                            <p:txEl>
                                              <p:pRg st="0" end="0"/>
                                            </p:txEl>
                                          </p:spTgt>
                                        </p:tgtEl>
                                        <p:attrNameLst>
                                          <p:attrName>ppt_y</p:attrName>
                                        </p:attrNameLst>
                                      </p:cBhvr>
                                      <p:tavLst>
                                        <p:tav tm="0">
                                          <p:val>
                                            <p:strVal val="#ppt_y-.03"/>
                                          </p:val>
                                        </p:tav>
                                        <p:tav tm="100000">
                                          <p:val>
                                            <p:strVal val="#ppt_y"/>
                                          </p:val>
                                        </p:tav>
                                      </p:tavLst>
                                    </p:anim>
                                  </p:childTnLst>
                                </p:cTn>
                              </p:par>
                              <p:par>
                                <p:cTn id="22" presetID="37" presetClass="entr" presetSubtype="0" fill="hold" grpId="0" nodeType="withEffect">
                                  <p:stCondLst>
                                    <p:cond delay="300"/>
                                  </p:stCondLst>
                                  <p:childTnLst>
                                    <p:set>
                                      <p:cBhvr>
                                        <p:cTn id="23" dur="1" fill="hold">
                                          <p:stCondLst>
                                            <p:cond delay="0"/>
                                          </p:stCondLst>
                                        </p:cTn>
                                        <p:tgtEl>
                                          <p:spTgt spid="20">
                                            <p:txEl>
                                              <p:pRg st="0" end="0"/>
                                            </p:txEl>
                                          </p:spTgt>
                                        </p:tgtEl>
                                        <p:attrNameLst>
                                          <p:attrName>style.visibility</p:attrName>
                                        </p:attrNameLst>
                                      </p:cBhvr>
                                      <p:to>
                                        <p:strVal val="visible"/>
                                      </p:to>
                                    </p:set>
                                    <p:animEffect transition="in" filter="fade">
                                      <p:cBhvr>
                                        <p:cTn id="24" dur="600"/>
                                        <p:tgtEl>
                                          <p:spTgt spid="20">
                                            <p:txEl>
                                              <p:pRg st="0" end="0"/>
                                            </p:txEl>
                                          </p:spTgt>
                                        </p:tgtEl>
                                      </p:cBhvr>
                                    </p:animEffect>
                                    <p:anim calcmode="lin" valueType="num">
                                      <p:cBhvr>
                                        <p:cTn id="25" dur="6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26" dur="540" decel="100000" fill="hold"/>
                                        <p:tgtEl>
                                          <p:spTgt spid="20">
                                            <p:txEl>
                                              <p:pRg st="0" end="0"/>
                                            </p:txEl>
                                          </p:spTgt>
                                        </p:tgtEl>
                                        <p:attrNameLst>
                                          <p:attrName>ppt_y</p:attrName>
                                        </p:attrNameLst>
                                      </p:cBhvr>
                                      <p:tavLst>
                                        <p:tav tm="0">
                                          <p:val>
                                            <p:strVal val="#ppt_y+1"/>
                                          </p:val>
                                        </p:tav>
                                        <p:tav tm="100000">
                                          <p:val>
                                            <p:strVal val="#ppt_y-.03"/>
                                          </p:val>
                                        </p:tav>
                                      </p:tavLst>
                                    </p:anim>
                                    <p:anim calcmode="lin" valueType="num">
                                      <p:cBhvr>
                                        <p:cTn id="27" dur="60" accel="100000" fill="hold">
                                          <p:stCondLst>
                                            <p:cond delay="540"/>
                                          </p:stCondLst>
                                        </p:cTn>
                                        <p:tgtEl>
                                          <p:spTgt spid="20">
                                            <p:txEl>
                                              <p:pRg st="0" end="0"/>
                                            </p:txEl>
                                          </p:spTgt>
                                        </p:tgtEl>
                                        <p:attrNameLst>
                                          <p:attrName>ppt_y</p:attrName>
                                        </p:attrNameLst>
                                      </p:cBhvr>
                                      <p:tavLst>
                                        <p:tav tm="0">
                                          <p:val>
                                            <p:strVal val="#ppt_y-.03"/>
                                          </p:val>
                                        </p:tav>
                                        <p:tav tm="100000">
                                          <p:val>
                                            <p:strVal val="#ppt_y"/>
                                          </p:val>
                                        </p:tav>
                                      </p:tavLst>
                                    </p:anim>
                                  </p:childTnLst>
                                </p:cTn>
                              </p:par>
                              <p:par>
                                <p:cTn id="28" presetID="37"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600"/>
                                        <p:tgtEl>
                                          <p:spTgt spid="8"/>
                                        </p:tgtEl>
                                      </p:cBhvr>
                                    </p:animEffect>
                                    <p:anim calcmode="lin" valueType="num">
                                      <p:cBhvr>
                                        <p:cTn id="31" dur="600" fill="hold"/>
                                        <p:tgtEl>
                                          <p:spTgt spid="8"/>
                                        </p:tgtEl>
                                        <p:attrNameLst>
                                          <p:attrName>ppt_x</p:attrName>
                                        </p:attrNameLst>
                                      </p:cBhvr>
                                      <p:tavLst>
                                        <p:tav tm="0">
                                          <p:val>
                                            <p:strVal val="#ppt_x"/>
                                          </p:val>
                                        </p:tav>
                                        <p:tav tm="100000">
                                          <p:val>
                                            <p:strVal val="#ppt_x"/>
                                          </p:val>
                                        </p:tav>
                                      </p:tavLst>
                                    </p:anim>
                                    <p:anim calcmode="lin" valueType="num">
                                      <p:cBhvr>
                                        <p:cTn id="32" dur="540" decel="100000" fill="hold"/>
                                        <p:tgtEl>
                                          <p:spTgt spid="8"/>
                                        </p:tgtEl>
                                        <p:attrNameLst>
                                          <p:attrName>ppt_y</p:attrName>
                                        </p:attrNameLst>
                                      </p:cBhvr>
                                      <p:tavLst>
                                        <p:tav tm="0">
                                          <p:val>
                                            <p:strVal val="#ppt_y+1"/>
                                          </p:val>
                                        </p:tav>
                                        <p:tav tm="100000">
                                          <p:val>
                                            <p:strVal val="#ppt_y-.03"/>
                                          </p:val>
                                        </p:tav>
                                      </p:tavLst>
                                    </p:anim>
                                    <p:anim calcmode="lin" valueType="num">
                                      <p:cBhvr>
                                        <p:cTn id="33" dur="60" accel="100000" fill="hold">
                                          <p:stCondLst>
                                            <p:cond delay="540"/>
                                          </p:stCondLst>
                                        </p:cTn>
                                        <p:tgtEl>
                                          <p:spTgt spid="8"/>
                                        </p:tgtEl>
                                        <p:attrNameLst>
                                          <p:attrName>ppt_y</p:attrName>
                                        </p:attrNameLst>
                                      </p:cBhvr>
                                      <p:tavLst>
                                        <p:tav tm="0">
                                          <p:val>
                                            <p:strVal val="#ppt_y-.03"/>
                                          </p:val>
                                        </p:tav>
                                        <p:tav tm="100000">
                                          <p:val>
                                            <p:strVal val="#ppt_y"/>
                                          </p:val>
                                        </p:tav>
                                      </p:tavLst>
                                    </p:anim>
                                  </p:childTnLst>
                                </p:cTn>
                              </p:par>
                              <p:par>
                                <p:cTn id="34" presetID="37" presetClass="entr" presetSubtype="0" fill="hold" grpId="0" nodeType="withEffect">
                                  <p:stCondLst>
                                    <p:cond delay="300"/>
                                  </p:stCondLst>
                                  <p:childTnLst>
                                    <p:set>
                                      <p:cBhvr>
                                        <p:cTn id="35" dur="1" fill="hold">
                                          <p:stCondLst>
                                            <p:cond delay="0"/>
                                          </p:stCondLst>
                                        </p:cTn>
                                        <p:tgtEl>
                                          <p:spTgt spid="9">
                                            <p:txEl>
                                              <p:pRg st="0" end="0"/>
                                            </p:txEl>
                                          </p:spTgt>
                                        </p:tgtEl>
                                        <p:attrNameLst>
                                          <p:attrName>style.visibility</p:attrName>
                                        </p:attrNameLst>
                                      </p:cBhvr>
                                      <p:to>
                                        <p:strVal val="visible"/>
                                      </p:to>
                                    </p:set>
                                    <p:animEffect transition="in" filter="fade">
                                      <p:cBhvr>
                                        <p:cTn id="36" dur="600"/>
                                        <p:tgtEl>
                                          <p:spTgt spid="9">
                                            <p:txEl>
                                              <p:pRg st="0" end="0"/>
                                            </p:txEl>
                                          </p:spTgt>
                                        </p:tgtEl>
                                      </p:cBhvr>
                                    </p:animEffect>
                                    <p:anim calcmode="lin" valueType="num">
                                      <p:cBhvr>
                                        <p:cTn id="37" dur="6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8" dur="540" decel="100000" fill="hold"/>
                                        <p:tgtEl>
                                          <p:spTgt spid="9">
                                            <p:txEl>
                                              <p:pRg st="0" end="0"/>
                                            </p:txEl>
                                          </p:spTgt>
                                        </p:tgtEl>
                                        <p:attrNameLst>
                                          <p:attrName>ppt_y</p:attrName>
                                        </p:attrNameLst>
                                      </p:cBhvr>
                                      <p:tavLst>
                                        <p:tav tm="0">
                                          <p:val>
                                            <p:strVal val="#ppt_y+1"/>
                                          </p:val>
                                        </p:tav>
                                        <p:tav tm="100000">
                                          <p:val>
                                            <p:strVal val="#ppt_y-.03"/>
                                          </p:val>
                                        </p:tav>
                                      </p:tavLst>
                                    </p:anim>
                                    <p:anim calcmode="lin" valueType="num">
                                      <p:cBhvr>
                                        <p:cTn id="39" dur="60" accel="100000" fill="hold">
                                          <p:stCondLst>
                                            <p:cond delay="540"/>
                                          </p:stCondLst>
                                        </p:cTn>
                                        <p:tgtEl>
                                          <p:spTgt spid="9">
                                            <p:txEl>
                                              <p:pRg st="0" end="0"/>
                                            </p:txEl>
                                          </p:spTgt>
                                        </p:tgtEl>
                                        <p:attrNameLst>
                                          <p:attrName>ppt_y</p:attrName>
                                        </p:attrNameLst>
                                      </p:cBhvr>
                                      <p:tavLst>
                                        <p:tav tm="0">
                                          <p:val>
                                            <p:strVal val="#ppt_y-.03"/>
                                          </p:val>
                                        </p:tav>
                                        <p:tav tm="100000">
                                          <p:val>
                                            <p:strVal val="#ppt_y"/>
                                          </p:val>
                                        </p:tav>
                                      </p:tavLst>
                                    </p:anim>
                                  </p:childTnLst>
                                </p:cTn>
                              </p:par>
                              <p:par>
                                <p:cTn id="40" presetID="37" presetClass="entr" presetSubtype="0" fill="hold" grpId="0" nodeType="withEffect">
                                  <p:stCondLst>
                                    <p:cond delay="30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fade">
                                      <p:cBhvr>
                                        <p:cTn id="42" dur="600"/>
                                        <p:tgtEl>
                                          <p:spTgt spid="10">
                                            <p:txEl>
                                              <p:pRg st="0" end="0"/>
                                            </p:txEl>
                                          </p:spTgt>
                                        </p:tgtEl>
                                      </p:cBhvr>
                                    </p:animEffect>
                                    <p:anim calcmode="lin" valueType="num">
                                      <p:cBhvr>
                                        <p:cTn id="43" dur="6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44" dur="540" decel="100000" fill="hold"/>
                                        <p:tgtEl>
                                          <p:spTgt spid="10">
                                            <p:txEl>
                                              <p:pRg st="0" end="0"/>
                                            </p:txEl>
                                          </p:spTgt>
                                        </p:tgtEl>
                                        <p:attrNameLst>
                                          <p:attrName>ppt_y</p:attrName>
                                        </p:attrNameLst>
                                      </p:cBhvr>
                                      <p:tavLst>
                                        <p:tav tm="0">
                                          <p:val>
                                            <p:strVal val="#ppt_y+1"/>
                                          </p:val>
                                        </p:tav>
                                        <p:tav tm="100000">
                                          <p:val>
                                            <p:strVal val="#ppt_y-.03"/>
                                          </p:val>
                                        </p:tav>
                                      </p:tavLst>
                                    </p:anim>
                                    <p:anim calcmode="lin" valueType="num">
                                      <p:cBhvr>
                                        <p:cTn id="45" dur="60" accel="100000" fill="hold">
                                          <p:stCondLst>
                                            <p:cond delay="540"/>
                                          </p:stCondLst>
                                        </p:cTn>
                                        <p:tgtEl>
                                          <p:spTgt spid="10">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build="p" animBg="1">
        <p:tmplLst>
          <p:tmpl lvl="1">
            <p:tnLst>
              <p:par>
                <p:cTn presetID="37" presetClass="entr" presetSubtype="0" fill="hold" nodeType="clickEffect">
                  <p:stCondLst>
                    <p:cond delay="300"/>
                  </p:stCondLst>
                  <p:childTnLst>
                    <p:set>
                      <p:cBhvr>
                        <p:cTn dur="1" fill="hold">
                          <p:stCondLst>
                            <p:cond delay="0"/>
                          </p:stCondLst>
                        </p:cTn>
                        <p:tgtEl>
                          <p:spTgt spid="19"/>
                        </p:tgtEl>
                        <p:attrNameLst>
                          <p:attrName>style.visibility</p:attrName>
                        </p:attrNameLst>
                      </p:cBhvr>
                      <p:to>
                        <p:strVal val="visible"/>
                      </p:to>
                    </p:set>
                    <p:animEffect transition="in" filter="fade">
                      <p:cBhvr>
                        <p:cTn dur="600"/>
                        <p:tgtEl>
                          <p:spTgt spid="19"/>
                        </p:tgtEl>
                      </p:cBhvr>
                    </p:animEffect>
                    <p:anim calcmode="lin" valueType="num">
                      <p:cBhvr>
                        <p:cTn dur="600" fill="hold"/>
                        <p:tgtEl>
                          <p:spTgt spid="19"/>
                        </p:tgtEl>
                        <p:attrNameLst>
                          <p:attrName>ppt_x</p:attrName>
                        </p:attrNameLst>
                      </p:cBhvr>
                      <p:tavLst>
                        <p:tav tm="0">
                          <p:val>
                            <p:strVal val="#ppt_x"/>
                          </p:val>
                        </p:tav>
                        <p:tav tm="100000">
                          <p:val>
                            <p:strVal val="#ppt_x"/>
                          </p:val>
                        </p:tav>
                      </p:tavLst>
                    </p:anim>
                    <p:anim calcmode="lin" valueType="num">
                      <p:cBhvr>
                        <p:cTn dur="540" decel="100000" fill="hold"/>
                        <p:tgtEl>
                          <p:spTgt spid="19"/>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9"/>
                        </p:tgtEl>
                        <p:attrNameLst>
                          <p:attrName>ppt_y</p:attrName>
                        </p:attrNameLst>
                      </p:cBhvr>
                      <p:tavLst>
                        <p:tav tm="0">
                          <p:val>
                            <p:strVal val="#ppt_y-.03"/>
                          </p:val>
                        </p:tav>
                        <p:tav tm="100000">
                          <p:val>
                            <p:strVal val="#ppt_y"/>
                          </p:val>
                        </p:tav>
                      </p:tavLst>
                    </p:anim>
                  </p:childTnLst>
                </p:cTn>
              </p:par>
            </p:tnLst>
          </p:tmpl>
        </p:tmplLst>
      </p:bldP>
      <p:bldP spid="20" grpId="0" build="p">
        <p:tmplLst>
          <p:tmpl lvl="1">
            <p:tnLst>
              <p:par>
                <p:cTn presetID="37" presetClass="entr" presetSubtype="0" fill="hold" nodeType="withEffect" nodePh="1">
                  <p:stCondLst>
                    <p:cond delay="300"/>
                  </p:stCondLst>
                  <p:childTnLst>
                    <p:set>
                      <p:cBhvr>
                        <p:cTn dur="1" fill="hold">
                          <p:stCondLst>
                            <p:cond delay="0"/>
                          </p:stCondLst>
                        </p:cTn>
                        <p:tgtEl>
                          <p:spTgt spid="20"/>
                        </p:tgtEl>
                        <p:attrNameLst>
                          <p:attrName>style.visibility</p:attrName>
                        </p:attrNameLst>
                      </p:cBhvr>
                      <p:to>
                        <p:strVal val="visible"/>
                      </p:to>
                    </p:set>
                    <p:animEffect transition="in" filter="fade">
                      <p:cBhvr>
                        <p:cTn dur="600"/>
                        <p:tgtEl>
                          <p:spTgt spid="20"/>
                        </p:tgtEl>
                      </p:cBhvr>
                    </p:animEffect>
                    <p:anim calcmode="lin" valueType="num">
                      <p:cBhvr>
                        <p:cTn dur="600" fill="hold"/>
                        <p:tgtEl>
                          <p:spTgt spid="20"/>
                        </p:tgtEl>
                        <p:attrNameLst>
                          <p:attrName>ppt_x</p:attrName>
                        </p:attrNameLst>
                      </p:cBhvr>
                      <p:tavLst>
                        <p:tav tm="0">
                          <p:val>
                            <p:strVal val="#ppt_x"/>
                          </p:val>
                        </p:tav>
                        <p:tav tm="100000">
                          <p:val>
                            <p:strVal val="#ppt_x"/>
                          </p:val>
                        </p:tav>
                      </p:tavLst>
                    </p:anim>
                    <p:anim calcmode="lin" valueType="num">
                      <p:cBhvr>
                        <p:cTn dur="540" decel="100000" fill="hold"/>
                        <p:tgtEl>
                          <p:spTgt spid="2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0"/>
                        </p:tgtEl>
                        <p:attrNameLst>
                          <p:attrName>ppt_y</p:attrName>
                        </p:attrNameLst>
                      </p:cBhvr>
                      <p:tavLst>
                        <p:tav tm="0">
                          <p:val>
                            <p:strVal val="#ppt_y-.03"/>
                          </p:val>
                        </p:tav>
                        <p:tav tm="100000">
                          <p:val>
                            <p:strVal val="#ppt_y"/>
                          </p:val>
                        </p:tav>
                      </p:tavLst>
                    </p:anim>
                  </p:childTnLst>
                </p:cTn>
              </p:par>
            </p:tnLst>
          </p:tmpl>
        </p:tmplLst>
      </p:bldP>
      <p:bldP spid="8" grpId="0"/>
      <p:bldP spid="9" grpId="0" build="p">
        <p:tmplLst>
          <p:tmpl lvl="1">
            <p:tnLst>
              <p:par>
                <p:cTn presetID="37" presetClass="entr" presetSubtype="0"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fade">
                      <p:cBhvr>
                        <p:cTn dur="600"/>
                        <p:tgtEl>
                          <p:spTgt spid="9"/>
                        </p:tgtEl>
                      </p:cBhvr>
                    </p:animEffect>
                    <p:anim calcmode="lin" valueType="num">
                      <p:cBhvr>
                        <p:cTn dur="600" fill="hold"/>
                        <p:tgtEl>
                          <p:spTgt spid="9"/>
                        </p:tgtEl>
                        <p:attrNameLst>
                          <p:attrName>ppt_x</p:attrName>
                        </p:attrNameLst>
                      </p:cBhvr>
                      <p:tavLst>
                        <p:tav tm="0">
                          <p:val>
                            <p:strVal val="#ppt_x"/>
                          </p:val>
                        </p:tav>
                        <p:tav tm="100000">
                          <p:val>
                            <p:strVal val="#ppt_x"/>
                          </p:val>
                        </p:tav>
                      </p:tavLst>
                    </p:anim>
                    <p:anim calcmode="lin" valueType="num">
                      <p:cBhvr>
                        <p:cTn dur="540" decel="100000" fill="hold"/>
                        <p:tgtEl>
                          <p:spTgt spid="9"/>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9"/>
                        </p:tgtEl>
                        <p:attrNameLst>
                          <p:attrName>ppt_y</p:attrName>
                        </p:attrNameLst>
                      </p:cBhvr>
                      <p:tavLst>
                        <p:tav tm="0">
                          <p:val>
                            <p:strVal val="#ppt_y-.03"/>
                          </p:val>
                        </p:tav>
                        <p:tav tm="100000">
                          <p:val>
                            <p:strVal val="#ppt_y"/>
                          </p:val>
                        </p:tav>
                      </p:tavLst>
                    </p:anim>
                  </p:childTnLst>
                </p:cTn>
              </p:par>
            </p:tnLst>
          </p:tmpl>
        </p:tmplLst>
      </p:bldP>
      <p:bldP spid="10" grpId="0" build="p">
        <p:tmplLst>
          <p:tmpl lvl="1">
            <p:tnLst>
              <p:par>
                <p:cTn presetID="37" presetClass="entr" presetSubtype="0" fill="hold" nodeType="withEffect" nodePh="1">
                  <p:stCondLst>
                    <p:cond delay="300"/>
                  </p:stCondLst>
                  <p:childTnLst>
                    <p:set>
                      <p:cBhvr>
                        <p:cTn dur="1" fill="hold">
                          <p:stCondLst>
                            <p:cond delay="0"/>
                          </p:stCondLst>
                        </p:cTn>
                        <p:tgtEl>
                          <p:spTgt spid="10"/>
                        </p:tgtEl>
                        <p:attrNameLst>
                          <p:attrName>style.visibility</p:attrName>
                        </p:attrNameLst>
                      </p:cBhvr>
                      <p:to>
                        <p:strVal val="visible"/>
                      </p:to>
                    </p:set>
                    <p:animEffect transition="in" filter="fade">
                      <p:cBhvr>
                        <p:cTn dur="600"/>
                        <p:tgtEl>
                          <p:spTgt spid="10"/>
                        </p:tgtEl>
                      </p:cBhvr>
                    </p:animEffect>
                    <p:anim calcmode="lin" valueType="num">
                      <p:cBhvr>
                        <p:cTn dur="600" fill="hold"/>
                        <p:tgtEl>
                          <p:spTgt spid="10"/>
                        </p:tgtEl>
                        <p:attrNameLst>
                          <p:attrName>ppt_x</p:attrName>
                        </p:attrNameLst>
                      </p:cBhvr>
                      <p:tavLst>
                        <p:tav tm="0">
                          <p:val>
                            <p:strVal val="#ppt_x"/>
                          </p:val>
                        </p:tav>
                        <p:tav tm="100000">
                          <p:val>
                            <p:strVal val="#ppt_x"/>
                          </p:val>
                        </p:tav>
                      </p:tavLst>
                    </p:anim>
                    <p:anim calcmode="lin" valueType="num">
                      <p:cBhvr>
                        <p:cTn dur="540" decel="100000" fill="hold"/>
                        <p:tgtEl>
                          <p:spTgt spid="1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0"/>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Gal = Three images">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702738" y="592667"/>
            <a:ext cx="2294467" cy="25315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6" name="Text Placeholder 5"/>
          <p:cNvSpPr>
            <a:spLocks noGrp="1"/>
          </p:cNvSpPr>
          <p:nvPr>
            <p:ph type="body" sz="quarter" idx="10" hasCustomPrompt="1"/>
          </p:nvPr>
        </p:nvSpPr>
        <p:spPr>
          <a:xfrm>
            <a:off x="702738" y="3122272"/>
            <a:ext cx="2302933" cy="298261"/>
          </a:xfrm>
          <a:prstGeom prst="rect">
            <a:avLst/>
          </a:prstGeom>
          <a:solidFill>
            <a:schemeClr val="accent1"/>
          </a:solidFill>
        </p:spPr>
        <p:txBody>
          <a:bodyPr lIns="68580" tIns="34290" rIns="68580" bIns="34290" anchor="ctr">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7" name="Text Placeholder 5"/>
          <p:cNvSpPr>
            <a:spLocks noGrp="1"/>
          </p:cNvSpPr>
          <p:nvPr>
            <p:ph type="body" sz="quarter" idx="14" hasCustomPrompt="1"/>
          </p:nvPr>
        </p:nvSpPr>
        <p:spPr>
          <a:xfrm>
            <a:off x="702738" y="3562543"/>
            <a:ext cx="2302933" cy="967124"/>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dap </a:t>
            </a:r>
            <a:r>
              <a:rPr lang="en-US" dirty="0" err="1"/>
              <a:t>ibus</a:t>
            </a:r>
            <a:r>
              <a:rPr lang="en-US" dirty="0"/>
              <a:t> vitae, </a:t>
            </a:r>
            <a:r>
              <a:rPr lang="en-US" dirty="0" err="1"/>
              <a:t>euis</a:t>
            </a:r>
            <a:r>
              <a:rPr lang="en-US" dirty="0"/>
              <a:t> mod non </a:t>
            </a:r>
            <a:r>
              <a:rPr lang="en-US" dirty="0" err="1"/>
              <a:t>purus</a:t>
            </a:r>
            <a:r>
              <a:rPr lang="en-US" dirty="0"/>
              <a:t>. Mae </a:t>
            </a:r>
            <a:r>
              <a:rPr lang="en-US" dirty="0" err="1"/>
              <a:t>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a:t>
            </a:r>
            <a:r>
              <a:rPr lang="en-US" dirty="0"/>
              <a:t> </a:t>
            </a:r>
            <a:r>
              <a:rPr lang="en-US" dirty="0" err="1"/>
              <a:t>tique</a:t>
            </a:r>
            <a:r>
              <a:rPr lang="en-US" dirty="0"/>
              <a:t> et in </a:t>
            </a:r>
            <a:r>
              <a:rPr lang="en-US" dirty="0" err="1"/>
              <a:t>metus</a:t>
            </a:r>
            <a:r>
              <a:rPr lang="en-US" dirty="0"/>
              <a:t>. </a:t>
            </a:r>
          </a:p>
        </p:txBody>
      </p:sp>
      <p:sp>
        <p:nvSpPr>
          <p:cNvPr id="9" name="Picture Placeholder 2"/>
          <p:cNvSpPr>
            <a:spLocks noGrp="1"/>
          </p:cNvSpPr>
          <p:nvPr>
            <p:ph type="pic" sz="quarter" idx="15"/>
          </p:nvPr>
        </p:nvSpPr>
        <p:spPr>
          <a:xfrm>
            <a:off x="3395138" y="592667"/>
            <a:ext cx="2294467" cy="25315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0" name="Text Placeholder 5"/>
          <p:cNvSpPr>
            <a:spLocks noGrp="1"/>
          </p:cNvSpPr>
          <p:nvPr>
            <p:ph type="body" sz="quarter" idx="16" hasCustomPrompt="1"/>
          </p:nvPr>
        </p:nvSpPr>
        <p:spPr>
          <a:xfrm>
            <a:off x="3395138" y="3122272"/>
            <a:ext cx="2302933" cy="298261"/>
          </a:xfrm>
          <a:prstGeom prst="rect">
            <a:avLst/>
          </a:prstGeom>
          <a:solidFill>
            <a:schemeClr val="accent2"/>
          </a:solidFill>
        </p:spPr>
        <p:txBody>
          <a:bodyPr lIns="68580" tIns="34290" rIns="68580" bIns="34290" anchor="ctr">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11" name="Text Placeholder 5"/>
          <p:cNvSpPr>
            <a:spLocks noGrp="1"/>
          </p:cNvSpPr>
          <p:nvPr>
            <p:ph type="body" sz="quarter" idx="17" hasCustomPrompt="1"/>
          </p:nvPr>
        </p:nvSpPr>
        <p:spPr>
          <a:xfrm>
            <a:off x="3395138" y="3562543"/>
            <a:ext cx="2302933" cy="967124"/>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dap </a:t>
            </a:r>
            <a:r>
              <a:rPr lang="en-US" dirty="0" err="1"/>
              <a:t>ibus</a:t>
            </a:r>
            <a:r>
              <a:rPr lang="en-US" dirty="0"/>
              <a:t> vitae, </a:t>
            </a:r>
            <a:r>
              <a:rPr lang="en-US" dirty="0" err="1"/>
              <a:t>euis</a:t>
            </a:r>
            <a:r>
              <a:rPr lang="en-US" dirty="0"/>
              <a:t> mod non </a:t>
            </a:r>
            <a:r>
              <a:rPr lang="en-US" dirty="0" err="1"/>
              <a:t>purus</a:t>
            </a:r>
            <a:r>
              <a:rPr lang="en-US" dirty="0"/>
              <a:t>. Mae </a:t>
            </a:r>
            <a:r>
              <a:rPr lang="en-US" dirty="0" err="1"/>
              <a:t>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a:t>
            </a:r>
            <a:r>
              <a:rPr lang="en-US" dirty="0"/>
              <a:t> </a:t>
            </a:r>
            <a:r>
              <a:rPr lang="en-US" dirty="0" err="1"/>
              <a:t>tique</a:t>
            </a:r>
            <a:r>
              <a:rPr lang="en-US" dirty="0"/>
              <a:t> et in </a:t>
            </a:r>
            <a:r>
              <a:rPr lang="en-US" dirty="0" err="1"/>
              <a:t>metus</a:t>
            </a:r>
            <a:r>
              <a:rPr lang="en-US" dirty="0"/>
              <a:t>. </a:t>
            </a:r>
          </a:p>
        </p:txBody>
      </p:sp>
      <p:sp>
        <p:nvSpPr>
          <p:cNvPr id="12" name="Picture Placeholder 2"/>
          <p:cNvSpPr>
            <a:spLocks noGrp="1"/>
          </p:cNvSpPr>
          <p:nvPr>
            <p:ph type="pic" sz="quarter" idx="18"/>
          </p:nvPr>
        </p:nvSpPr>
        <p:spPr>
          <a:xfrm>
            <a:off x="6087532" y="592667"/>
            <a:ext cx="2294467" cy="25315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3" name="Text Placeholder 5"/>
          <p:cNvSpPr>
            <a:spLocks noGrp="1"/>
          </p:cNvSpPr>
          <p:nvPr>
            <p:ph type="body" sz="quarter" idx="19" hasCustomPrompt="1"/>
          </p:nvPr>
        </p:nvSpPr>
        <p:spPr>
          <a:xfrm>
            <a:off x="6087532" y="3122272"/>
            <a:ext cx="2302933" cy="298261"/>
          </a:xfrm>
          <a:prstGeom prst="rect">
            <a:avLst/>
          </a:prstGeom>
          <a:solidFill>
            <a:schemeClr val="accent3"/>
          </a:solidFill>
        </p:spPr>
        <p:txBody>
          <a:bodyPr lIns="68580" tIns="34290" rIns="68580" bIns="34290" anchor="ctr">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14" name="Text Placeholder 5"/>
          <p:cNvSpPr>
            <a:spLocks noGrp="1"/>
          </p:cNvSpPr>
          <p:nvPr>
            <p:ph type="body" sz="quarter" idx="20" hasCustomPrompt="1"/>
          </p:nvPr>
        </p:nvSpPr>
        <p:spPr>
          <a:xfrm>
            <a:off x="6087532" y="3562543"/>
            <a:ext cx="2302933" cy="967124"/>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dap </a:t>
            </a:r>
            <a:r>
              <a:rPr lang="en-US" dirty="0" err="1"/>
              <a:t>ibus</a:t>
            </a:r>
            <a:r>
              <a:rPr lang="en-US" dirty="0"/>
              <a:t> vitae, </a:t>
            </a:r>
            <a:r>
              <a:rPr lang="en-US" dirty="0" err="1"/>
              <a:t>euis</a:t>
            </a:r>
            <a:r>
              <a:rPr lang="en-US" dirty="0"/>
              <a:t> mod non </a:t>
            </a:r>
            <a:r>
              <a:rPr lang="en-US" dirty="0" err="1"/>
              <a:t>purus</a:t>
            </a:r>
            <a:r>
              <a:rPr lang="en-US" dirty="0"/>
              <a:t>. Mae </a:t>
            </a:r>
            <a:r>
              <a:rPr lang="en-US" dirty="0" err="1"/>
              <a:t>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a:t>
            </a:r>
            <a:r>
              <a:rPr lang="en-US" dirty="0"/>
              <a:t> </a:t>
            </a:r>
            <a:r>
              <a:rPr lang="en-US" dirty="0" err="1"/>
              <a:t>tique</a:t>
            </a:r>
            <a:r>
              <a:rPr lang="en-US" dirty="0"/>
              <a:t> et in </a:t>
            </a:r>
            <a:r>
              <a:rPr lang="en-US" dirty="0" err="1"/>
              <a:t>metus</a:t>
            </a:r>
            <a:r>
              <a:rPr lang="en-US" dirty="0"/>
              <a:t>. </a:t>
            </a:r>
          </a:p>
        </p:txBody>
      </p:sp>
    </p:spTree>
    <p:extLst>
      <p:ext uri="{BB962C8B-B14F-4D97-AF65-F5344CB8AC3E}">
        <p14:creationId xmlns:p14="http://schemas.microsoft.com/office/powerpoint/2010/main" val="232706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30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37" presetClass="entr" presetSubtype="0" fill="hold" grpId="0" nodeType="withEffect">
                                  <p:stCondLst>
                                    <p:cond delay="300"/>
                                  </p:stCondLst>
                                  <p:childTnLst>
                                    <p:set>
                                      <p:cBhvr>
                                        <p:cTn id="9" dur="1" fill="hold">
                                          <p:stCondLst>
                                            <p:cond delay="0"/>
                                          </p:stCondLst>
                                        </p:cTn>
                                        <p:tgtEl>
                                          <p:spTgt spid="6">
                                            <p:bg/>
                                          </p:spTgt>
                                        </p:tgtEl>
                                        <p:attrNameLst>
                                          <p:attrName>style.visibility</p:attrName>
                                        </p:attrNameLst>
                                      </p:cBhvr>
                                      <p:to>
                                        <p:strVal val="visible"/>
                                      </p:to>
                                    </p:set>
                                    <p:animEffect transition="in" filter="fade">
                                      <p:cBhvr>
                                        <p:cTn id="10" dur="600"/>
                                        <p:tgtEl>
                                          <p:spTgt spid="6">
                                            <p:bg/>
                                          </p:spTgt>
                                        </p:tgtEl>
                                      </p:cBhvr>
                                    </p:animEffect>
                                    <p:anim calcmode="lin" valueType="num">
                                      <p:cBhvr>
                                        <p:cTn id="11" dur="600" fill="hold"/>
                                        <p:tgtEl>
                                          <p:spTgt spid="6">
                                            <p:bg/>
                                          </p:spTgt>
                                        </p:tgtEl>
                                        <p:attrNameLst>
                                          <p:attrName>ppt_x</p:attrName>
                                        </p:attrNameLst>
                                      </p:cBhvr>
                                      <p:tavLst>
                                        <p:tav tm="0">
                                          <p:val>
                                            <p:strVal val="#ppt_x"/>
                                          </p:val>
                                        </p:tav>
                                        <p:tav tm="100000">
                                          <p:val>
                                            <p:strVal val="#ppt_x"/>
                                          </p:val>
                                        </p:tav>
                                      </p:tavLst>
                                    </p:anim>
                                    <p:anim calcmode="lin" valueType="num">
                                      <p:cBhvr>
                                        <p:cTn id="12" dur="540" decel="100000" fill="hold"/>
                                        <p:tgtEl>
                                          <p:spTgt spid="6">
                                            <p:bg/>
                                          </p:spTgt>
                                        </p:tgtEl>
                                        <p:attrNameLst>
                                          <p:attrName>ppt_y</p:attrName>
                                        </p:attrNameLst>
                                      </p:cBhvr>
                                      <p:tavLst>
                                        <p:tav tm="0">
                                          <p:val>
                                            <p:strVal val="#ppt_y+1"/>
                                          </p:val>
                                        </p:tav>
                                        <p:tav tm="100000">
                                          <p:val>
                                            <p:strVal val="#ppt_y-.03"/>
                                          </p:val>
                                        </p:tav>
                                      </p:tavLst>
                                    </p:anim>
                                    <p:anim calcmode="lin" valueType="num">
                                      <p:cBhvr>
                                        <p:cTn id="13" dur="60" accel="100000" fill="hold">
                                          <p:stCondLst>
                                            <p:cond delay="540"/>
                                          </p:stCondLst>
                                        </p:cTn>
                                        <p:tgtEl>
                                          <p:spTgt spid="6">
                                            <p:bg/>
                                          </p:spTgt>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grpId="0" nodeType="clickEffect">
                                  <p:stCondLst>
                                    <p:cond delay="30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600"/>
                                        <p:tgtEl>
                                          <p:spTgt spid="6">
                                            <p:txEl>
                                              <p:pRg st="0" end="0"/>
                                            </p:txEl>
                                          </p:spTgt>
                                        </p:tgtEl>
                                      </p:cBhvr>
                                    </p:animEffect>
                                    <p:anim calcmode="lin" valueType="num">
                                      <p:cBhvr>
                                        <p:cTn id="19" dur="6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0" dur="54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21" dur="60" accel="100000" fill="hold">
                                          <p:stCondLst>
                                            <p:cond delay="540"/>
                                          </p:stCondLst>
                                        </p:cTn>
                                        <p:tgtEl>
                                          <p:spTgt spid="6">
                                            <p:txEl>
                                              <p:pRg st="0" end="0"/>
                                            </p:txEl>
                                          </p:spTgt>
                                        </p:tgtEl>
                                        <p:attrNameLst>
                                          <p:attrName>ppt_y</p:attrName>
                                        </p:attrNameLst>
                                      </p:cBhvr>
                                      <p:tavLst>
                                        <p:tav tm="0">
                                          <p:val>
                                            <p:strVal val="#ppt_y-.03"/>
                                          </p:val>
                                        </p:tav>
                                        <p:tav tm="100000">
                                          <p:val>
                                            <p:strVal val="#ppt_y"/>
                                          </p:val>
                                        </p:tav>
                                      </p:tavLst>
                                    </p:anim>
                                  </p:childTnLst>
                                </p:cTn>
                              </p:par>
                              <p:par>
                                <p:cTn id="22" presetID="37" presetClass="entr" presetSubtype="0" fill="hold" grpId="0" nodeType="withEffect">
                                  <p:stCondLst>
                                    <p:cond delay="30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fade">
                                      <p:cBhvr>
                                        <p:cTn id="24" dur="600"/>
                                        <p:tgtEl>
                                          <p:spTgt spid="7">
                                            <p:txEl>
                                              <p:pRg st="0" end="0"/>
                                            </p:txEl>
                                          </p:spTgt>
                                        </p:tgtEl>
                                      </p:cBhvr>
                                    </p:animEffect>
                                    <p:anim calcmode="lin" valueType="num">
                                      <p:cBhvr>
                                        <p:cTn id="25" dur="6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6" dur="54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27" dur="60" accel="100000" fill="hold">
                                          <p:stCondLst>
                                            <p:cond delay="540"/>
                                          </p:stCondLst>
                                        </p:cTn>
                                        <p:tgtEl>
                                          <p:spTgt spid="7">
                                            <p:txEl>
                                              <p:pRg st="0" end="0"/>
                                            </p:txEl>
                                          </p:spTgt>
                                        </p:tgtEl>
                                        <p:attrNameLst>
                                          <p:attrName>ppt_y</p:attrName>
                                        </p:attrNameLst>
                                      </p:cBhvr>
                                      <p:tavLst>
                                        <p:tav tm="0">
                                          <p:val>
                                            <p:strVal val="#ppt_y-.03"/>
                                          </p:val>
                                        </p:tav>
                                        <p:tav tm="100000">
                                          <p:val>
                                            <p:strVal val="#ppt_y"/>
                                          </p:val>
                                        </p:tav>
                                      </p:tavLst>
                                    </p:anim>
                                  </p:childTnLst>
                                </p:cTn>
                              </p:par>
                              <p:par>
                                <p:cTn id="28" presetID="10" presetClass="entr" presetSubtype="0" fill="hold" grpId="0" nodeType="withEffect" nodePh="1">
                                  <p:stCondLst>
                                    <p:cond delay="300"/>
                                  </p:stCondLst>
                                  <p:endCondLst>
                                    <p:cond evt="begin" delay="0">
                                      <p:tn val="28"/>
                                    </p:cond>
                                  </p:end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37" presetClass="entr" presetSubtype="0" fill="hold" grpId="0" nodeType="withEffect">
                                  <p:stCondLst>
                                    <p:cond delay="300"/>
                                  </p:stCondLst>
                                  <p:childTnLst>
                                    <p:set>
                                      <p:cBhvr>
                                        <p:cTn id="32" dur="1" fill="hold">
                                          <p:stCondLst>
                                            <p:cond delay="0"/>
                                          </p:stCondLst>
                                        </p:cTn>
                                        <p:tgtEl>
                                          <p:spTgt spid="10">
                                            <p:bg/>
                                          </p:spTgt>
                                        </p:tgtEl>
                                        <p:attrNameLst>
                                          <p:attrName>style.visibility</p:attrName>
                                        </p:attrNameLst>
                                      </p:cBhvr>
                                      <p:to>
                                        <p:strVal val="visible"/>
                                      </p:to>
                                    </p:set>
                                    <p:animEffect transition="in" filter="fade">
                                      <p:cBhvr>
                                        <p:cTn id="33" dur="600"/>
                                        <p:tgtEl>
                                          <p:spTgt spid="10">
                                            <p:bg/>
                                          </p:spTgt>
                                        </p:tgtEl>
                                      </p:cBhvr>
                                    </p:animEffect>
                                    <p:anim calcmode="lin" valueType="num">
                                      <p:cBhvr>
                                        <p:cTn id="34" dur="600" fill="hold"/>
                                        <p:tgtEl>
                                          <p:spTgt spid="10">
                                            <p:bg/>
                                          </p:spTgt>
                                        </p:tgtEl>
                                        <p:attrNameLst>
                                          <p:attrName>ppt_x</p:attrName>
                                        </p:attrNameLst>
                                      </p:cBhvr>
                                      <p:tavLst>
                                        <p:tav tm="0">
                                          <p:val>
                                            <p:strVal val="#ppt_x"/>
                                          </p:val>
                                        </p:tav>
                                        <p:tav tm="100000">
                                          <p:val>
                                            <p:strVal val="#ppt_x"/>
                                          </p:val>
                                        </p:tav>
                                      </p:tavLst>
                                    </p:anim>
                                    <p:anim calcmode="lin" valueType="num">
                                      <p:cBhvr>
                                        <p:cTn id="35" dur="540" decel="100000" fill="hold"/>
                                        <p:tgtEl>
                                          <p:spTgt spid="10">
                                            <p:bg/>
                                          </p:spTgt>
                                        </p:tgtEl>
                                        <p:attrNameLst>
                                          <p:attrName>ppt_y</p:attrName>
                                        </p:attrNameLst>
                                      </p:cBhvr>
                                      <p:tavLst>
                                        <p:tav tm="0">
                                          <p:val>
                                            <p:strVal val="#ppt_y+1"/>
                                          </p:val>
                                        </p:tav>
                                        <p:tav tm="100000">
                                          <p:val>
                                            <p:strVal val="#ppt_y-.03"/>
                                          </p:val>
                                        </p:tav>
                                      </p:tavLst>
                                    </p:anim>
                                    <p:anim calcmode="lin" valueType="num">
                                      <p:cBhvr>
                                        <p:cTn id="36" dur="60" accel="100000" fill="hold">
                                          <p:stCondLst>
                                            <p:cond delay="540"/>
                                          </p:stCondLst>
                                        </p:cTn>
                                        <p:tgtEl>
                                          <p:spTgt spid="10">
                                            <p:bg/>
                                          </p:spTgt>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grpId="0" nodeType="clickEffect">
                                  <p:stCondLst>
                                    <p:cond delay="300"/>
                                  </p:stCondLst>
                                  <p:childTnLst>
                                    <p:set>
                                      <p:cBhvr>
                                        <p:cTn id="40" dur="1" fill="hold">
                                          <p:stCondLst>
                                            <p:cond delay="0"/>
                                          </p:stCondLst>
                                        </p:cTn>
                                        <p:tgtEl>
                                          <p:spTgt spid="10">
                                            <p:txEl>
                                              <p:pRg st="0" end="0"/>
                                            </p:txEl>
                                          </p:spTgt>
                                        </p:tgtEl>
                                        <p:attrNameLst>
                                          <p:attrName>style.visibility</p:attrName>
                                        </p:attrNameLst>
                                      </p:cBhvr>
                                      <p:to>
                                        <p:strVal val="visible"/>
                                      </p:to>
                                    </p:set>
                                    <p:animEffect transition="in" filter="fade">
                                      <p:cBhvr>
                                        <p:cTn id="41" dur="600"/>
                                        <p:tgtEl>
                                          <p:spTgt spid="10">
                                            <p:txEl>
                                              <p:pRg st="0" end="0"/>
                                            </p:txEl>
                                          </p:spTgt>
                                        </p:tgtEl>
                                      </p:cBhvr>
                                    </p:animEffect>
                                    <p:anim calcmode="lin" valueType="num">
                                      <p:cBhvr>
                                        <p:cTn id="42" dur="6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43" dur="540" decel="100000" fill="hold"/>
                                        <p:tgtEl>
                                          <p:spTgt spid="10">
                                            <p:txEl>
                                              <p:pRg st="0" end="0"/>
                                            </p:txEl>
                                          </p:spTgt>
                                        </p:tgtEl>
                                        <p:attrNameLst>
                                          <p:attrName>ppt_y</p:attrName>
                                        </p:attrNameLst>
                                      </p:cBhvr>
                                      <p:tavLst>
                                        <p:tav tm="0">
                                          <p:val>
                                            <p:strVal val="#ppt_y+1"/>
                                          </p:val>
                                        </p:tav>
                                        <p:tav tm="100000">
                                          <p:val>
                                            <p:strVal val="#ppt_y-.03"/>
                                          </p:val>
                                        </p:tav>
                                      </p:tavLst>
                                    </p:anim>
                                    <p:anim calcmode="lin" valueType="num">
                                      <p:cBhvr>
                                        <p:cTn id="44" dur="60" accel="100000" fill="hold">
                                          <p:stCondLst>
                                            <p:cond delay="540"/>
                                          </p:stCondLst>
                                        </p:cTn>
                                        <p:tgtEl>
                                          <p:spTgt spid="10">
                                            <p:txEl>
                                              <p:pRg st="0" end="0"/>
                                            </p:txEl>
                                          </p:spTgt>
                                        </p:tgtEl>
                                        <p:attrNameLst>
                                          <p:attrName>ppt_y</p:attrName>
                                        </p:attrNameLst>
                                      </p:cBhvr>
                                      <p:tavLst>
                                        <p:tav tm="0">
                                          <p:val>
                                            <p:strVal val="#ppt_y-.03"/>
                                          </p:val>
                                        </p:tav>
                                        <p:tav tm="100000">
                                          <p:val>
                                            <p:strVal val="#ppt_y"/>
                                          </p:val>
                                        </p:tav>
                                      </p:tavLst>
                                    </p:anim>
                                  </p:childTnLst>
                                </p:cTn>
                              </p:par>
                              <p:par>
                                <p:cTn id="45" presetID="37" presetClass="entr" presetSubtype="0" fill="hold" grpId="0" nodeType="withEffect">
                                  <p:stCondLst>
                                    <p:cond delay="300"/>
                                  </p:stCondLst>
                                  <p:childTnLst>
                                    <p:set>
                                      <p:cBhvr>
                                        <p:cTn id="46" dur="1" fill="hold">
                                          <p:stCondLst>
                                            <p:cond delay="0"/>
                                          </p:stCondLst>
                                        </p:cTn>
                                        <p:tgtEl>
                                          <p:spTgt spid="11">
                                            <p:txEl>
                                              <p:pRg st="0" end="0"/>
                                            </p:txEl>
                                          </p:spTgt>
                                        </p:tgtEl>
                                        <p:attrNameLst>
                                          <p:attrName>style.visibility</p:attrName>
                                        </p:attrNameLst>
                                      </p:cBhvr>
                                      <p:to>
                                        <p:strVal val="visible"/>
                                      </p:to>
                                    </p:set>
                                    <p:animEffect transition="in" filter="fade">
                                      <p:cBhvr>
                                        <p:cTn id="47" dur="600"/>
                                        <p:tgtEl>
                                          <p:spTgt spid="11">
                                            <p:txEl>
                                              <p:pRg st="0" end="0"/>
                                            </p:txEl>
                                          </p:spTgt>
                                        </p:tgtEl>
                                      </p:cBhvr>
                                    </p:animEffect>
                                    <p:anim calcmode="lin" valueType="num">
                                      <p:cBhvr>
                                        <p:cTn id="48" dur="6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49" dur="540" decel="100000" fill="hold"/>
                                        <p:tgtEl>
                                          <p:spTgt spid="11">
                                            <p:txEl>
                                              <p:pRg st="0" end="0"/>
                                            </p:txEl>
                                          </p:spTgt>
                                        </p:tgtEl>
                                        <p:attrNameLst>
                                          <p:attrName>ppt_y</p:attrName>
                                        </p:attrNameLst>
                                      </p:cBhvr>
                                      <p:tavLst>
                                        <p:tav tm="0">
                                          <p:val>
                                            <p:strVal val="#ppt_y+1"/>
                                          </p:val>
                                        </p:tav>
                                        <p:tav tm="100000">
                                          <p:val>
                                            <p:strVal val="#ppt_y-.03"/>
                                          </p:val>
                                        </p:tav>
                                      </p:tavLst>
                                    </p:anim>
                                    <p:anim calcmode="lin" valueType="num">
                                      <p:cBhvr>
                                        <p:cTn id="50" dur="60" accel="100000" fill="hold">
                                          <p:stCondLst>
                                            <p:cond delay="540"/>
                                          </p:stCondLst>
                                        </p:cTn>
                                        <p:tgtEl>
                                          <p:spTgt spid="11">
                                            <p:txEl>
                                              <p:pRg st="0" end="0"/>
                                            </p:txEl>
                                          </p:spTgt>
                                        </p:tgtEl>
                                        <p:attrNameLst>
                                          <p:attrName>ppt_y</p:attrName>
                                        </p:attrNameLst>
                                      </p:cBhvr>
                                      <p:tavLst>
                                        <p:tav tm="0">
                                          <p:val>
                                            <p:strVal val="#ppt_y-.03"/>
                                          </p:val>
                                        </p:tav>
                                        <p:tav tm="100000">
                                          <p:val>
                                            <p:strVal val="#ppt_y"/>
                                          </p:val>
                                        </p:tav>
                                      </p:tavLst>
                                    </p:anim>
                                  </p:childTnLst>
                                </p:cTn>
                              </p:par>
                              <p:par>
                                <p:cTn id="51" presetID="10" presetClass="entr" presetSubtype="0" fill="hold" grpId="0" nodeType="withEffect" nodePh="1">
                                  <p:stCondLst>
                                    <p:cond delay="300"/>
                                  </p:stCondLst>
                                  <p:endCondLst>
                                    <p:cond evt="begin" delay="0">
                                      <p:tn val="51"/>
                                    </p:cond>
                                  </p:end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par>
                                <p:cTn id="54" presetID="37" presetClass="entr" presetSubtype="0" fill="hold" grpId="0" nodeType="withEffect">
                                  <p:stCondLst>
                                    <p:cond delay="300"/>
                                  </p:stCondLst>
                                  <p:childTnLst>
                                    <p:set>
                                      <p:cBhvr>
                                        <p:cTn id="55" dur="1" fill="hold">
                                          <p:stCondLst>
                                            <p:cond delay="0"/>
                                          </p:stCondLst>
                                        </p:cTn>
                                        <p:tgtEl>
                                          <p:spTgt spid="13">
                                            <p:bg/>
                                          </p:spTgt>
                                        </p:tgtEl>
                                        <p:attrNameLst>
                                          <p:attrName>style.visibility</p:attrName>
                                        </p:attrNameLst>
                                      </p:cBhvr>
                                      <p:to>
                                        <p:strVal val="visible"/>
                                      </p:to>
                                    </p:set>
                                    <p:animEffect transition="in" filter="fade">
                                      <p:cBhvr>
                                        <p:cTn id="56" dur="600"/>
                                        <p:tgtEl>
                                          <p:spTgt spid="13">
                                            <p:bg/>
                                          </p:spTgt>
                                        </p:tgtEl>
                                      </p:cBhvr>
                                    </p:animEffect>
                                    <p:anim calcmode="lin" valueType="num">
                                      <p:cBhvr>
                                        <p:cTn id="57" dur="600" fill="hold"/>
                                        <p:tgtEl>
                                          <p:spTgt spid="13">
                                            <p:bg/>
                                          </p:spTgt>
                                        </p:tgtEl>
                                        <p:attrNameLst>
                                          <p:attrName>ppt_x</p:attrName>
                                        </p:attrNameLst>
                                      </p:cBhvr>
                                      <p:tavLst>
                                        <p:tav tm="0">
                                          <p:val>
                                            <p:strVal val="#ppt_x"/>
                                          </p:val>
                                        </p:tav>
                                        <p:tav tm="100000">
                                          <p:val>
                                            <p:strVal val="#ppt_x"/>
                                          </p:val>
                                        </p:tav>
                                      </p:tavLst>
                                    </p:anim>
                                    <p:anim calcmode="lin" valueType="num">
                                      <p:cBhvr>
                                        <p:cTn id="58" dur="540" decel="100000" fill="hold"/>
                                        <p:tgtEl>
                                          <p:spTgt spid="13">
                                            <p:bg/>
                                          </p:spTgt>
                                        </p:tgtEl>
                                        <p:attrNameLst>
                                          <p:attrName>ppt_y</p:attrName>
                                        </p:attrNameLst>
                                      </p:cBhvr>
                                      <p:tavLst>
                                        <p:tav tm="0">
                                          <p:val>
                                            <p:strVal val="#ppt_y+1"/>
                                          </p:val>
                                        </p:tav>
                                        <p:tav tm="100000">
                                          <p:val>
                                            <p:strVal val="#ppt_y-.03"/>
                                          </p:val>
                                        </p:tav>
                                      </p:tavLst>
                                    </p:anim>
                                    <p:anim calcmode="lin" valueType="num">
                                      <p:cBhvr>
                                        <p:cTn id="59" dur="60" accel="100000" fill="hold">
                                          <p:stCondLst>
                                            <p:cond delay="540"/>
                                          </p:stCondLst>
                                        </p:cTn>
                                        <p:tgtEl>
                                          <p:spTgt spid="13">
                                            <p:bg/>
                                          </p:spTgt>
                                        </p:tgtEl>
                                        <p:attrNameLst>
                                          <p:attrName>ppt_y</p:attrName>
                                        </p:attrNameLst>
                                      </p:cBhvr>
                                      <p:tavLst>
                                        <p:tav tm="0">
                                          <p:val>
                                            <p:strVal val="#ppt_y-.03"/>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37" presetClass="entr" presetSubtype="0" fill="hold" grpId="0" nodeType="clickEffect">
                                  <p:stCondLst>
                                    <p:cond delay="300"/>
                                  </p:stCondLst>
                                  <p:childTnLst>
                                    <p:set>
                                      <p:cBhvr>
                                        <p:cTn id="63" dur="1" fill="hold">
                                          <p:stCondLst>
                                            <p:cond delay="0"/>
                                          </p:stCondLst>
                                        </p:cTn>
                                        <p:tgtEl>
                                          <p:spTgt spid="13">
                                            <p:txEl>
                                              <p:pRg st="0" end="0"/>
                                            </p:txEl>
                                          </p:spTgt>
                                        </p:tgtEl>
                                        <p:attrNameLst>
                                          <p:attrName>style.visibility</p:attrName>
                                        </p:attrNameLst>
                                      </p:cBhvr>
                                      <p:to>
                                        <p:strVal val="visible"/>
                                      </p:to>
                                    </p:set>
                                    <p:animEffect transition="in" filter="fade">
                                      <p:cBhvr>
                                        <p:cTn id="64" dur="600"/>
                                        <p:tgtEl>
                                          <p:spTgt spid="13">
                                            <p:txEl>
                                              <p:pRg st="0" end="0"/>
                                            </p:txEl>
                                          </p:spTgt>
                                        </p:tgtEl>
                                      </p:cBhvr>
                                    </p:animEffect>
                                    <p:anim calcmode="lin" valueType="num">
                                      <p:cBhvr>
                                        <p:cTn id="65" dur="6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66" dur="540" decel="100000" fill="hold"/>
                                        <p:tgtEl>
                                          <p:spTgt spid="13">
                                            <p:txEl>
                                              <p:pRg st="0" end="0"/>
                                            </p:txEl>
                                          </p:spTgt>
                                        </p:tgtEl>
                                        <p:attrNameLst>
                                          <p:attrName>ppt_y</p:attrName>
                                        </p:attrNameLst>
                                      </p:cBhvr>
                                      <p:tavLst>
                                        <p:tav tm="0">
                                          <p:val>
                                            <p:strVal val="#ppt_y+1"/>
                                          </p:val>
                                        </p:tav>
                                        <p:tav tm="100000">
                                          <p:val>
                                            <p:strVal val="#ppt_y-.03"/>
                                          </p:val>
                                        </p:tav>
                                      </p:tavLst>
                                    </p:anim>
                                    <p:anim calcmode="lin" valueType="num">
                                      <p:cBhvr>
                                        <p:cTn id="67" dur="60" accel="100000" fill="hold">
                                          <p:stCondLst>
                                            <p:cond delay="540"/>
                                          </p:stCondLst>
                                        </p:cTn>
                                        <p:tgtEl>
                                          <p:spTgt spid="13">
                                            <p:txEl>
                                              <p:pRg st="0" end="0"/>
                                            </p:txEl>
                                          </p:spTgt>
                                        </p:tgtEl>
                                        <p:attrNameLst>
                                          <p:attrName>ppt_y</p:attrName>
                                        </p:attrNameLst>
                                      </p:cBhvr>
                                      <p:tavLst>
                                        <p:tav tm="0">
                                          <p:val>
                                            <p:strVal val="#ppt_y-.03"/>
                                          </p:val>
                                        </p:tav>
                                        <p:tav tm="100000">
                                          <p:val>
                                            <p:strVal val="#ppt_y"/>
                                          </p:val>
                                        </p:tav>
                                      </p:tavLst>
                                    </p:anim>
                                  </p:childTnLst>
                                </p:cTn>
                              </p:par>
                              <p:par>
                                <p:cTn id="68" presetID="37" presetClass="entr" presetSubtype="0" fill="hold" grpId="0" nodeType="withEffect">
                                  <p:stCondLst>
                                    <p:cond delay="300"/>
                                  </p:stCondLst>
                                  <p:childTnLst>
                                    <p:set>
                                      <p:cBhvr>
                                        <p:cTn id="69" dur="1" fill="hold">
                                          <p:stCondLst>
                                            <p:cond delay="0"/>
                                          </p:stCondLst>
                                        </p:cTn>
                                        <p:tgtEl>
                                          <p:spTgt spid="14">
                                            <p:txEl>
                                              <p:pRg st="0" end="0"/>
                                            </p:txEl>
                                          </p:spTgt>
                                        </p:tgtEl>
                                        <p:attrNameLst>
                                          <p:attrName>style.visibility</p:attrName>
                                        </p:attrNameLst>
                                      </p:cBhvr>
                                      <p:to>
                                        <p:strVal val="visible"/>
                                      </p:to>
                                    </p:set>
                                    <p:animEffect transition="in" filter="fade">
                                      <p:cBhvr>
                                        <p:cTn id="70" dur="600"/>
                                        <p:tgtEl>
                                          <p:spTgt spid="14">
                                            <p:txEl>
                                              <p:pRg st="0" end="0"/>
                                            </p:txEl>
                                          </p:spTgt>
                                        </p:tgtEl>
                                      </p:cBhvr>
                                    </p:animEffect>
                                    <p:anim calcmode="lin" valueType="num">
                                      <p:cBhvr>
                                        <p:cTn id="71" dur="6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72" dur="540" decel="100000" fill="hold"/>
                                        <p:tgtEl>
                                          <p:spTgt spid="14">
                                            <p:txEl>
                                              <p:pRg st="0" end="0"/>
                                            </p:txEl>
                                          </p:spTgt>
                                        </p:tgtEl>
                                        <p:attrNameLst>
                                          <p:attrName>ppt_y</p:attrName>
                                        </p:attrNameLst>
                                      </p:cBhvr>
                                      <p:tavLst>
                                        <p:tav tm="0">
                                          <p:val>
                                            <p:strVal val="#ppt_y+1"/>
                                          </p:val>
                                        </p:tav>
                                        <p:tav tm="100000">
                                          <p:val>
                                            <p:strVal val="#ppt_y-.03"/>
                                          </p:val>
                                        </p:tav>
                                      </p:tavLst>
                                    </p:anim>
                                    <p:anim calcmode="lin" valueType="num">
                                      <p:cBhvr>
                                        <p:cTn id="73" dur="60" accel="100000" fill="hold">
                                          <p:stCondLst>
                                            <p:cond delay="540"/>
                                          </p:stCondLst>
                                        </p:cTn>
                                        <p:tgtEl>
                                          <p:spTgt spid="14">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animBg="1">
        <p:tmplLst>
          <p:tmpl lvl="1">
            <p:tnLst>
              <p:par>
                <p:cTn presetID="37" presetClass="entr" presetSubtype="0" fill="hold" nodeType="clickEffect">
                  <p:stCondLst>
                    <p:cond delay="300"/>
                  </p:stCondLst>
                  <p:childTnLst>
                    <p:set>
                      <p:cBhvr>
                        <p:cTn dur="1" fill="hold">
                          <p:stCondLst>
                            <p:cond delay="0"/>
                          </p:stCondLst>
                        </p:cTn>
                        <p:tgtEl>
                          <p:spTgt spid="6"/>
                        </p:tgtEl>
                        <p:attrNameLst>
                          <p:attrName>style.visibility</p:attrName>
                        </p:attrNameLst>
                      </p:cBhvr>
                      <p:to>
                        <p:strVal val="visible"/>
                      </p:to>
                    </p:set>
                    <p:animEffect transition="in" filter="fade">
                      <p:cBhvr>
                        <p:cTn dur="600"/>
                        <p:tgtEl>
                          <p:spTgt spid="6"/>
                        </p:tgtEl>
                      </p:cBhvr>
                    </p:animEffect>
                    <p:anim calcmode="lin" valueType="num">
                      <p:cBhvr>
                        <p:cTn dur="600" fill="hold"/>
                        <p:tgtEl>
                          <p:spTgt spid="6"/>
                        </p:tgtEl>
                        <p:attrNameLst>
                          <p:attrName>ppt_x</p:attrName>
                        </p:attrNameLst>
                      </p:cBhvr>
                      <p:tavLst>
                        <p:tav tm="0">
                          <p:val>
                            <p:strVal val="#ppt_x"/>
                          </p:val>
                        </p:tav>
                        <p:tav tm="100000">
                          <p:val>
                            <p:strVal val="#ppt_x"/>
                          </p:val>
                        </p:tav>
                      </p:tavLst>
                    </p:anim>
                    <p:anim calcmode="lin" valueType="num">
                      <p:cBhvr>
                        <p:cTn dur="540" decel="100000" fill="hold"/>
                        <p:tgtEl>
                          <p:spTgt spid="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tnLst>
          </p:tmpl>
        </p:tmplLst>
      </p:bldP>
      <p:bldP spid="7" grpId="0" build="p">
        <p:tmplLst>
          <p:tmpl lvl="1">
            <p:tnLst>
              <p:par>
                <p:cTn presetID="37" presetClass="entr" presetSubtype="0" fill="hold" nodeType="withEffect" nodePh="1">
                  <p:stCondLst>
                    <p:cond delay="300"/>
                  </p:stCondLst>
                  <p:childTnLst>
                    <p:set>
                      <p:cBhvr>
                        <p:cTn dur="1" fill="hold">
                          <p:stCondLst>
                            <p:cond delay="0"/>
                          </p:stCondLst>
                        </p:cTn>
                        <p:tgtEl>
                          <p:spTgt spid="7"/>
                        </p:tgtEl>
                        <p:attrNameLst>
                          <p:attrName>style.visibility</p:attrName>
                        </p:attrNameLst>
                      </p:cBhvr>
                      <p:to>
                        <p:strVal val="visible"/>
                      </p:to>
                    </p:set>
                    <p:animEffect transition="in" filter="fade">
                      <p:cBhvr>
                        <p:cTn dur="600"/>
                        <p:tgtEl>
                          <p:spTgt spid="7"/>
                        </p:tgtEl>
                      </p:cBhvr>
                    </p:animEffect>
                    <p:anim calcmode="lin" valueType="num">
                      <p:cBhvr>
                        <p:cTn dur="600" fill="hold"/>
                        <p:tgtEl>
                          <p:spTgt spid="7"/>
                        </p:tgtEl>
                        <p:attrNameLst>
                          <p:attrName>ppt_x</p:attrName>
                        </p:attrNameLst>
                      </p:cBhvr>
                      <p:tavLst>
                        <p:tav tm="0">
                          <p:val>
                            <p:strVal val="#ppt_x"/>
                          </p:val>
                        </p:tav>
                        <p:tav tm="100000">
                          <p:val>
                            <p:strVal val="#ppt_x"/>
                          </p:val>
                        </p:tav>
                      </p:tavLst>
                    </p:anim>
                    <p:anim calcmode="lin" valueType="num">
                      <p:cBhvr>
                        <p:cTn dur="540" decel="100000" fill="hold"/>
                        <p:tgtEl>
                          <p:spTgt spid="7"/>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7"/>
                        </p:tgtEl>
                        <p:attrNameLst>
                          <p:attrName>ppt_y</p:attrName>
                        </p:attrNameLst>
                      </p:cBhvr>
                      <p:tavLst>
                        <p:tav tm="0">
                          <p:val>
                            <p:strVal val="#ppt_y-.03"/>
                          </p:val>
                        </p:tav>
                        <p:tav tm="100000">
                          <p:val>
                            <p:strVal val="#ppt_y"/>
                          </p:val>
                        </p:tav>
                      </p:tavLst>
                    </p:anim>
                  </p:childTnLst>
                </p:cTn>
              </p:par>
            </p:tnLst>
          </p:tmpl>
        </p:tmplLst>
      </p:bldP>
      <p:bldP spid="9" grpId="0"/>
      <p:bldP spid="10" grpId="0" build="p" animBg="1">
        <p:tmplLst>
          <p:tmpl lvl="1">
            <p:tnLst>
              <p:par>
                <p:cTn presetID="37" presetClass="entr" presetSubtype="0" fill="hold" nodeType="clickEffect">
                  <p:stCondLst>
                    <p:cond delay="300"/>
                  </p:stCondLst>
                  <p:childTnLst>
                    <p:set>
                      <p:cBhvr>
                        <p:cTn dur="1" fill="hold">
                          <p:stCondLst>
                            <p:cond delay="0"/>
                          </p:stCondLst>
                        </p:cTn>
                        <p:tgtEl>
                          <p:spTgt spid="10"/>
                        </p:tgtEl>
                        <p:attrNameLst>
                          <p:attrName>style.visibility</p:attrName>
                        </p:attrNameLst>
                      </p:cBhvr>
                      <p:to>
                        <p:strVal val="visible"/>
                      </p:to>
                    </p:set>
                    <p:animEffect transition="in" filter="fade">
                      <p:cBhvr>
                        <p:cTn dur="600"/>
                        <p:tgtEl>
                          <p:spTgt spid="10"/>
                        </p:tgtEl>
                      </p:cBhvr>
                    </p:animEffect>
                    <p:anim calcmode="lin" valueType="num">
                      <p:cBhvr>
                        <p:cTn dur="600" fill="hold"/>
                        <p:tgtEl>
                          <p:spTgt spid="10"/>
                        </p:tgtEl>
                        <p:attrNameLst>
                          <p:attrName>ppt_x</p:attrName>
                        </p:attrNameLst>
                      </p:cBhvr>
                      <p:tavLst>
                        <p:tav tm="0">
                          <p:val>
                            <p:strVal val="#ppt_x"/>
                          </p:val>
                        </p:tav>
                        <p:tav tm="100000">
                          <p:val>
                            <p:strVal val="#ppt_x"/>
                          </p:val>
                        </p:tav>
                      </p:tavLst>
                    </p:anim>
                    <p:anim calcmode="lin" valueType="num">
                      <p:cBhvr>
                        <p:cTn dur="540" decel="100000" fill="hold"/>
                        <p:tgtEl>
                          <p:spTgt spid="1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0"/>
                        </p:tgtEl>
                        <p:attrNameLst>
                          <p:attrName>ppt_y</p:attrName>
                        </p:attrNameLst>
                      </p:cBhvr>
                      <p:tavLst>
                        <p:tav tm="0">
                          <p:val>
                            <p:strVal val="#ppt_y-.03"/>
                          </p:val>
                        </p:tav>
                        <p:tav tm="100000">
                          <p:val>
                            <p:strVal val="#ppt_y"/>
                          </p:val>
                        </p:tav>
                      </p:tavLst>
                    </p:anim>
                  </p:childTnLst>
                </p:cTn>
              </p:par>
            </p:tnLst>
          </p:tmpl>
        </p:tmplLst>
      </p:bldP>
      <p:bldP spid="11" grpId="0" build="p">
        <p:tmplLst>
          <p:tmpl lvl="1">
            <p:tnLst>
              <p:par>
                <p:cTn presetID="37" presetClass="entr" presetSubtype="0" fill="hold" nodeType="withEffect" nodePh="1">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600"/>
                        <p:tgtEl>
                          <p:spTgt spid="11"/>
                        </p:tgtEl>
                      </p:cBhvr>
                    </p:animEffect>
                    <p:anim calcmode="lin" valueType="num">
                      <p:cBhvr>
                        <p:cTn dur="600" fill="hold"/>
                        <p:tgtEl>
                          <p:spTgt spid="11"/>
                        </p:tgtEl>
                        <p:attrNameLst>
                          <p:attrName>ppt_x</p:attrName>
                        </p:attrNameLst>
                      </p:cBhvr>
                      <p:tavLst>
                        <p:tav tm="0">
                          <p:val>
                            <p:strVal val="#ppt_x"/>
                          </p:val>
                        </p:tav>
                        <p:tav tm="100000">
                          <p:val>
                            <p:strVal val="#ppt_x"/>
                          </p:val>
                        </p:tav>
                      </p:tavLst>
                    </p:anim>
                    <p:anim calcmode="lin" valueType="num">
                      <p:cBhvr>
                        <p:cTn dur="540" decel="100000" fill="hold"/>
                        <p:tgtEl>
                          <p:spTgt spid="11"/>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1"/>
                        </p:tgtEl>
                        <p:attrNameLst>
                          <p:attrName>ppt_y</p:attrName>
                        </p:attrNameLst>
                      </p:cBhvr>
                      <p:tavLst>
                        <p:tav tm="0">
                          <p:val>
                            <p:strVal val="#ppt_y-.03"/>
                          </p:val>
                        </p:tav>
                        <p:tav tm="100000">
                          <p:val>
                            <p:strVal val="#ppt_y"/>
                          </p:val>
                        </p:tav>
                      </p:tavLst>
                    </p:anim>
                  </p:childTnLst>
                </p:cTn>
              </p:par>
            </p:tnLst>
          </p:tmpl>
        </p:tmplLst>
      </p:bldP>
      <p:bldP spid="12" grpId="0"/>
      <p:bldP spid="13" grpId="0" build="p" animBg="1">
        <p:tmplLst>
          <p:tmpl lvl="1">
            <p:tnLst>
              <p:par>
                <p:cTn presetID="37" presetClass="entr" presetSubtype="0" fill="hold" nodeType="clickEffect">
                  <p:stCondLst>
                    <p:cond delay="300"/>
                  </p:stCondLst>
                  <p:childTnLst>
                    <p:set>
                      <p:cBhvr>
                        <p:cTn dur="1" fill="hold">
                          <p:stCondLst>
                            <p:cond delay="0"/>
                          </p:stCondLst>
                        </p:cTn>
                        <p:tgtEl>
                          <p:spTgt spid="13"/>
                        </p:tgtEl>
                        <p:attrNameLst>
                          <p:attrName>style.visibility</p:attrName>
                        </p:attrNameLst>
                      </p:cBhvr>
                      <p:to>
                        <p:strVal val="visible"/>
                      </p:to>
                    </p:set>
                    <p:animEffect transition="in" filter="fade">
                      <p:cBhvr>
                        <p:cTn dur="600"/>
                        <p:tgtEl>
                          <p:spTgt spid="13"/>
                        </p:tgtEl>
                      </p:cBhvr>
                    </p:animEffect>
                    <p:anim calcmode="lin" valueType="num">
                      <p:cBhvr>
                        <p:cTn dur="600" fill="hold"/>
                        <p:tgtEl>
                          <p:spTgt spid="13"/>
                        </p:tgtEl>
                        <p:attrNameLst>
                          <p:attrName>ppt_x</p:attrName>
                        </p:attrNameLst>
                      </p:cBhvr>
                      <p:tavLst>
                        <p:tav tm="0">
                          <p:val>
                            <p:strVal val="#ppt_x"/>
                          </p:val>
                        </p:tav>
                        <p:tav tm="100000">
                          <p:val>
                            <p:strVal val="#ppt_x"/>
                          </p:val>
                        </p:tav>
                      </p:tavLst>
                    </p:anim>
                    <p:anim calcmode="lin" valueType="num">
                      <p:cBhvr>
                        <p:cTn dur="540" decel="100000" fill="hold"/>
                        <p:tgtEl>
                          <p:spTgt spid="13"/>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3"/>
                        </p:tgtEl>
                        <p:attrNameLst>
                          <p:attrName>ppt_y</p:attrName>
                        </p:attrNameLst>
                      </p:cBhvr>
                      <p:tavLst>
                        <p:tav tm="0">
                          <p:val>
                            <p:strVal val="#ppt_y-.03"/>
                          </p:val>
                        </p:tav>
                        <p:tav tm="100000">
                          <p:val>
                            <p:strVal val="#ppt_y"/>
                          </p:val>
                        </p:tav>
                      </p:tavLst>
                    </p:anim>
                  </p:childTnLst>
                </p:cTn>
              </p:par>
            </p:tnLst>
          </p:tmpl>
        </p:tmplLst>
      </p:bldP>
      <p:bldP spid="14" grpId="0" build="p">
        <p:tmplLst>
          <p:tmpl lvl="1">
            <p:tnLst>
              <p:par>
                <p:cTn presetID="37" presetClass="entr" presetSubtype="0" fill="hold" nodeType="withEffect" nodePh="1">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600"/>
                        <p:tgtEl>
                          <p:spTgt spid="14"/>
                        </p:tgtEl>
                      </p:cBhvr>
                    </p:animEffect>
                    <p:anim calcmode="lin" valueType="num">
                      <p:cBhvr>
                        <p:cTn dur="600" fill="hold"/>
                        <p:tgtEl>
                          <p:spTgt spid="14"/>
                        </p:tgtEl>
                        <p:attrNameLst>
                          <p:attrName>ppt_x</p:attrName>
                        </p:attrNameLst>
                      </p:cBhvr>
                      <p:tavLst>
                        <p:tav tm="0">
                          <p:val>
                            <p:strVal val="#ppt_x"/>
                          </p:val>
                        </p:tav>
                        <p:tav tm="100000">
                          <p:val>
                            <p:strVal val="#ppt_x"/>
                          </p:val>
                        </p:tav>
                      </p:tavLst>
                    </p:anim>
                    <p:anim calcmode="lin" valueType="num">
                      <p:cBhvr>
                        <p:cTn dur="540" decel="100000" fill="hold"/>
                        <p:tgtEl>
                          <p:spTgt spid="14"/>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4"/>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Gal = Two images">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702738" y="592667"/>
            <a:ext cx="3725329" cy="25315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6" name="Text Placeholder 5"/>
          <p:cNvSpPr>
            <a:spLocks noGrp="1"/>
          </p:cNvSpPr>
          <p:nvPr>
            <p:ph type="body" sz="quarter" idx="10" hasCustomPrompt="1"/>
          </p:nvPr>
        </p:nvSpPr>
        <p:spPr>
          <a:xfrm>
            <a:off x="702738" y="3113805"/>
            <a:ext cx="3739075" cy="298261"/>
          </a:xfrm>
          <a:prstGeom prst="rect">
            <a:avLst/>
          </a:prstGeom>
          <a:solidFill>
            <a:schemeClr val="accent1"/>
          </a:solidFill>
        </p:spPr>
        <p:txBody>
          <a:bodyPr lIns="68580" tIns="34290" rIns="68580" bIns="34290" anchor="ctr">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7" name="Text Placeholder 5"/>
          <p:cNvSpPr>
            <a:spLocks noGrp="1"/>
          </p:cNvSpPr>
          <p:nvPr>
            <p:ph type="body" sz="quarter" idx="14" hasCustomPrompt="1"/>
          </p:nvPr>
        </p:nvSpPr>
        <p:spPr>
          <a:xfrm>
            <a:off x="702738" y="3562543"/>
            <a:ext cx="3739075" cy="967124"/>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dap </a:t>
            </a:r>
            <a:r>
              <a:rPr lang="en-US" dirty="0" err="1"/>
              <a:t>ibus</a:t>
            </a:r>
            <a:r>
              <a:rPr lang="en-US" dirty="0"/>
              <a:t> vitae, </a:t>
            </a:r>
            <a:r>
              <a:rPr lang="en-US" dirty="0" err="1"/>
              <a:t>euis</a:t>
            </a:r>
            <a:r>
              <a:rPr lang="en-US" dirty="0"/>
              <a:t> mod non </a:t>
            </a:r>
            <a:r>
              <a:rPr lang="en-US" dirty="0" err="1"/>
              <a:t>purus</a:t>
            </a:r>
            <a:r>
              <a:rPr lang="en-US" dirty="0"/>
              <a:t>. Mae </a:t>
            </a:r>
            <a:r>
              <a:rPr lang="en-US" dirty="0" err="1"/>
              <a:t>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a:t>
            </a:r>
            <a:r>
              <a:rPr lang="en-US" dirty="0"/>
              <a:t> </a:t>
            </a:r>
            <a:r>
              <a:rPr lang="en-US" dirty="0" err="1"/>
              <a:t>tique</a:t>
            </a:r>
            <a:r>
              <a:rPr lang="en-US" dirty="0"/>
              <a:t> et in </a:t>
            </a:r>
            <a:r>
              <a:rPr lang="en-US" dirty="0" err="1"/>
              <a:t>metus</a:t>
            </a:r>
            <a:r>
              <a:rPr lang="en-US" dirty="0"/>
              <a:t>. </a:t>
            </a:r>
          </a:p>
        </p:txBody>
      </p:sp>
      <p:sp>
        <p:nvSpPr>
          <p:cNvPr id="18" name="Picture Placeholder 2"/>
          <p:cNvSpPr>
            <a:spLocks noGrp="1"/>
          </p:cNvSpPr>
          <p:nvPr>
            <p:ph type="pic" sz="quarter" idx="15"/>
          </p:nvPr>
        </p:nvSpPr>
        <p:spPr>
          <a:xfrm>
            <a:off x="4622804" y="592667"/>
            <a:ext cx="3725329" cy="25315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9" name="Text Placeholder 5"/>
          <p:cNvSpPr>
            <a:spLocks noGrp="1"/>
          </p:cNvSpPr>
          <p:nvPr>
            <p:ph type="body" sz="quarter" idx="16" hasCustomPrompt="1"/>
          </p:nvPr>
        </p:nvSpPr>
        <p:spPr>
          <a:xfrm>
            <a:off x="4622804" y="3113805"/>
            <a:ext cx="3739075" cy="298261"/>
          </a:xfrm>
          <a:prstGeom prst="rect">
            <a:avLst/>
          </a:prstGeom>
          <a:solidFill>
            <a:schemeClr val="accent2"/>
          </a:solidFill>
        </p:spPr>
        <p:txBody>
          <a:bodyPr lIns="68580" tIns="34290" rIns="68580" bIns="34290" anchor="ctr">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20" name="Text Placeholder 5"/>
          <p:cNvSpPr>
            <a:spLocks noGrp="1"/>
          </p:cNvSpPr>
          <p:nvPr>
            <p:ph type="body" sz="quarter" idx="17" hasCustomPrompt="1"/>
          </p:nvPr>
        </p:nvSpPr>
        <p:spPr>
          <a:xfrm>
            <a:off x="4622804" y="3562543"/>
            <a:ext cx="3739075" cy="967124"/>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dap </a:t>
            </a:r>
            <a:r>
              <a:rPr lang="en-US" dirty="0" err="1"/>
              <a:t>ibus</a:t>
            </a:r>
            <a:r>
              <a:rPr lang="en-US" dirty="0"/>
              <a:t> vitae, </a:t>
            </a:r>
            <a:r>
              <a:rPr lang="en-US" dirty="0" err="1"/>
              <a:t>euis</a:t>
            </a:r>
            <a:r>
              <a:rPr lang="en-US" dirty="0"/>
              <a:t> mod non </a:t>
            </a:r>
            <a:r>
              <a:rPr lang="en-US" dirty="0" err="1"/>
              <a:t>purus</a:t>
            </a:r>
            <a:r>
              <a:rPr lang="en-US" dirty="0"/>
              <a:t>. Mae </a:t>
            </a:r>
            <a:r>
              <a:rPr lang="en-US" dirty="0" err="1"/>
              <a:t>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a:t>
            </a:r>
            <a:r>
              <a:rPr lang="en-US" dirty="0"/>
              <a:t> </a:t>
            </a:r>
            <a:r>
              <a:rPr lang="en-US" dirty="0" err="1"/>
              <a:t>tique</a:t>
            </a:r>
            <a:r>
              <a:rPr lang="en-US" dirty="0"/>
              <a:t> et in </a:t>
            </a:r>
            <a:r>
              <a:rPr lang="en-US" dirty="0" err="1"/>
              <a:t>metus</a:t>
            </a:r>
            <a:r>
              <a:rPr lang="en-US" dirty="0"/>
              <a:t>. </a:t>
            </a:r>
          </a:p>
        </p:txBody>
      </p:sp>
    </p:spTree>
    <p:extLst>
      <p:ext uri="{BB962C8B-B14F-4D97-AF65-F5344CB8AC3E}">
        <p14:creationId xmlns:p14="http://schemas.microsoft.com/office/powerpoint/2010/main" val="90184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30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37" presetClass="entr" presetSubtype="0" fill="hold" grpId="0" nodeType="withEffect">
                                  <p:stCondLst>
                                    <p:cond delay="300"/>
                                  </p:stCondLst>
                                  <p:childTnLst>
                                    <p:set>
                                      <p:cBhvr>
                                        <p:cTn id="9" dur="1" fill="hold">
                                          <p:stCondLst>
                                            <p:cond delay="0"/>
                                          </p:stCondLst>
                                        </p:cTn>
                                        <p:tgtEl>
                                          <p:spTgt spid="6">
                                            <p:bg/>
                                          </p:spTgt>
                                        </p:tgtEl>
                                        <p:attrNameLst>
                                          <p:attrName>style.visibility</p:attrName>
                                        </p:attrNameLst>
                                      </p:cBhvr>
                                      <p:to>
                                        <p:strVal val="visible"/>
                                      </p:to>
                                    </p:set>
                                    <p:animEffect transition="in" filter="fade">
                                      <p:cBhvr>
                                        <p:cTn id="10" dur="600"/>
                                        <p:tgtEl>
                                          <p:spTgt spid="6">
                                            <p:bg/>
                                          </p:spTgt>
                                        </p:tgtEl>
                                      </p:cBhvr>
                                    </p:animEffect>
                                    <p:anim calcmode="lin" valueType="num">
                                      <p:cBhvr>
                                        <p:cTn id="11" dur="600" fill="hold"/>
                                        <p:tgtEl>
                                          <p:spTgt spid="6">
                                            <p:bg/>
                                          </p:spTgt>
                                        </p:tgtEl>
                                        <p:attrNameLst>
                                          <p:attrName>ppt_x</p:attrName>
                                        </p:attrNameLst>
                                      </p:cBhvr>
                                      <p:tavLst>
                                        <p:tav tm="0">
                                          <p:val>
                                            <p:strVal val="#ppt_x"/>
                                          </p:val>
                                        </p:tav>
                                        <p:tav tm="100000">
                                          <p:val>
                                            <p:strVal val="#ppt_x"/>
                                          </p:val>
                                        </p:tav>
                                      </p:tavLst>
                                    </p:anim>
                                    <p:anim calcmode="lin" valueType="num">
                                      <p:cBhvr>
                                        <p:cTn id="12" dur="540" decel="100000" fill="hold"/>
                                        <p:tgtEl>
                                          <p:spTgt spid="6">
                                            <p:bg/>
                                          </p:spTgt>
                                        </p:tgtEl>
                                        <p:attrNameLst>
                                          <p:attrName>ppt_y</p:attrName>
                                        </p:attrNameLst>
                                      </p:cBhvr>
                                      <p:tavLst>
                                        <p:tav tm="0">
                                          <p:val>
                                            <p:strVal val="#ppt_y+1"/>
                                          </p:val>
                                        </p:tav>
                                        <p:tav tm="100000">
                                          <p:val>
                                            <p:strVal val="#ppt_y-.03"/>
                                          </p:val>
                                        </p:tav>
                                      </p:tavLst>
                                    </p:anim>
                                    <p:anim calcmode="lin" valueType="num">
                                      <p:cBhvr>
                                        <p:cTn id="13" dur="60" accel="100000" fill="hold">
                                          <p:stCondLst>
                                            <p:cond delay="540"/>
                                          </p:stCondLst>
                                        </p:cTn>
                                        <p:tgtEl>
                                          <p:spTgt spid="6">
                                            <p:bg/>
                                          </p:spTgt>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grpId="0" nodeType="clickEffect">
                                  <p:stCondLst>
                                    <p:cond delay="30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600"/>
                                        <p:tgtEl>
                                          <p:spTgt spid="6">
                                            <p:txEl>
                                              <p:pRg st="0" end="0"/>
                                            </p:txEl>
                                          </p:spTgt>
                                        </p:tgtEl>
                                      </p:cBhvr>
                                    </p:animEffect>
                                    <p:anim calcmode="lin" valueType="num">
                                      <p:cBhvr>
                                        <p:cTn id="19" dur="6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0" dur="54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21" dur="60" accel="100000" fill="hold">
                                          <p:stCondLst>
                                            <p:cond delay="540"/>
                                          </p:stCondLst>
                                        </p:cTn>
                                        <p:tgtEl>
                                          <p:spTgt spid="6">
                                            <p:txEl>
                                              <p:pRg st="0" end="0"/>
                                            </p:txEl>
                                          </p:spTgt>
                                        </p:tgtEl>
                                        <p:attrNameLst>
                                          <p:attrName>ppt_y</p:attrName>
                                        </p:attrNameLst>
                                      </p:cBhvr>
                                      <p:tavLst>
                                        <p:tav tm="0">
                                          <p:val>
                                            <p:strVal val="#ppt_y-.03"/>
                                          </p:val>
                                        </p:tav>
                                        <p:tav tm="100000">
                                          <p:val>
                                            <p:strVal val="#ppt_y"/>
                                          </p:val>
                                        </p:tav>
                                      </p:tavLst>
                                    </p:anim>
                                  </p:childTnLst>
                                </p:cTn>
                              </p:par>
                              <p:par>
                                <p:cTn id="22" presetID="37" presetClass="entr" presetSubtype="0" fill="hold" grpId="0" nodeType="withEffect">
                                  <p:stCondLst>
                                    <p:cond delay="30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fade">
                                      <p:cBhvr>
                                        <p:cTn id="24" dur="600"/>
                                        <p:tgtEl>
                                          <p:spTgt spid="7">
                                            <p:txEl>
                                              <p:pRg st="0" end="0"/>
                                            </p:txEl>
                                          </p:spTgt>
                                        </p:tgtEl>
                                      </p:cBhvr>
                                    </p:animEffect>
                                    <p:anim calcmode="lin" valueType="num">
                                      <p:cBhvr>
                                        <p:cTn id="25" dur="6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6" dur="54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27" dur="60" accel="100000" fill="hold">
                                          <p:stCondLst>
                                            <p:cond delay="540"/>
                                          </p:stCondLst>
                                        </p:cTn>
                                        <p:tgtEl>
                                          <p:spTgt spid="7">
                                            <p:txEl>
                                              <p:pRg st="0" end="0"/>
                                            </p:txEl>
                                          </p:spTgt>
                                        </p:tgtEl>
                                        <p:attrNameLst>
                                          <p:attrName>ppt_y</p:attrName>
                                        </p:attrNameLst>
                                      </p:cBhvr>
                                      <p:tavLst>
                                        <p:tav tm="0">
                                          <p:val>
                                            <p:strVal val="#ppt_y-.03"/>
                                          </p:val>
                                        </p:tav>
                                        <p:tav tm="100000">
                                          <p:val>
                                            <p:strVal val="#ppt_y"/>
                                          </p:val>
                                        </p:tav>
                                      </p:tavLst>
                                    </p:anim>
                                  </p:childTnLst>
                                </p:cTn>
                              </p:par>
                              <p:par>
                                <p:cTn id="28" presetID="10" presetClass="entr" presetSubtype="0" fill="hold" grpId="0" nodeType="withEffect" nodePh="1">
                                  <p:stCondLst>
                                    <p:cond delay="300"/>
                                  </p:stCondLst>
                                  <p:endCondLst>
                                    <p:cond evt="begin" delay="0">
                                      <p:tn val="28"/>
                                    </p:cond>
                                  </p:end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37" presetClass="entr" presetSubtype="0" fill="hold" grpId="0" nodeType="withEffect">
                                  <p:stCondLst>
                                    <p:cond delay="300"/>
                                  </p:stCondLst>
                                  <p:childTnLst>
                                    <p:set>
                                      <p:cBhvr>
                                        <p:cTn id="32" dur="1" fill="hold">
                                          <p:stCondLst>
                                            <p:cond delay="0"/>
                                          </p:stCondLst>
                                        </p:cTn>
                                        <p:tgtEl>
                                          <p:spTgt spid="19">
                                            <p:bg/>
                                          </p:spTgt>
                                        </p:tgtEl>
                                        <p:attrNameLst>
                                          <p:attrName>style.visibility</p:attrName>
                                        </p:attrNameLst>
                                      </p:cBhvr>
                                      <p:to>
                                        <p:strVal val="visible"/>
                                      </p:to>
                                    </p:set>
                                    <p:animEffect transition="in" filter="fade">
                                      <p:cBhvr>
                                        <p:cTn id="33" dur="600"/>
                                        <p:tgtEl>
                                          <p:spTgt spid="19">
                                            <p:bg/>
                                          </p:spTgt>
                                        </p:tgtEl>
                                      </p:cBhvr>
                                    </p:animEffect>
                                    <p:anim calcmode="lin" valueType="num">
                                      <p:cBhvr>
                                        <p:cTn id="34" dur="600" fill="hold"/>
                                        <p:tgtEl>
                                          <p:spTgt spid="19">
                                            <p:bg/>
                                          </p:spTgt>
                                        </p:tgtEl>
                                        <p:attrNameLst>
                                          <p:attrName>ppt_x</p:attrName>
                                        </p:attrNameLst>
                                      </p:cBhvr>
                                      <p:tavLst>
                                        <p:tav tm="0">
                                          <p:val>
                                            <p:strVal val="#ppt_x"/>
                                          </p:val>
                                        </p:tav>
                                        <p:tav tm="100000">
                                          <p:val>
                                            <p:strVal val="#ppt_x"/>
                                          </p:val>
                                        </p:tav>
                                      </p:tavLst>
                                    </p:anim>
                                    <p:anim calcmode="lin" valueType="num">
                                      <p:cBhvr>
                                        <p:cTn id="35" dur="540" decel="100000" fill="hold"/>
                                        <p:tgtEl>
                                          <p:spTgt spid="19">
                                            <p:bg/>
                                          </p:spTgt>
                                        </p:tgtEl>
                                        <p:attrNameLst>
                                          <p:attrName>ppt_y</p:attrName>
                                        </p:attrNameLst>
                                      </p:cBhvr>
                                      <p:tavLst>
                                        <p:tav tm="0">
                                          <p:val>
                                            <p:strVal val="#ppt_y+1"/>
                                          </p:val>
                                        </p:tav>
                                        <p:tav tm="100000">
                                          <p:val>
                                            <p:strVal val="#ppt_y-.03"/>
                                          </p:val>
                                        </p:tav>
                                      </p:tavLst>
                                    </p:anim>
                                    <p:anim calcmode="lin" valueType="num">
                                      <p:cBhvr>
                                        <p:cTn id="36" dur="60" accel="100000" fill="hold">
                                          <p:stCondLst>
                                            <p:cond delay="540"/>
                                          </p:stCondLst>
                                        </p:cTn>
                                        <p:tgtEl>
                                          <p:spTgt spid="19">
                                            <p:bg/>
                                          </p:spTgt>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grpId="0" nodeType="clickEffect">
                                  <p:stCondLst>
                                    <p:cond delay="300"/>
                                  </p:stCondLst>
                                  <p:childTnLst>
                                    <p:set>
                                      <p:cBhvr>
                                        <p:cTn id="40" dur="1" fill="hold">
                                          <p:stCondLst>
                                            <p:cond delay="0"/>
                                          </p:stCondLst>
                                        </p:cTn>
                                        <p:tgtEl>
                                          <p:spTgt spid="19">
                                            <p:txEl>
                                              <p:pRg st="0" end="0"/>
                                            </p:txEl>
                                          </p:spTgt>
                                        </p:tgtEl>
                                        <p:attrNameLst>
                                          <p:attrName>style.visibility</p:attrName>
                                        </p:attrNameLst>
                                      </p:cBhvr>
                                      <p:to>
                                        <p:strVal val="visible"/>
                                      </p:to>
                                    </p:set>
                                    <p:animEffect transition="in" filter="fade">
                                      <p:cBhvr>
                                        <p:cTn id="41" dur="600"/>
                                        <p:tgtEl>
                                          <p:spTgt spid="19">
                                            <p:txEl>
                                              <p:pRg st="0" end="0"/>
                                            </p:txEl>
                                          </p:spTgt>
                                        </p:tgtEl>
                                      </p:cBhvr>
                                    </p:animEffect>
                                    <p:anim calcmode="lin" valueType="num">
                                      <p:cBhvr>
                                        <p:cTn id="42" dur="6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43" dur="540" decel="100000" fill="hold"/>
                                        <p:tgtEl>
                                          <p:spTgt spid="19">
                                            <p:txEl>
                                              <p:pRg st="0" end="0"/>
                                            </p:txEl>
                                          </p:spTgt>
                                        </p:tgtEl>
                                        <p:attrNameLst>
                                          <p:attrName>ppt_y</p:attrName>
                                        </p:attrNameLst>
                                      </p:cBhvr>
                                      <p:tavLst>
                                        <p:tav tm="0">
                                          <p:val>
                                            <p:strVal val="#ppt_y+1"/>
                                          </p:val>
                                        </p:tav>
                                        <p:tav tm="100000">
                                          <p:val>
                                            <p:strVal val="#ppt_y-.03"/>
                                          </p:val>
                                        </p:tav>
                                      </p:tavLst>
                                    </p:anim>
                                    <p:anim calcmode="lin" valueType="num">
                                      <p:cBhvr>
                                        <p:cTn id="44" dur="60" accel="100000" fill="hold">
                                          <p:stCondLst>
                                            <p:cond delay="540"/>
                                          </p:stCondLst>
                                        </p:cTn>
                                        <p:tgtEl>
                                          <p:spTgt spid="19">
                                            <p:txEl>
                                              <p:pRg st="0" end="0"/>
                                            </p:txEl>
                                          </p:spTgt>
                                        </p:tgtEl>
                                        <p:attrNameLst>
                                          <p:attrName>ppt_y</p:attrName>
                                        </p:attrNameLst>
                                      </p:cBhvr>
                                      <p:tavLst>
                                        <p:tav tm="0">
                                          <p:val>
                                            <p:strVal val="#ppt_y-.03"/>
                                          </p:val>
                                        </p:tav>
                                        <p:tav tm="100000">
                                          <p:val>
                                            <p:strVal val="#ppt_y"/>
                                          </p:val>
                                        </p:tav>
                                      </p:tavLst>
                                    </p:anim>
                                  </p:childTnLst>
                                </p:cTn>
                              </p:par>
                              <p:par>
                                <p:cTn id="45" presetID="37" presetClass="entr" presetSubtype="0" fill="hold" grpId="0" nodeType="withEffect">
                                  <p:stCondLst>
                                    <p:cond delay="300"/>
                                  </p:stCondLst>
                                  <p:childTnLst>
                                    <p:set>
                                      <p:cBhvr>
                                        <p:cTn id="46" dur="1" fill="hold">
                                          <p:stCondLst>
                                            <p:cond delay="0"/>
                                          </p:stCondLst>
                                        </p:cTn>
                                        <p:tgtEl>
                                          <p:spTgt spid="20">
                                            <p:txEl>
                                              <p:pRg st="0" end="0"/>
                                            </p:txEl>
                                          </p:spTgt>
                                        </p:tgtEl>
                                        <p:attrNameLst>
                                          <p:attrName>style.visibility</p:attrName>
                                        </p:attrNameLst>
                                      </p:cBhvr>
                                      <p:to>
                                        <p:strVal val="visible"/>
                                      </p:to>
                                    </p:set>
                                    <p:animEffect transition="in" filter="fade">
                                      <p:cBhvr>
                                        <p:cTn id="47" dur="600"/>
                                        <p:tgtEl>
                                          <p:spTgt spid="20">
                                            <p:txEl>
                                              <p:pRg st="0" end="0"/>
                                            </p:txEl>
                                          </p:spTgt>
                                        </p:tgtEl>
                                      </p:cBhvr>
                                    </p:animEffect>
                                    <p:anim calcmode="lin" valueType="num">
                                      <p:cBhvr>
                                        <p:cTn id="48" dur="6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9" dur="540" decel="100000" fill="hold"/>
                                        <p:tgtEl>
                                          <p:spTgt spid="20">
                                            <p:txEl>
                                              <p:pRg st="0" end="0"/>
                                            </p:txEl>
                                          </p:spTgt>
                                        </p:tgtEl>
                                        <p:attrNameLst>
                                          <p:attrName>ppt_y</p:attrName>
                                        </p:attrNameLst>
                                      </p:cBhvr>
                                      <p:tavLst>
                                        <p:tav tm="0">
                                          <p:val>
                                            <p:strVal val="#ppt_y+1"/>
                                          </p:val>
                                        </p:tav>
                                        <p:tav tm="100000">
                                          <p:val>
                                            <p:strVal val="#ppt_y-.03"/>
                                          </p:val>
                                        </p:tav>
                                      </p:tavLst>
                                    </p:anim>
                                    <p:anim calcmode="lin" valueType="num">
                                      <p:cBhvr>
                                        <p:cTn id="50" dur="60" accel="100000" fill="hold">
                                          <p:stCondLst>
                                            <p:cond delay="540"/>
                                          </p:stCondLst>
                                        </p:cTn>
                                        <p:tgtEl>
                                          <p:spTgt spid="20">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animBg="1">
        <p:tmplLst>
          <p:tmpl lvl="1">
            <p:tnLst>
              <p:par>
                <p:cTn presetID="37" presetClass="entr" presetSubtype="0" fill="hold" nodeType="clickEffect">
                  <p:stCondLst>
                    <p:cond delay="300"/>
                  </p:stCondLst>
                  <p:childTnLst>
                    <p:set>
                      <p:cBhvr>
                        <p:cTn dur="1" fill="hold">
                          <p:stCondLst>
                            <p:cond delay="0"/>
                          </p:stCondLst>
                        </p:cTn>
                        <p:tgtEl>
                          <p:spTgt spid="6"/>
                        </p:tgtEl>
                        <p:attrNameLst>
                          <p:attrName>style.visibility</p:attrName>
                        </p:attrNameLst>
                      </p:cBhvr>
                      <p:to>
                        <p:strVal val="visible"/>
                      </p:to>
                    </p:set>
                    <p:animEffect transition="in" filter="fade">
                      <p:cBhvr>
                        <p:cTn dur="600"/>
                        <p:tgtEl>
                          <p:spTgt spid="6"/>
                        </p:tgtEl>
                      </p:cBhvr>
                    </p:animEffect>
                    <p:anim calcmode="lin" valueType="num">
                      <p:cBhvr>
                        <p:cTn dur="600" fill="hold"/>
                        <p:tgtEl>
                          <p:spTgt spid="6"/>
                        </p:tgtEl>
                        <p:attrNameLst>
                          <p:attrName>ppt_x</p:attrName>
                        </p:attrNameLst>
                      </p:cBhvr>
                      <p:tavLst>
                        <p:tav tm="0">
                          <p:val>
                            <p:strVal val="#ppt_x"/>
                          </p:val>
                        </p:tav>
                        <p:tav tm="100000">
                          <p:val>
                            <p:strVal val="#ppt_x"/>
                          </p:val>
                        </p:tav>
                      </p:tavLst>
                    </p:anim>
                    <p:anim calcmode="lin" valueType="num">
                      <p:cBhvr>
                        <p:cTn dur="540" decel="100000" fill="hold"/>
                        <p:tgtEl>
                          <p:spTgt spid="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tnLst>
          </p:tmpl>
        </p:tmplLst>
      </p:bldP>
      <p:bldP spid="7" grpId="0" build="p">
        <p:tmplLst>
          <p:tmpl lvl="1">
            <p:tnLst>
              <p:par>
                <p:cTn presetID="37" presetClass="entr" presetSubtype="0" fill="hold" nodeType="withEffect" nodePh="1">
                  <p:stCondLst>
                    <p:cond delay="300"/>
                  </p:stCondLst>
                  <p:childTnLst>
                    <p:set>
                      <p:cBhvr>
                        <p:cTn dur="1" fill="hold">
                          <p:stCondLst>
                            <p:cond delay="0"/>
                          </p:stCondLst>
                        </p:cTn>
                        <p:tgtEl>
                          <p:spTgt spid="7"/>
                        </p:tgtEl>
                        <p:attrNameLst>
                          <p:attrName>style.visibility</p:attrName>
                        </p:attrNameLst>
                      </p:cBhvr>
                      <p:to>
                        <p:strVal val="visible"/>
                      </p:to>
                    </p:set>
                    <p:animEffect transition="in" filter="fade">
                      <p:cBhvr>
                        <p:cTn dur="600"/>
                        <p:tgtEl>
                          <p:spTgt spid="7"/>
                        </p:tgtEl>
                      </p:cBhvr>
                    </p:animEffect>
                    <p:anim calcmode="lin" valueType="num">
                      <p:cBhvr>
                        <p:cTn dur="600" fill="hold"/>
                        <p:tgtEl>
                          <p:spTgt spid="7"/>
                        </p:tgtEl>
                        <p:attrNameLst>
                          <p:attrName>ppt_x</p:attrName>
                        </p:attrNameLst>
                      </p:cBhvr>
                      <p:tavLst>
                        <p:tav tm="0">
                          <p:val>
                            <p:strVal val="#ppt_x"/>
                          </p:val>
                        </p:tav>
                        <p:tav tm="100000">
                          <p:val>
                            <p:strVal val="#ppt_x"/>
                          </p:val>
                        </p:tav>
                      </p:tavLst>
                    </p:anim>
                    <p:anim calcmode="lin" valueType="num">
                      <p:cBhvr>
                        <p:cTn dur="540" decel="100000" fill="hold"/>
                        <p:tgtEl>
                          <p:spTgt spid="7"/>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7"/>
                        </p:tgtEl>
                        <p:attrNameLst>
                          <p:attrName>ppt_y</p:attrName>
                        </p:attrNameLst>
                      </p:cBhvr>
                      <p:tavLst>
                        <p:tav tm="0">
                          <p:val>
                            <p:strVal val="#ppt_y-.03"/>
                          </p:val>
                        </p:tav>
                        <p:tav tm="100000">
                          <p:val>
                            <p:strVal val="#ppt_y"/>
                          </p:val>
                        </p:tav>
                      </p:tavLst>
                    </p:anim>
                  </p:childTnLst>
                </p:cTn>
              </p:par>
            </p:tnLst>
          </p:tmpl>
        </p:tmplLst>
      </p:bldP>
      <p:bldP spid="18" grpId="0"/>
      <p:bldP spid="19" grpId="0" build="p" animBg="1">
        <p:tmplLst>
          <p:tmpl lvl="1">
            <p:tnLst>
              <p:par>
                <p:cTn presetID="37" presetClass="entr" presetSubtype="0" fill="hold" nodeType="clickEffect">
                  <p:stCondLst>
                    <p:cond delay="300"/>
                  </p:stCondLst>
                  <p:childTnLst>
                    <p:set>
                      <p:cBhvr>
                        <p:cTn dur="1" fill="hold">
                          <p:stCondLst>
                            <p:cond delay="0"/>
                          </p:stCondLst>
                        </p:cTn>
                        <p:tgtEl>
                          <p:spTgt spid="19"/>
                        </p:tgtEl>
                        <p:attrNameLst>
                          <p:attrName>style.visibility</p:attrName>
                        </p:attrNameLst>
                      </p:cBhvr>
                      <p:to>
                        <p:strVal val="visible"/>
                      </p:to>
                    </p:set>
                    <p:animEffect transition="in" filter="fade">
                      <p:cBhvr>
                        <p:cTn dur="600"/>
                        <p:tgtEl>
                          <p:spTgt spid="19"/>
                        </p:tgtEl>
                      </p:cBhvr>
                    </p:animEffect>
                    <p:anim calcmode="lin" valueType="num">
                      <p:cBhvr>
                        <p:cTn dur="600" fill="hold"/>
                        <p:tgtEl>
                          <p:spTgt spid="19"/>
                        </p:tgtEl>
                        <p:attrNameLst>
                          <p:attrName>ppt_x</p:attrName>
                        </p:attrNameLst>
                      </p:cBhvr>
                      <p:tavLst>
                        <p:tav tm="0">
                          <p:val>
                            <p:strVal val="#ppt_x"/>
                          </p:val>
                        </p:tav>
                        <p:tav tm="100000">
                          <p:val>
                            <p:strVal val="#ppt_x"/>
                          </p:val>
                        </p:tav>
                      </p:tavLst>
                    </p:anim>
                    <p:anim calcmode="lin" valueType="num">
                      <p:cBhvr>
                        <p:cTn dur="540" decel="100000" fill="hold"/>
                        <p:tgtEl>
                          <p:spTgt spid="19"/>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9"/>
                        </p:tgtEl>
                        <p:attrNameLst>
                          <p:attrName>ppt_y</p:attrName>
                        </p:attrNameLst>
                      </p:cBhvr>
                      <p:tavLst>
                        <p:tav tm="0">
                          <p:val>
                            <p:strVal val="#ppt_y-.03"/>
                          </p:val>
                        </p:tav>
                        <p:tav tm="100000">
                          <p:val>
                            <p:strVal val="#ppt_y"/>
                          </p:val>
                        </p:tav>
                      </p:tavLst>
                    </p:anim>
                  </p:childTnLst>
                </p:cTn>
              </p:par>
            </p:tnLst>
          </p:tmpl>
        </p:tmplLst>
      </p:bldP>
      <p:bldP spid="20" grpId="0" build="p">
        <p:tmplLst>
          <p:tmpl lvl="1">
            <p:tnLst>
              <p:par>
                <p:cTn presetID="37" presetClass="entr" presetSubtype="0" fill="hold" nodeType="withEffect" nodePh="1">
                  <p:stCondLst>
                    <p:cond delay="300"/>
                  </p:stCondLst>
                  <p:childTnLst>
                    <p:set>
                      <p:cBhvr>
                        <p:cTn dur="1" fill="hold">
                          <p:stCondLst>
                            <p:cond delay="0"/>
                          </p:stCondLst>
                        </p:cTn>
                        <p:tgtEl>
                          <p:spTgt spid="20"/>
                        </p:tgtEl>
                        <p:attrNameLst>
                          <p:attrName>style.visibility</p:attrName>
                        </p:attrNameLst>
                      </p:cBhvr>
                      <p:to>
                        <p:strVal val="visible"/>
                      </p:to>
                    </p:set>
                    <p:animEffect transition="in" filter="fade">
                      <p:cBhvr>
                        <p:cTn dur="600"/>
                        <p:tgtEl>
                          <p:spTgt spid="20"/>
                        </p:tgtEl>
                      </p:cBhvr>
                    </p:animEffect>
                    <p:anim calcmode="lin" valueType="num">
                      <p:cBhvr>
                        <p:cTn dur="600" fill="hold"/>
                        <p:tgtEl>
                          <p:spTgt spid="20"/>
                        </p:tgtEl>
                        <p:attrNameLst>
                          <p:attrName>ppt_x</p:attrName>
                        </p:attrNameLst>
                      </p:cBhvr>
                      <p:tavLst>
                        <p:tav tm="0">
                          <p:val>
                            <p:strVal val="#ppt_x"/>
                          </p:val>
                        </p:tav>
                        <p:tav tm="100000">
                          <p:val>
                            <p:strVal val="#ppt_x"/>
                          </p:val>
                        </p:tav>
                      </p:tavLst>
                    </p:anim>
                    <p:anim calcmode="lin" valueType="num">
                      <p:cBhvr>
                        <p:cTn dur="540" decel="100000" fill="hold"/>
                        <p:tgtEl>
                          <p:spTgt spid="2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0"/>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Gal = Two images 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702738" y="592667"/>
            <a:ext cx="5198529" cy="25315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6" name="Text Placeholder 5"/>
          <p:cNvSpPr>
            <a:spLocks noGrp="1"/>
          </p:cNvSpPr>
          <p:nvPr>
            <p:ph type="body" sz="quarter" idx="10" hasCustomPrompt="1"/>
          </p:nvPr>
        </p:nvSpPr>
        <p:spPr>
          <a:xfrm>
            <a:off x="702738" y="3122272"/>
            <a:ext cx="5217710" cy="298261"/>
          </a:xfrm>
          <a:prstGeom prst="rect">
            <a:avLst/>
          </a:prstGeom>
          <a:solidFill>
            <a:schemeClr val="accent1"/>
          </a:solidFill>
        </p:spPr>
        <p:txBody>
          <a:bodyPr lIns="68580" tIns="34290" rIns="68580" bIns="34290" anchor="ctr">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7" name="Text Placeholder 5"/>
          <p:cNvSpPr>
            <a:spLocks noGrp="1"/>
          </p:cNvSpPr>
          <p:nvPr>
            <p:ph type="body" sz="quarter" idx="14" hasCustomPrompt="1"/>
          </p:nvPr>
        </p:nvSpPr>
        <p:spPr>
          <a:xfrm>
            <a:off x="702738" y="3562543"/>
            <a:ext cx="5217710" cy="967124"/>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dap </a:t>
            </a:r>
            <a:r>
              <a:rPr lang="en-US" dirty="0" err="1"/>
              <a:t>ibus</a:t>
            </a:r>
            <a:r>
              <a:rPr lang="en-US" dirty="0"/>
              <a:t> vitae, </a:t>
            </a:r>
            <a:r>
              <a:rPr lang="en-US" dirty="0" err="1"/>
              <a:t>euis</a:t>
            </a:r>
            <a:r>
              <a:rPr lang="en-US" dirty="0"/>
              <a:t> mod non </a:t>
            </a:r>
            <a:r>
              <a:rPr lang="en-US" dirty="0" err="1"/>
              <a:t>purus</a:t>
            </a:r>
            <a:r>
              <a:rPr lang="en-US" dirty="0"/>
              <a:t>. Mae </a:t>
            </a:r>
            <a:r>
              <a:rPr lang="en-US" dirty="0" err="1"/>
              <a:t>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a:t>
            </a:r>
            <a:r>
              <a:rPr lang="en-US" dirty="0"/>
              <a:t> </a:t>
            </a:r>
            <a:r>
              <a:rPr lang="en-US" dirty="0" err="1"/>
              <a:t>tique</a:t>
            </a:r>
            <a:r>
              <a:rPr lang="en-US" dirty="0"/>
              <a:t> et in </a:t>
            </a:r>
            <a:r>
              <a:rPr lang="en-US" dirty="0" err="1"/>
              <a:t>metus</a:t>
            </a:r>
            <a:r>
              <a:rPr lang="en-US" dirty="0"/>
              <a:t>. </a:t>
            </a:r>
          </a:p>
        </p:txBody>
      </p:sp>
      <p:sp>
        <p:nvSpPr>
          <p:cNvPr id="12" name="Picture Placeholder 2"/>
          <p:cNvSpPr>
            <a:spLocks noGrp="1"/>
          </p:cNvSpPr>
          <p:nvPr>
            <p:ph type="pic" sz="quarter" idx="18"/>
          </p:nvPr>
        </p:nvSpPr>
        <p:spPr>
          <a:xfrm>
            <a:off x="6087532" y="592667"/>
            <a:ext cx="2294467" cy="25315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3" name="Text Placeholder 5"/>
          <p:cNvSpPr>
            <a:spLocks noGrp="1"/>
          </p:cNvSpPr>
          <p:nvPr>
            <p:ph type="body" sz="quarter" idx="19" hasCustomPrompt="1"/>
          </p:nvPr>
        </p:nvSpPr>
        <p:spPr>
          <a:xfrm>
            <a:off x="6087532" y="3122272"/>
            <a:ext cx="2302933" cy="298261"/>
          </a:xfrm>
          <a:prstGeom prst="rect">
            <a:avLst/>
          </a:prstGeom>
          <a:solidFill>
            <a:schemeClr val="accent3"/>
          </a:solidFill>
        </p:spPr>
        <p:txBody>
          <a:bodyPr lIns="68580" tIns="34290" rIns="68580" bIns="34290" anchor="ctr">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14" name="Text Placeholder 5"/>
          <p:cNvSpPr>
            <a:spLocks noGrp="1"/>
          </p:cNvSpPr>
          <p:nvPr>
            <p:ph type="body" sz="quarter" idx="20" hasCustomPrompt="1"/>
          </p:nvPr>
        </p:nvSpPr>
        <p:spPr>
          <a:xfrm>
            <a:off x="6087532" y="3562543"/>
            <a:ext cx="2302933" cy="967124"/>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dap </a:t>
            </a:r>
            <a:r>
              <a:rPr lang="en-US" dirty="0" err="1"/>
              <a:t>ibus</a:t>
            </a:r>
            <a:r>
              <a:rPr lang="en-US" dirty="0"/>
              <a:t> vitae, </a:t>
            </a:r>
            <a:r>
              <a:rPr lang="en-US" dirty="0" err="1"/>
              <a:t>euis</a:t>
            </a:r>
            <a:r>
              <a:rPr lang="en-US" dirty="0"/>
              <a:t> mod non </a:t>
            </a:r>
            <a:r>
              <a:rPr lang="en-US" dirty="0" err="1"/>
              <a:t>purus</a:t>
            </a:r>
            <a:r>
              <a:rPr lang="en-US" dirty="0"/>
              <a:t>. Mae </a:t>
            </a:r>
            <a:r>
              <a:rPr lang="en-US" dirty="0" err="1"/>
              <a:t>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a:t>
            </a:r>
            <a:r>
              <a:rPr lang="en-US" dirty="0"/>
              <a:t> </a:t>
            </a:r>
            <a:r>
              <a:rPr lang="en-US" dirty="0" err="1"/>
              <a:t>tique</a:t>
            </a:r>
            <a:r>
              <a:rPr lang="en-US" dirty="0"/>
              <a:t> et in </a:t>
            </a:r>
            <a:r>
              <a:rPr lang="en-US" dirty="0" err="1"/>
              <a:t>metus</a:t>
            </a:r>
            <a:r>
              <a:rPr lang="en-US" dirty="0"/>
              <a:t>. </a:t>
            </a:r>
          </a:p>
        </p:txBody>
      </p:sp>
    </p:spTree>
    <p:extLst>
      <p:ext uri="{BB962C8B-B14F-4D97-AF65-F5344CB8AC3E}">
        <p14:creationId xmlns:p14="http://schemas.microsoft.com/office/powerpoint/2010/main" val="382624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30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37" presetClass="entr" presetSubtype="0" fill="hold" grpId="0" nodeType="withEffect">
                                  <p:stCondLst>
                                    <p:cond delay="300"/>
                                  </p:stCondLst>
                                  <p:childTnLst>
                                    <p:set>
                                      <p:cBhvr>
                                        <p:cTn id="9" dur="1" fill="hold">
                                          <p:stCondLst>
                                            <p:cond delay="0"/>
                                          </p:stCondLst>
                                        </p:cTn>
                                        <p:tgtEl>
                                          <p:spTgt spid="6">
                                            <p:bg/>
                                          </p:spTgt>
                                        </p:tgtEl>
                                        <p:attrNameLst>
                                          <p:attrName>style.visibility</p:attrName>
                                        </p:attrNameLst>
                                      </p:cBhvr>
                                      <p:to>
                                        <p:strVal val="visible"/>
                                      </p:to>
                                    </p:set>
                                    <p:animEffect transition="in" filter="fade">
                                      <p:cBhvr>
                                        <p:cTn id="10" dur="600"/>
                                        <p:tgtEl>
                                          <p:spTgt spid="6">
                                            <p:bg/>
                                          </p:spTgt>
                                        </p:tgtEl>
                                      </p:cBhvr>
                                    </p:animEffect>
                                    <p:anim calcmode="lin" valueType="num">
                                      <p:cBhvr>
                                        <p:cTn id="11" dur="600" fill="hold"/>
                                        <p:tgtEl>
                                          <p:spTgt spid="6">
                                            <p:bg/>
                                          </p:spTgt>
                                        </p:tgtEl>
                                        <p:attrNameLst>
                                          <p:attrName>ppt_x</p:attrName>
                                        </p:attrNameLst>
                                      </p:cBhvr>
                                      <p:tavLst>
                                        <p:tav tm="0">
                                          <p:val>
                                            <p:strVal val="#ppt_x"/>
                                          </p:val>
                                        </p:tav>
                                        <p:tav tm="100000">
                                          <p:val>
                                            <p:strVal val="#ppt_x"/>
                                          </p:val>
                                        </p:tav>
                                      </p:tavLst>
                                    </p:anim>
                                    <p:anim calcmode="lin" valueType="num">
                                      <p:cBhvr>
                                        <p:cTn id="12" dur="540" decel="100000" fill="hold"/>
                                        <p:tgtEl>
                                          <p:spTgt spid="6">
                                            <p:bg/>
                                          </p:spTgt>
                                        </p:tgtEl>
                                        <p:attrNameLst>
                                          <p:attrName>ppt_y</p:attrName>
                                        </p:attrNameLst>
                                      </p:cBhvr>
                                      <p:tavLst>
                                        <p:tav tm="0">
                                          <p:val>
                                            <p:strVal val="#ppt_y+1"/>
                                          </p:val>
                                        </p:tav>
                                        <p:tav tm="100000">
                                          <p:val>
                                            <p:strVal val="#ppt_y-.03"/>
                                          </p:val>
                                        </p:tav>
                                      </p:tavLst>
                                    </p:anim>
                                    <p:anim calcmode="lin" valueType="num">
                                      <p:cBhvr>
                                        <p:cTn id="13" dur="60" accel="100000" fill="hold">
                                          <p:stCondLst>
                                            <p:cond delay="540"/>
                                          </p:stCondLst>
                                        </p:cTn>
                                        <p:tgtEl>
                                          <p:spTgt spid="6">
                                            <p:bg/>
                                          </p:spTgt>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grpId="0" nodeType="clickEffect">
                                  <p:stCondLst>
                                    <p:cond delay="30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600"/>
                                        <p:tgtEl>
                                          <p:spTgt spid="6">
                                            <p:txEl>
                                              <p:pRg st="0" end="0"/>
                                            </p:txEl>
                                          </p:spTgt>
                                        </p:tgtEl>
                                      </p:cBhvr>
                                    </p:animEffect>
                                    <p:anim calcmode="lin" valueType="num">
                                      <p:cBhvr>
                                        <p:cTn id="19" dur="6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0" dur="54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21" dur="60" accel="100000" fill="hold">
                                          <p:stCondLst>
                                            <p:cond delay="540"/>
                                          </p:stCondLst>
                                        </p:cTn>
                                        <p:tgtEl>
                                          <p:spTgt spid="6">
                                            <p:txEl>
                                              <p:pRg st="0" end="0"/>
                                            </p:txEl>
                                          </p:spTgt>
                                        </p:tgtEl>
                                        <p:attrNameLst>
                                          <p:attrName>ppt_y</p:attrName>
                                        </p:attrNameLst>
                                      </p:cBhvr>
                                      <p:tavLst>
                                        <p:tav tm="0">
                                          <p:val>
                                            <p:strVal val="#ppt_y-.03"/>
                                          </p:val>
                                        </p:tav>
                                        <p:tav tm="100000">
                                          <p:val>
                                            <p:strVal val="#ppt_y"/>
                                          </p:val>
                                        </p:tav>
                                      </p:tavLst>
                                    </p:anim>
                                  </p:childTnLst>
                                </p:cTn>
                              </p:par>
                              <p:par>
                                <p:cTn id="22" presetID="37" presetClass="entr" presetSubtype="0" fill="hold" grpId="0" nodeType="withEffect">
                                  <p:stCondLst>
                                    <p:cond delay="30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fade">
                                      <p:cBhvr>
                                        <p:cTn id="24" dur="600"/>
                                        <p:tgtEl>
                                          <p:spTgt spid="7">
                                            <p:txEl>
                                              <p:pRg st="0" end="0"/>
                                            </p:txEl>
                                          </p:spTgt>
                                        </p:tgtEl>
                                      </p:cBhvr>
                                    </p:animEffect>
                                    <p:anim calcmode="lin" valueType="num">
                                      <p:cBhvr>
                                        <p:cTn id="25" dur="6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6" dur="54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27" dur="60" accel="100000" fill="hold">
                                          <p:stCondLst>
                                            <p:cond delay="540"/>
                                          </p:stCondLst>
                                        </p:cTn>
                                        <p:tgtEl>
                                          <p:spTgt spid="7">
                                            <p:txEl>
                                              <p:pRg st="0" end="0"/>
                                            </p:txEl>
                                          </p:spTgt>
                                        </p:tgtEl>
                                        <p:attrNameLst>
                                          <p:attrName>ppt_y</p:attrName>
                                        </p:attrNameLst>
                                      </p:cBhvr>
                                      <p:tavLst>
                                        <p:tav tm="0">
                                          <p:val>
                                            <p:strVal val="#ppt_y-.03"/>
                                          </p:val>
                                        </p:tav>
                                        <p:tav tm="100000">
                                          <p:val>
                                            <p:strVal val="#ppt_y"/>
                                          </p:val>
                                        </p:tav>
                                      </p:tavLst>
                                    </p:anim>
                                  </p:childTnLst>
                                </p:cTn>
                              </p:par>
                              <p:par>
                                <p:cTn id="28" presetID="10" presetClass="entr" presetSubtype="0" fill="hold" grpId="0" nodeType="withEffect" nodePh="1">
                                  <p:stCondLst>
                                    <p:cond delay="300"/>
                                  </p:stCondLst>
                                  <p:endCondLst>
                                    <p:cond evt="begin" delay="0">
                                      <p:tn val="28"/>
                                    </p:cond>
                                  </p:end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37" presetClass="entr" presetSubtype="0" fill="hold" grpId="0" nodeType="withEffect">
                                  <p:stCondLst>
                                    <p:cond delay="300"/>
                                  </p:stCondLst>
                                  <p:childTnLst>
                                    <p:set>
                                      <p:cBhvr>
                                        <p:cTn id="32" dur="1" fill="hold">
                                          <p:stCondLst>
                                            <p:cond delay="0"/>
                                          </p:stCondLst>
                                        </p:cTn>
                                        <p:tgtEl>
                                          <p:spTgt spid="13">
                                            <p:bg/>
                                          </p:spTgt>
                                        </p:tgtEl>
                                        <p:attrNameLst>
                                          <p:attrName>style.visibility</p:attrName>
                                        </p:attrNameLst>
                                      </p:cBhvr>
                                      <p:to>
                                        <p:strVal val="visible"/>
                                      </p:to>
                                    </p:set>
                                    <p:animEffect transition="in" filter="fade">
                                      <p:cBhvr>
                                        <p:cTn id="33" dur="600"/>
                                        <p:tgtEl>
                                          <p:spTgt spid="13">
                                            <p:bg/>
                                          </p:spTgt>
                                        </p:tgtEl>
                                      </p:cBhvr>
                                    </p:animEffect>
                                    <p:anim calcmode="lin" valueType="num">
                                      <p:cBhvr>
                                        <p:cTn id="34" dur="600" fill="hold"/>
                                        <p:tgtEl>
                                          <p:spTgt spid="13">
                                            <p:bg/>
                                          </p:spTgt>
                                        </p:tgtEl>
                                        <p:attrNameLst>
                                          <p:attrName>ppt_x</p:attrName>
                                        </p:attrNameLst>
                                      </p:cBhvr>
                                      <p:tavLst>
                                        <p:tav tm="0">
                                          <p:val>
                                            <p:strVal val="#ppt_x"/>
                                          </p:val>
                                        </p:tav>
                                        <p:tav tm="100000">
                                          <p:val>
                                            <p:strVal val="#ppt_x"/>
                                          </p:val>
                                        </p:tav>
                                      </p:tavLst>
                                    </p:anim>
                                    <p:anim calcmode="lin" valueType="num">
                                      <p:cBhvr>
                                        <p:cTn id="35" dur="540" decel="100000" fill="hold"/>
                                        <p:tgtEl>
                                          <p:spTgt spid="13">
                                            <p:bg/>
                                          </p:spTgt>
                                        </p:tgtEl>
                                        <p:attrNameLst>
                                          <p:attrName>ppt_y</p:attrName>
                                        </p:attrNameLst>
                                      </p:cBhvr>
                                      <p:tavLst>
                                        <p:tav tm="0">
                                          <p:val>
                                            <p:strVal val="#ppt_y+1"/>
                                          </p:val>
                                        </p:tav>
                                        <p:tav tm="100000">
                                          <p:val>
                                            <p:strVal val="#ppt_y-.03"/>
                                          </p:val>
                                        </p:tav>
                                      </p:tavLst>
                                    </p:anim>
                                    <p:anim calcmode="lin" valueType="num">
                                      <p:cBhvr>
                                        <p:cTn id="36" dur="60" accel="100000" fill="hold">
                                          <p:stCondLst>
                                            <p:cond delay="540"/>
                                          </p:stCondLst>
                                        </p:cTn>
                                        <p:tgtEl>
                                          <p:spTgt spid="13">
                                            <p:bg/>
                                          </p:spTgt>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grpId="0" nodeType="clickEffect">
                                  <p:stCondLst>
                                    <p:cond delay="300"/>
                                  </p:stCondLst>
                                  <p:childTnLst>
                                    <p:set>
                                      <p:cBhvr>
                                        <p:cTn id="40" dur="1" fill="hold">
                                          <p:stCondLst>
                                            <p:cond delay="0"/>
                                          </p:stCondLst>
                                        </p:cTn>
                                        <p:tgtEl>
                                          <p:spTgt spid="13">
                                            <p:txEl>
                                              <p:pRg st="0" end="0"/>
                                            </p:txEl>
                                          </p:spTgt>
                                        </p:tgtEl>
                                        <p:attrNameLst>
                                          <p:attrName>style.visibility</p:attrName>
                                        </p:attrNameLst>
                                      </p:cBhvr>
                                      <p:to>
                                        <p:strVal val="visible"/>
                                      </p:to>
                                    </p:set>
                                    <p:animEffect transition="in" filter="fade">
                                      <p:cBhvr>
                                        <p:cTn id="41" dur="600"/>
                                        <p:tgtEl>
                                          <p:spTgt spid="13">
                                            <p:txEl>
                                              <p:pRg st="0" end="0"/>
                                            </p:txEl>
                                          </p:spTgt>
                                        </p:tgtEl>
                                      </p:cBhvr>
                                    </p:animEffect>
                                    <p:anim calcmode="lin" valueType="num">
                                      <p:cBhvr>
                                        <p:cTn id="42" dur="6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3" dur="540" decel="100000" fill="hold"/>
                                        <p:tgtEl>
                                          <p:spTgt spid="13">
                                            <p:txEl>
                                              <p:pRg st="0" end="0"/>
                                            </p:txEl>
                                          </p:spTgt>
                                        </p:tgtEl>
                                        <p:attrNameLst>
                                          <p:attrName>ppt_y</p:attrName>
                                        </p:attrNameLst>
                                      </p:cBhvr>
                                      <p:tavLst>
                                        <p:tav tm="0">
                                          <p:val>
                                            <p:strVal val="#ppt_y+1"/>
                                          </p:val>
                                        </p:tav>
                                        <p:tav tm="100000">
                                          <p:val>
                                            <p:strVal val="#ppt_y-.03"/>
                                          </p:val>
                                        </p:tav>
                                      </p:tavLst>
                                    </p:anim>
                                    <p:anim calcmode="lin" valueType="num">
                                      <p:cBhvr>
                                        <p:cTn id="44" dur="60" accel="100000" fill="hold">
                                          <p:stCondLst>
                                            <p:cond delay="540"/>
                                          </p:stCondLst>
                                        </p:cTn>
                                        <p:tgtEl>
                                          <p:spTgt spid="13">
                                            <p:txEl>
                                              <p:pRg st="0" end="0"/>
                                            </p:txEl>
                                          </p:spTgt>
                                        </p:tgtEl>
                                        <p:attrNameLst>
                                          <p:attrName>ppt_y</p:attrName>
                                        </p:attrNameLst>
                                      </p:cBhvr>
                                      <p:tavLst>
                                        <p:tav tm="0">
                                          <p:val>
                                            <p:strVal val="#ppt_y-.03"/>
                                          </p:val>
                                        </p:tav>
                                        <p:tav tm="100000">
                                          <p:val>
                                            <p:strVal val="#ppt_y"/>
                                          </p:val>
                                        </p:tav>
                                      </p:tavLst>
                                    </p:anim>
                                  </p:childTnLst>
                                </p:cTn>
                              </p:par>
                              <p:par>
                                <p:cTn id="45" presetID="37" presetClass="entr" presetSubtype="0" fill="hold" grpId="0" nodeType="withEffect">
                                  <p:stCondLst>
                                    <p:cond delay="300"/>
                                  </p:stCondLst>
                                  <p:childTnLst>
                                    <p:set>
                                      <p:cBhvr>
                                        <p:cTn id="46" dur="1" fill="hold">
                                          <p:stCondLst>
                                            <p:cond delay="0"/>
                                          </p:stCondLst>
                                        </p:cTn>
                                        <p:tgtEl>
                                          <p:spTgt spid="14">
                                            <p:txEl>
                                              <p:pRg st="0" end="0"/>
                                            </p:txEl>
                                          </p:spTgt>
                                        </p:tgtEl>
                                        <p:attrNameLst>
                                          <p:attrName>style.visibility</p:attrName>
                                        </p:attrNameLst>
                                      </p:cBhvr>
                                      <p:to>
                                        <p:strVal val="visible"/>
                                      </p:to>
                                    </p:set>
                                    <p:animEffect transition="in" filter="fade">
                                      <p:cBhvr>
                                        <p:cTn id="47" dur="600"/>
                                        <p:tgtEl>
                                          <p:spTgt spid="14">
                                            <p:txEl>
                                              <p:pRg st="0" end="0"/>
                                            </p:txEl>
                                          </p:spTgt>
                                        </p:tgtEl>
                                      </p:cBhvr>
                                    </p:animEffect>
                                    <p:anim calcmode="lin" valueType="num">
                                      <p:cBhvr>
                                        <p:cTn id="48" dur="6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49" dur="540" decel="100000" fill="hold"/>
                                        <p:tgtEl>
                                          <p:spTgt spid="14">
                                            <p:txEl>
                                              <p:pRg st="0" end="0"/>
                                            </p:txEl>
                                          </p:spTgt>
                                        </p:tgtEl>
                                        <p:attrNameLst>
                                          <p:attrName>ppt_y</p:attrName>
                                        </p:attrNameLst>
                                      </p:cBhvr>
                                      <p:tavLst>
                                        <p:tav tm="0">
                                          <p:val>
                                            <p:strVal val="#ppt_y+1"/>
                                          </p:val>
                                        </p:tav>
                                        <p:tav tm="100000">
                                          <p:val>
                                            <p:strVal val="#ppt_y-.03"/>
                                          </p:val>
                                        </p:tav>
                                      </p:tavLst>
                                    </p:anim>
                                    <p:anim calcmode="lin" valueType="num">
                                      <p:cBhvr>
                                        <p:cTn id="50" dur="60" accel="100000" fill="hold">
                                          <p:stCondLst>
                                            <p:cond delay="540"/>
                                          </p:stCondLst>
                                        </p:cTn>
                                        <p:tgtEl>
                                          <p:spTgt spid="14">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animBg="1">
        <p:tmplLst>
          <p:tmpl lvl="1">
            <p:tnLst>
              <p:par>
                <p:cTn presetID="37" presetClass="entr" presetSubtype="0" fill="hold" nodeType="clickEffect">
                  <p:stCondLst>
                    <p:cond delay="300"/>
                  </p:stCondLst>
                  <p:childTnLst>
                    <p:set>
                      <p:cBhvr>
                        <p:cTn dur="1" fill="hold">
                          <p:stCondLst>
                            <p:cond delay="0"/>
                          </p:stCondLst>
                        </p:cTn>
                        <p:tgtEl>
                          <p:spTgt spid="6"/>
                        </p:tgtEl>
                        <p:attrNameLst>
                          <p:attrName>style.visibility</p:attrName>
                        </p:attrNameLst>
                      </p:cBhvr>
                      <p:to>
                        <p:strVal val="visible"/>
                      </p:to>
                    </p:set>
                    <p:animEffect transition="in" filter="fade">
                      <p:cBhvr>
                        <p:cTn dur="600"/>
                        <p:tgtEl>
                          <p:spTgt spid="6"/>
                        </p:tgtEl>
                      </p:cBhvr>
                    </p:animEffect>
                    <p:anim calcmode="lin" valueType="num">
                      <p:cBhvr>
                        <p:cTn dur="600" fill="hold"/>
                        <p:tgtEl>
                          <p:spTgt spid="6"/>
                        </p:tgtEl>
                        <p:attrNameLst>
                          <p:attrName>ppt_x</p:attrName>
                        </p:attrNameLst>
                      </p:cBhvr>
                      <p:tavLst>
                        <p:tav tm="0">
                          <p:val>
                            <p:strVal val="#ppt_x"/>
                          </p:val>
                        </p:tav>
                        <p:tav tm="100000">
                          <p:val>
                            <p:strVal val="#ppt_x"/>
                          </p:val>
                        </p:tav>
                      </p:tavLst>
                    </p:anim>
                    <p:anim calcmode="lin" valueType="num">
                      <p:cBhvr>
                        <p:cTn dur="540" decel="100000" fill="hold"/>
                        <p:tgtEl>
                          <p:spTgt spid="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tnLst>
          </p:tmpl>
        </p:tmplLst>
      </p:bldP>
      <p:bldP spid="7" grpId="0" build="p">
        <p:tmplLst>
          <p:tmpl lvl="1">
            <p:tnLst>
              <p:par>
                <p:cTn presetID="37" presetClass="entr" presetSubtype="0" fill="hold" nodeType="withEffect" nodePh="1">
                  <p:stCondLst>
                    <p:cond delay="300"/>
                  </p:stCondLst>
                  <p:childTnLst>
                    <p:set>
                      <p:cBhvr>
                        <p:cTn dur="1" fill="hold">
                          <p:stCondLst>
                            <p:cond delay="0"/>
                          </p:stCondLst>
                        </p:cTn>
                        <p:tgtEl>
                          <p:spTgt spid="7"/>
                        </p:tgtEl>
                        <p:attrNameLst>
                          <p:attrName>style.visibility</p:attrName>
                        </p:attrNameLst>
                      </p:cBhvr>
                      <p:to>
                        <p:strVal val="visible"/>
                      </p:to>
                    </p:set>
                    <p:animEffect transition="in" filter="fade">
                      <p:cBhvr>
                        <p:cTn dur="600"/>
                        <p:tgtEl>
                          <p:spTgt spid="7"/>
                        </p:tgtEl>
                      </p:cBhvr>
                    </p:animEffect>
                    <p:anim calcmode="lin" valueType="num">
                      <p:cBhvr>
                        <p:cTn dur="600" fill="hold"/>
                        <p:tgtEl>
                          <p:spTgt spid="7"/>
                        </p:tgtEl>
                        <p:attrNameLst>
                          <p:attrName>ppt_x</p:attrName>
                        </p:attrNameLst>
                      </p:cBhvr>
                      <p:tavLst>
                        <p:tav tm="0">
                          <p:val>
                            <p:strVal val="#ppt_x"/>
                          </p:val>
                        </p:tav>
                        <p:tav tm="100000">
                          <p:val>
                            <p:strVal val="#ppt_x"/>
                          </p:val>
                        </p:tav>
                      </p:tavLst>
                    </p:anim>
                    <p:anim calcmode="lin" valueType="num">
                      <p:cBhvr>
                        <p:cTn dur="540" decel="100000" fill="hold"/>
                        <p:tgtEl>
                          <p:spTgt spid="7"/>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7"/>
                        </p:tgtEl>
                        <p:attrNameLst>
                          <p:attrName>ppt_y</p:attrName>
                        </p:attrNameLst>
                      </p:cBhvr>
                      <p:tavLst>
                        <p:tav tm="0">
                          <p:val>
                            <p:strVal val="#ppt_y-.03"/>
                          </p:val>
                        </p:tav>
                        <p:tav tm="100000">
                          <p:val>
                            <p:strVal val="#ppt_y"/>
                          </p:val>
                        </p:tav>
                      </p:tavLst>
                    </p:anim>
                  </p:childTnLst>
                </p:cTn>
              </p:par>
            </p:tnLst>
          </p:tmpl>
        </p:tmplLst>
      </p:bldP>
      <p:bldP spid="12" grpId="0"/>
      <p:bldP spid="13" grpId="0" build="p" animBg="1">
        <p:tmplLst>
          <p:tmpl lvl="1">
            <p:tnLst>
              <p:par>
                <p:cTn presetID="37" presetClass="entr" presetSubtype="0" fill="hold" nodeType="clickEffect">
                  <p:stCondLst>
                    <p:cond delay="300"/>
                  </p:stCondLst>
                  <p:childTnLst>
                    <p:set>
                      <p:cBhvr>
                        <p:cTn dur="1" fill="hold">
                          <p:stCondLst>
                            <p:cond delay="0"/>
                          </p:stCondLst>
                        </p:cTn>
                        <p:tgtEl>
                          <p:spTgt spid="13"/>
                        </p:tgtEl>
                        <p:attrNameLst>
                          <p:attrName>style.visibility</p:attrName>
                        </p:attrNameLst>
                      </p:cBhvr>
                      <p:to>
                        <p:strVal val="visible"/>
                      </p:to>
                    </p:set>
                    <p:animEffect transition="in" filter="fade">
                      <p:cBhvr>
                        <p:cTn dur="600"/>
                        <p:tgtEl>
                          <p:spTgt spid="13"/>
                        </p:tgtEl>
                      </p:cBhvr>
                    </p:animEffect>
                    <p:anim calcmode="lin" valueType="num">
                      <p:cBhvr>
                        <p:cTn dur="600" fill="hold"/>
                        <p:tgtEl>
                          <p:spTgt spid="13"/>
                        </p:tgtEl>
                        <p:attrNameLst>
                          <p:attrName>ppt_x</p:attrName>
                        </p:attrNameLst>
                      </p:cBhvr>
                      <p:tavLst>
                        <p:tav tm="0">
                          <p:val>
                            <p:strVal val="#ppt_x"/>
                          </p:val>
                        </p:tav>
                        <p:tav tm="100000">
                          <p:val>
                            <p:strVal val="#ppt_x"/>
                          </p:val>
                        </p:tav>
                      </p:tavLst>
                    </p:anim>
                    <p:anim calcmode="lin" valueType="num">
                      <p:cBhvr>
                        <p:cTn dur="540" decel="100000" fill="hold"/>
                        <p:tgtEl>
                          <p:spTgt spid="13"/>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3"/>
                        </p:tgtEl>
                        <p:attrNameLst>
                          <p:attrName>ppt_y</p:attrName>
                        </p:attrNameLst>
                      </p:cBhvr>
                      <p:tavLst>
                        <p:tav tm="0">
                          <p:val>
                            <p:strVal val="#ppt_y-.03"/>
                          </p:val>
                        </p:tav>
                        <p:tav tm="100000">
                          <p:val>
                            <p:strVal val="#ppt_y"/>
                          </p:val>
                        </p:tav>
                      </p:tavLst>
                    </p:anim>
                  </p:childTnLst>
                </p:cTn>
              </p:par>
            </p:tnLst>
          </p:tmpl>
        </p:tmplLst>
      </p:bldP>
      <p:bldP spid="14" grpId="0" build="p">
        <p:tmplLst>
          <p:tmpl lvl="1">
            <p:tnLst>
              <p:par>
                <p:cTn presetID="37" presetClass="entr" presetSubtype="0" fill="hold" nodeType="withEffect" nodePh="1">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600"/>
                        <p:tgtEl>
                          <p:spTgt spid="14"/>
                        </p:tgtEl>
                      </p:cBhvr>
                    </p:animEffect>
                    <p:anim calcmode="lin" valueType="num">
                      <p:cBhvr>
                        <p:cTn dur="600" fill="hold"/>
                        <p:tgtEl>
                          <p:spTgt spid="14"/>
                        </p:tgtEl>
                        <p:attrNameLst>
                          <p:attrName>ppt_x</p:attrName>
                        </p:attrNameLst>
                      </p:cBhvr>
                      <p:tavLst>
                        <p:tav tm="0">
                          <p:val>
                            <p:strVal val="#ppt_x"/>
                          </p:val>
                        </p:tav>
                        <p:tav tm="100000">
                          <p:val>
                            <p:strVal val="#ppt_x"/>
                          </p:val>
                        </p:tav>
                      </p:tavLst>
                    </p:anim>
                    <p:anim calcmode="lin" valueType="num">
                      <p:cBhvr>
                        <p:cTn dur="540" decel="100000" fill="hold"/>
                        <p:tgtEl>
                          <p:spTgt spid="14"/>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4"/>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Gal = Two images 3">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702738" y="592667"/>
            <a:ext cx="2294467" cy="25315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6" name="Text Placeholder 5"/>
          <p:cNvSpPr>
            <a:spLocks noGrp="1"/>
          </p:cNvSpPr>
          <p:nvPr>
            <p:ph type="body" sz="quarter" idx="10" hasCustomPrompt="1"/>
          </p:nvPr>
        </p:nvSpPr>
        <p:spPr>
          <a:xfrm>
            <a:off x="702738" y="3122272"/>
            <a:ext cx="2302933" cy="298261"/>
          </a:xfrm>
          <a:prstGeom prst="rect">
            <a:avLst/>
          </a:prstGeom>
          <a:solidFill>
            <a:schemeClr val="accent1"/>
          </a:solidFill>
        </p:spPr>
        <p:txBody>
          <a:bodyPr lIns="68580" tIns="34290" rIns="68580" bIns="34290" anchor="ctr">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7" name="Text Placeholder 5"/>
          <p:cNvSpPr>
            <a:spLocks noGrp="1"/>
          </p:cNvSpPr>
          <p:nvPr>
            <p:ph type="body" sz="quarter" idx="14" hasCustomPrompt="1"/>
          </p:nvPr>
        </p:nvSpPr>
        <p:spPr>
          <a:xfrm>
            <a:off x="702738" y="3562543"/>
            <a:ext cx="2302933" cy="967124"/>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dap </a:t>
            </a:r>
            <a:r>
              <a:rPr lang="en-US" dirty="0" err="1"/>
              <a:t>ibus</a:t>
            </a:r>
            <a:r>
              <a:rPr lang="en-US" dirty="0"/>
              <a:t> vitae, </a:t>
            </a:r>
            <a:r>
              <a:rPr lang="en-US" dirty="0" err="1"/>
              <a:t>euis</a:t>
            </a:r>
            <a:r>
              <a:rPr lang="en-US" dirty="0"/>
              <a:t> mod non </a:t>
            </a:r>
            <a:r>
              <a:rPr lang="en-US" dirty="0" err="1"/>
              <a:t>purus</a:t>
            </a:r>
            <a:r>
              <a:rPr lang="en-US" dirty="0"/>
              <a:t>. Mae </a:t>
            </a:r>
            <a:r>
              <a:rPr lang="en-US" dirty="0" err="1"/>
              <a:t>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a:t>
            </a:r>
            <a:r>
              <a:rPr lang="en-US" dirty="0"/>
              <a:t> </a:t>
            </a:r>
            <a:r>
              <a:rPr lang="en-US" dirty="0" err="1"/>
              <a:t>tique</a:t>
            </a:r>
            <a:r>
              <a:rPr lang="en-US" dirty="0"/>
              <a:t> et in </a:t>
            </a:r>
            <a:r>
              <a:rPr lang="en-US" dirty="0" err="1"/>
              <a:t>metus</a:t>
            </a:r>
            <a:r>
              <a:rPr lang="en-US" dirty="0"/>
              <a:t>. </a:t>
            </a:r>
          </a:p>
        </p:txBody>
      </p:sp>
      <p:sp>
        <p:nvSpPr>
          <p:cNvPr id="12" name="Picture Placeholder 2"/>
          <p:cNvSpPr>
            <a:spLocks noGrp="1"/>
          </p:cNvSpPr>
          <p:nvPr>
            <p:ph type="pic" sz="quarter" idx="18"/>
          </p:nvPr>
        </p:nvSpPr>
        <p:spPr>
          <a:xfrm>
            <a:off x="3141133" y="592667"/>
            <a:ext cx="5240867" cy="25315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3" name="Text Placeholder 5"/>
          <p:cNvSpPr>
            <a:spLocks noGrp="1"/>
          </p:cNvSpPr>
          <p:nvPr>
            <p:ph type="body" sz="quarter" idx="19" hasCustomPrompt="1"/>
          </p:nvPr>
        </p:nvSpPr>
        <p:spPr>
          <a:xfrm>
            <a:off x="3130261" y="3122272"/>
            <a:ext cx="5260205" cy="298261"/>
          </a:xfrm>
          <a:prstGeom prst="rect">
            <a:avLst/>
          </a:prstGeom>
          <a:solidFill>
            <a:schemeClr val="accent3"/>
          </a:solidFill>
        </p:spPr>
        <p:txBody>
          <a:bodyPr lIns="68580" tIns="34290" rIns="68580" bIns="34290" anchor="ctr">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14" name="Text Placeholder 5"/>
          <p:cNvSpPr>
            <a:spLocks noGrp="1"/>
          </p:cNvSpPr>
          <p:nvPr>
            <p:ph type="body" sz="quarter" idx="20" hasCustomPrompt="1"/>
          </p:nvPr>
        </p:nvSpPr>
        <p:spPr>
          <a:xfrm>
            <a:off x="3130261" y="3562543"/>
            <a:ext cx="5260205" cy="967124"/>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dap </a:t>
            </a:r>
            <a:r>
              <a:rPr lang="en-US" dirty="0" err="1"/>
              <a:t>ibus</a:t>
            </a:r>
            <a:r>
              <a:rPr lang="en-US" dirty="0"/>
              <a:t> vitae, </a:t>
            </a:r>
            <a:r>
              <a:rPr lang="en-US" dirty="0" err="1"/>
              <a:t>euis</a:t>
            </a:r>
            <a:r>
              <a:rPr lang="en-US" dirty="0"/>
              <a:t> mod non </a:t>
            </a:r>
            <a:r>
              <a:rPr lang="en-US" dirty="0" err="1"/>
              <a:t>purus</a:t>
            </a:r>
            <a:r>
              <a:rPr lang="en-US" dirty="0"/>
              <a:t>. Mae </a:t>
            </a:r>
            <a:r>
              <a:rPr lang="en-US" dirty="0" err="1"/>
              <a:t>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a:t>
            </a:r>
            <a:r>
              <a:rPr lang="en-US" dirty="0"/>
              <a:t> </a:t>
            </a:r>
            <a:r>
              <a:rPr lang="en-US" dirty="0" err="1"/>
              <a:t>tique</a:t>
            </a:r>
            <a:r>
              <a:rPr lang="en-US" dirty="0"/>
              <a:t> et in </a:t>
            </a:r>
            <a:r>
              <a:rPr lang="en-US" dirty="0" err="1"/>
              <a:t>metus</a:t>
            </a:r>
            <a:r>
              <a:rPr lang="en-US" dirty="0"/>
              <a:t>. </a:t>
            </a:r>
          </a:p>
        </p:txBody>
      </p:sp>
    </p:spTree>
    <p:extLst>
      <p:ext uri="{BB962C8B-B14F-4D97-AF65-F5344CB8AC3E}">
        <p14:creationId xmlns:p14="http://schemas.microsoft.com/office/powerpoint/2010/main" val="387627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30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37" presetClass="entr" presetSubtype="0" fill="hold" grpId="0" nodeType="withEffect">
                                  <p:stCondLst>
                                    <p:cond delay="300"/>
                                  </p:stCondLst>
                                  <p:childTnLst>
                                    <p:set>
                                      <p:cBhvr>
                                        <p:cTn id="9" dur="1" fill="hold">
                                          <p:stCondLst>
                                            <p:cond delay="0"/>
                                          </p:stCondLst>
                                        </p:cTn>
                                        <p:tgtEl>
                                          <p:spTgt spid="6">
                                            <p:bg/>
                                          </p:spTgt>
                                        </p:tgtEl>
                                        <p:attrNameLst>
                                          <p:attrName>style.visibility</p:attrName>
                                        </p:attrNameLst>
                                      </p:cBhvr>
                                      <p:to>
                                        <p:strVal val="visible"/>
                                      </p:to>
                                    </p:set>
                                    <p:animEffect transition="in" filter="fade">
                                      <p:cBhvr>
                                        <p:cTn id="10" dur="600"/>
                                        <p:tgtEl>
                                          <p:spTgt spid="6">
                                            <p:bg/>
                                          </p:spTgt>
                                        </p:tgtEl>
                                      </p:cBhvr>
                                    </p:animEffect>
                                    <p:anim calcmode="lin" valueType="num">
                                      <p:cBhvr>
                                        <p:cTn id="11" dur="600" fill="hold"/>
                                        <p:tgtEl>
                                          <p:spTgt spid="6">
                                            <p:bg/>
                                          </p:spTgt>
                                        </p:tgtEl>
                                        <p:attrNameLst>
                                          <p:attrName>ppt_x</p:attrName>
                                        </p:attrNameLst>
                                      </p:cBhvr>
                                      <p:tavLst>
                                        <p:tav tm="0">
                                          <p:val>
                                            <p:strVal val="#ppt_x"/>
                                          </p:val>
                                        </p:tav>
                                        <p:tav tm="100000">
                                          <p:val>
                                            <p:strVal val="#ppt_x"/>
                                          </p:val>
                                        </p:tav>
                                      </p:tavLst>
                                    </p:anim>
                                    <p:anim calcmode="lin" valueType="num">
                                      <p:cBhvr>
                                        <p:cTn id="12" dur="540" decel="100000" fill="hold"/>
                                        <p:tgtEl>
                                          <p:spTgt spid="6">
                                            <p:bg/>
                                          </p:spTgt>
                                        </p:tgtEl>
                                        <p:attrNameLst>
                                          <p:attrName>ppt_y</p:attrName>
                                        </p:attrNameLst>
                                      </p:cBhvr>
                                      <p:tavLst>
                                        <p:tav tm="0">
                                          <p:val>
                                            <p:strVal val="#ppt_y+1"/>
                                          </p:val>
                                        </p:tav>
                                        <p:tav tm="100000">
                                          <p:val>
                                            <p:strVal val="#ppt_y-.03"/>
                                          </p:val>
                                        </p:tav>
                                      </p:tavLst>
                                    </p:anim>
                                    <p:anim calcmode="lin" valueType="num">
                                      <p:cBhvr>
                                        <p:cTn id="13" dur="60" accel="100000" fill="hold">
                                          <p:stCondLst>
                                            <p:cond delay="540"/>
                                          </p:stCondLst>
                                        </p:cTn>
                                        <p:tgtEl>
                                          <p:spTgt spid="6">
                                            <p:bg/>
                                          </p:spTgt>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grpId="0" nodeType="clickEffect">
                                  <p:stCondLst>
                                    <p:cond delay="30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600"/>
                                        <p:tgtEl>
                                          <p:spTgt spid="6">
                                            <p:txEl>
                                              <p:pRg st="0" end="0"/>
                                            </p:txEl>
                                          </p:spTgt>
                                        </p:tgtEl>
                                      </p:cBhvr>
                                    </p:animEffect>
                                    <p:anim calcmode="lin" valueType="num">
                                      <p:cBhvr>
                                        <p:cTn id="19" dur="6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0" dur="54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21" dur="60" accel="100000" fill="hold">
                                          <p:stCondLst>
                                            <p:cond delay="540"/>
                                          </p:stCondLst>
                                        </p:cTn>
                                        <p:tgtEl>
                                          <p:spTgt spid="6">
                                            <p:txEl>
                                              <p:pRg st="0" end="0"/>
                                            </p:txEl>
                                          </p:spTgt>
                                        </p:tgtEl>
                                        <p:attrNameLst>
                                          <p:attrName>ppt_y</p:attrName>
                                        </p:attrNameLst>
                                      </p:cBhvr>
                                      <p:tavLst>
                                        <p:tav tm="0">
                                          <p:val>
                                            <p:strVal val="#ppt_y-.03"/>
                                          </p:val>
                                        </p:tav>
                                        <p:tav tm="100000">
                                          <p:val>
                                            <p:strVal val="#ppt_y"/>
                                          </p:val>
                                        </p:tav>
                                      </p:tavLst>
                                    </p:anim>
                                  </p:childTnLst>
                                </p:cTn>
                              </p:par>
                              <p:par>
                                <p:cTn id="22" presetID="37" presetClass="entr" presetSubtype="0" fill="hold" grpId="0" nodeType="withEffect">
                                  <p:stCondLst>
                                    <p:cond delay="30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fade">
                                      <p:cBhvr>
                                        <p:cTn id="24" dur="600"/>
                                        <p:tgtEl>
                                          <p:spTgt spid="7">
                                            <p:txEl>
                                              <p:pRg st="0" end="0"/>
                                            </p:txEl>
                                          </p:spTgt>
                                        </p:tgtEl>
                                      </p:cBhvr>
                                    </p:animEffect>
                                    <p:anim calcmode="lin" valueType="num">
                                      <p:cBhvr>
                                        <p:cTn id="25" dur="6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6" dur="54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27" dur="60" accel="100000" fill="hold">
                                          <p:stCondLst>
                                            <p:cond delay="540"/>
                                          </p:stCondLst>
                                        </p:cTn>
                                        <p:tgtEl>
                                          <p:spTgt spid="7">
                                            <p:txEl>
                                              <p:pRg st="0" end="0"/>
                                            </p:txEl>
                                          </p:spTgt>
                                        </p:tgtEl>
                                        <p:attrNameLst>
                                          <p:attrName>ppt_y</p:attrName>
                                        </p:attrNameLst>
                                      </p:cBhvr>
                                      <p:tavLst>
                                        <p:tav tm="0">
                                          <p:val>
                                            <p:strVal val="#ppt_y-.03"/>
                                          </p:val>
                                        </p:tav>
                                        <p:tav tm="100000">
                                          <p:val>
                                            <p:strVal val="#ppt_y"/>
                                          </p:val>
                                        </p:tav>
                                      </p:tavLst>
                                    </p:anim>
                                  </p:childTnLst>
                                </p:cTn>
                              </p:par>
                              <p:par>
                                <p:cTn id="28" presetID="10" presetClass="entr" presetSubtype="0" fill="hold" grpId="0" nodeType="withEffect" nodePh="1">
                                  <p:stCondLst>
                                    <p:cond delay="300"/>
                                  </p:stCondLst>
                                  <p:endCondLst>
                                    <p:cond evt="begin" delay="0">
                                      <p:tn val="28"/>
                                    </p:cond>
                                  </p:end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37" presetClass="entr" presetSubtype="0" fill="hold" grpId="0" nodeType="withEffect">
                                  <p:stCondLst>
                                    <p:cond delay="300"/>
                                  </p:stCondLst>
                                  <p:childTnLst>
                                    <p:set>
                                      <p:cBhvr>
                                        <p:cTn id="32" dur="1" fill="hold">
                                          <p:stCondLst>
                                            <p:cond delay="0"/>
                                          </p:stCondLst>
                                        </p:cTn>
                                        <p:tgtEl>
                                          <p:spTgt spid="13">
                                            <p:bg/>
                                          </p:spTgt>
                                        </p:tgtEl>
                                        <p:attrNameLst>
                                          <p:attrName>style.visibility</p:attrName>
                                        </p:attrNameLst>
                                      </p:cBhvr>
                                      <p:to>
                                        <p:strVal val="visible"/>
                                      </p:to>
                                    </p:set>
                                    <p:animEffect transition="in" filter="fade">
                                      <p:cBhvr>
                                        <p:cTn id="33" dur="600"/>
                                        <p:tgtEl>
                                          <p:spTgt spid="13">
                                            <p:bg/>
                                          </p:spTgt>
                                        </p:tgtEl>
                                      </p:cBhvr>
                                    </p:animEffect>
                                    <p:anim calcmode="lin" valueType="num">
                                      <p:cBhvr>
                                        <p:cTn id="34" dur="600" fill="hold"/>
                                        <p:tgtEl>
                                          <p:spTgt spid="13">
                                            <p:bg/>
                                          </p:spTgt>
                                        </p:tgtEl>
                                        <p:attrNameLst>
                                          <p:attrName>ppt_x</p:attrName>
                                        </p:attrNameLst>
                                      </p:cBhvr>
                                      <p:tavLst>
                                        <p:tav tm="0">
                                          <p:val>
                                            <p:strVal val="#ppt_x"/>
                                          </p:val>
                                        </p:tav>
                                        <p:tav tm="100000">
                                          <p:val>
                                            <p:strVal val="#ppt_x"/>
                                          </p:val>
                                        </p:tav>
                                      </p:tavLst>
                                    </p:anim>
                                    <p:anim calcmode="lin" valueType="num">
                                      <p:cBhvr>
                                        <p:cTn id="35" dur="540" decel="100000" fill="hold"/>
                                        <p:tgtEl>
                                          <p:spTgt spid="13">
                                            <p:bg/>
                                          </p:spTgt>
                                        </p:tgtEl>
                                        <p:attrNameLst>
                                          <p:attrName>ppt_y</p:attrName>
                                        </p:attrNameLst>
                                      </p:cBhvr>
                                      <p:tavLst>
                                        <p:tav tm="0">
                                          <p:val>
                                            <p:strVal val="#ppt_y+1"/>
                                          </p:val>
                                        </p:tav>
                                        <p:tav tm="100000">
                                          <p:val>
                                            <p:strVal val="#ppt_y-.03"/>
                                          </p:val>
                                        </p:tav>
                                      </p:tavLst>
                                    </p:anim>
                                    <p:anim calcmode="lin" valueType="num">
                                      <p:cBhvr>
                                        <p:cTn id="36" dur="60" accel="100000" fill="hold">
                                          <p:stCondLst>
                                            <p:cond delay="540"/>
                                          </p:stCondLst>
                                        </p:cTn>
                                        <p:tgtEl>
                                          <p:spTgt spid="13">
                                            <p:bg/>
                                          </p:spTgt>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grpId="0" nodeType="clickEffect">
                                  <p:stCondLst>
                                    <p:cond delay="300"/>
                                  </p:stCondLst>
                                  <p:childTnLst>
                                    <p:set>
                                      <p:cBhvr>
                                        <p:cTn id="40" dur="1" fill="hold">
                                          <p:stCondLst>
                                            <p:cond delay="0"/>
                                          </p:stCondLst>
                                        </p:cTn>
                                        <p:tgtEl>
                                          <p:spTgt spid="13">
                                            <p:txEl>
                                              <p:pRg st="0" end="0"/>
                                            </p:txEl>
                                          </p:spTgt>
                                        </p:tgtEl>
                                        <p:attrNameLst>
                                          <p:attrName>style.visibility</p:attrName>
                                        </p:attrNameLst>
                                      </p:cBhvr>
                                      <p:to>
                                        <p:strVal val="visible"/>
                                      </p:to>
                                    </p:set>
                                    <p:animEffect transition="in" filter="fade">
                                      <p:cBhvr>
                                        <p:cTn id="41" dur="600"/>
                                        <p:tgtEl>
                                          <p:spTgt spid="13">
                                            <p:txEl>
                                              <p:pRg st="0" end="0"/>
                                            </p:txEl>
                                          </p:spTgt>
                                        </p:tgtEl>
                                      </p:cBhvr>
                                    </p:animEffect>
                                    <p:anim calcmode="lin" valueType="num">
                                      <p:cBhvr>
                                        <p:cTn id="42" dur="6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3" dur="540" decel="100000" fill="hold"/>
                                        <p:tgtEl>
                                          <p:spTgt spid="13">
                                            <p:txEl>
                                              <p:pRg st="0" end="0"/>
                                            </p:txEl>
                                          </p:spTgt>
                                        </p:tgtEl>
                                        <p:attrNameLst>
                                          <p:attrName>ppt_y</p:attrName>
                                        </p:attrNameLst>
                                      </p:cBhvr>
                                      <p:tavLst>
                                        <p:tav tm="0">
                                          <p:val>
                                            <p:strVal val="#ppt_y+1"/>
                                          </p:val>
                                        </p:tav>
                                        <p:tav tm="100000">
                                          <p:val>
                                            <p:strVal val="#ppt_y-.03"/>
                                          </p:val>
                                        </p:tav>
                                      </p:tavLst>
                                    </p:anim>
                                    <p:anim calcmode="lin" valueType="num">
                                      <p:cBhvr>
                                        <p:cTn id="44" dur="60" accel="100000" fill="hold">
                                          <p:stCondLst>
                                            <p:cond delay="540"/>
                                          </p:stCondLst>
                                        </p:cTn>
                                        <p:tgtEl>
                                          <p:spTgt spid="13">
                                            <p:txEl>
                                              <p:pRg st="0" end="0"/>
                                            </p:txEl>
                                          </p:spTgt>
                                        </p:tgtEl>
                                        <p:attrNameLst>
                                          <p:attrName>ppt_y</p:attrName>
                                        </p:attrNameLst>
                                      </p:cBhvr>
                                      <p:tavLst>
                                        <p:tav tm="0">
                                          <p:val>
                                            <p:strVal val="#ppt_y-.03"/>
                                          </p:val>
                                        </p:tav>
                                        <p:tav tm="100000">
                                          <p:val>
                                            <p:strVal val="#ppt_y"/>
                                          </p:val>
                                        </p:tav>
                                      </p:tavLst>
                                    </p:anim>
                                  </p:childTnLst>
                                </p:cTn>
                              </p:par>
                              <p:par>
                                <p:cTn id="45" presetID="37" presetClass="entr" presetSubtype="0" fill="hold" grpId="0" nodeType="withEffect">
                                  <p:stCondLst>
                                    <p:cond delay="300"/>
                                  </p:stCondLst>
                                  <p:childTnLst>
                                    <p:set>
                                      <p:cBhvr>
                                        <p:cTn id="46" dur="1" fill="hold">
                                          <p:stCondLst>
                                            <p:cond delay="0"/>
                                          </p:stCondLst>
                                        </p:cTn>
                                        <p:tgtEl>
                                          <p:spTgt spid="14">
                                            <p:txEl>
                                              <p:pRg st="0" end="0"/>
                                            </p:txEl>
                                          </p:spTgt>
                                        </p:tgtEl>
                                        <p:attrNameLst>
                                          <p:attrName>style.visibility</p:attrName>
                                        </p:attrNameLst>
                                      </p:cBhvr>
                                      <p:to>
                                        <p:strVal val="visible"/>
                                      </p:to>
                                    </p:set>
                                    <p:animEffect transition="in" filter="fade">
                                      <p:cBhvr>
                                        <p:cTn id="47" dur="600"/>
                                        <p:tgtEl>
                                          <p:spTgt spid="14">
                                            <p:txEl>
                                              <p:pRg st="0" end="0"/>
                                            </p:txEl>
                                          </p:spTgt>
                                        </p:tgtEl>
                                      </p:cBhvr>
                                    </p:animEffect>
                                    <p:anim calcmode="lin" valueType="num">
                                      <p:cBhvr>
                                        <p:cTn id="48" dur="6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49" dur="540" decel="100000" fill="hold"/>
                                        <p:tgtEl>
                                          <p:spTgt spid="14">
                                            <p:txEl>
                                              <p:pRg st="0" end="0"/>
                                            </p:txEl>
                                          </p:spTgt>
                                        </p:tgtEl>
                                        <p:attrNameLst>
                                          <p:attrName>ppt_y</p:attrName>
                                        </p:attrNameLst>
                                      </p:cBhvr>
                                      <p:tavLst>
                                        <p:tav tm="0">
                                          <p:val>
                                            <p:strVal val="#ppt_y+1"/>
                                          </p:val>
                                        </p:tav>
                                        <p:tav tm="100000">
                                          <p:val>
                                            <p:strVal val="#ppt_y-.03"/>
                                          </p:val>
                                        </p:tav>
                                      </p:tavLst>
                                    </p:anim>
                                    <p:anim calcmode="lin" valueType="num">
                                      <p:cBhvr>
                                        <p:cTn id="50" dur="60" accel="100000" fill="hold">
                                          <p:stCondLst>
                                            <p:cond delay="540"/>
                                          </p:stCondLst>
                                        </p:cTn>
                                        <p:tgtEl>
                                          <p:spTgt spid="14">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animBg="1">
        <p:tmplLst>
          <p:tmpl lvl="1">
            <p:tnLst>
              <p:par>
                <p:cTn presetID="37" presetClass="entr" presetSubtype="0" fill="hold" nodeType="clickEffect">
                  <p:stCondLst>
                    <p:cond delay="300"/>
                  </p:stCondLst>
                  <p:childTnLst>
                    <p:set>
                      <p:cBhvr>
                        <p:cTn dur="1" fill="hold">
                          <p:stCondLst>
                            <p:cond delay="0"/>
                          </p:stCondLst>
                        </p:cTn>
                        <p:tgtEl>
                          <p:spTgt spid="6"/>
                        </p:tgtEl>
                        <p:attrNameLst>
                          <p:attrName>style.visibility</p:attrName>
                        </p:attrNameLst>
                      </p:cBhvr>
                      <p:to>
                        <p:strVal val="visible"/>
                      </p:to>
                    </p:set>
                    <p:animEffect transition="in" filter="fade">
                      <p:cBhvr>
                        <p:cTn dur="600"/>
                        <p:tgtEl>
                          <p:spTgt spid="6"/>
                        </p:tgtEl>
                      </p:cBhvr>
                    </p:animEffect>
                    <p:anim calcmode="lin" valueType="num">
                      <p:cBhvr>
                        <p:cTn dur="600" fill="hold"/>
                        <p:tgtEl>
                          <p:spTgt spid="6"/>
                        </p:tgtEl>
                        <p:attrNameLst>
                          <p:attrName>ppt_x</p:attrName>
                        </p:attrNameLst>
                      </p:cBhvr>
                      <p:tavLst>
                        <p:tav tm="0">
                          <p:val>
                            <p:strVal val="#ppt_x"/>
                          </p:val>
                        </p:tav>
                        <p:tav tm="100000">
                          <p:val>
                            <p:strVal val="#ppt_x"/>
                          </p:val>
                        </p:tav>
                      </p:tavLst>
                    </p:anim>
                    <p:anim calcmode="lin" valueType="num">
                      <p:cBhvr>
                        <p:cTn dur="540" decel="100000" fill="hold"/>
                        <p:tgtEl>
                          <p:spTgt spid="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tnLst>
          </p:tmpl>
        </p:tmplLst>
      </p:bldP>
      <p:bldP spid="7" grpId="0" build="p">
        <p:tmplLst>
          <p:tmpl lvl="1">
            <p:tnLst>
              <p:par>
                <p:cTn presetID="37" presetClass="entr" presetSubtype="0" fill="hold" nodeType="withEffect" nodePh="1">
                  <p:stCondLst>
                    <p:cond delay="300"/>
                  </p:stCondLst>
                  <p:childTnLst>
                    <p:set>
                      <p:cBhvr>
                        <p:cTn dur="1" fill="hold">
                          <p:stCondLst>
                            <p:cond delay="0"/>
                          </p:stCondLst>
                        </p:cTn>
                        <p:tgtEl>
                          <p:spTgt spid="7"/>
                        </p:tgtEl>
                        <p:attrNameLst>
                          <p:attrName>style.visibility</p:attrName>
                        </p:attrNameLst>
                      </p:cBhvr>
                      <p:to>
                        <p:strVal val="visible"/>
                      </p:to>
                    </p:set>
                    <p:animEffect transition="in" filter="fade">
                      <p:cBhvr>
                        <p:cTn dur="600"/>
                        <p:tgtEl>
                          <p:spTgt spid="7"/>
                        </p:tgtEl>
                      </p:cBhvr>
                    </p:animEffect>
                    <p:anim calcmode="lin" valueType="num">
                      <p:cBhvr>
                        <p:cTn dur="600" fill="hold"/>
                        <p:tgtEl>
                          <p:spTgt spid="7"/>
                        </p:tgtEl>
                        <p:attrNameLst>
                          <p:attrName>ppt_x</p:attrName>
                        </p:attrNameLst>
                      </p:cBhvr>
                      <p:tavLst>
                        <p:tav tm="0">
                          <p:val>
                            <p:strVal val="#ppt_x"/>
                          </p:val>
                        </p:tav>
                        <p:tav tm="100000">
                          <p:val>
                            <p:strVal val="#ppt_x"/>
                          </p:val>
                        </p:tav>
                      </p:tavLst>
                    </p:anim>
                    <p:anim calcmode="lin" valueType="num">
                      <p:cBhvr>
                        <p:cTn dur="540" decel="100000" fill="hold"/>
                        <p:tgtEl>
                          <p:spTgt spid="7"/>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7"/>
                        </p:tgtEl>
                        <p:attrNameLst>
                          <p:attrName>ppt_y</p:attrName>
                        </p:attrNameLst>
                      </p:cBhvr>
                      <p:tavLst>
                        <p:tav tm="0">
                          <p:val>
                            <p:strVal val="#ppt_y-.03"/>
                          </p:val>
                        </p:tav>
                        <p:tav tm="100000">
                          <p:val>
                            <p:strVal val="#ppt_y"/>
                          </p:val>
                        </p:tav>
                      </p:tavLst>
                    </p:anim>
                  </p:childTnLst>
                </p:cTn>
              </p:par>
            </p:tnLst>
          </p:tmpl>
        </p:tmplLst>
      </p:bldP>
      <p:bldP spid="12" grpId="0"/>
      <p:bldP spid="13" grpId="0" build="p" animBg="1">
        <p:tmplLst>
          <p:tmpl lvl="1">
            <p:tnLst>
              <p:par>
                <p:cTn presetID="37" presetClass="entr" presetSubtype="0" fill="hold" nodeType="clickEffect">
                  <p:stCondLst>
                    <p:cond delay="300"/>
                  </p:stCondLst>
                  <p:childTnLst>
                    <p:set>
                      <p:cBhvr>
                        <p:cTn dur="1" fill="hold">
                          <p:stCondLst>
                            <p:cond delay="0"/>
                          </p:stCondLst>
                        </p:cTn>
                        <p:tgtEl>
                          <p:spTgt spid="13"/>
                        </p:tgtEl>
                        <p:attrNameLst>
                          <p:attrName>style.visibility</p:attrName>
                        </p:attrNameLst>
                      </p:cBhvr>
                      <p:to>
                        <p:strVal val="visible"/>
                      </p:to>
                    </p:set>
                    <p:animEffect transition="in" filter="fade">
                      <p:cBhvr>
                        <p:cTn dur="600"/>
                        <p:tgtEl>
                          <p:spTgt spid="13"/>
                        </p:tgtEl>
                      </p:cBhvr>
                    </p:animEffect>
                    <p:anim calcmode="lin" valueType="num">
                      <p:cBhvr>
                        <p:cTn dur="600" fill="hold"/>
                        <p:tgtEl>
                          <p:spTgt spid="13"/>
                        </p:tgtEl>
                        <p:attrNameLst>
                          <p:attrName>ppt_x</p:attrName>
                        </p:attrNameLst>
                      </p:cBhvr>
                      <p:tavLst>
                        <p:tav tm="0">
                          <p:val>
                            <p:strVal val="#ppt_x"/>
                          </p:val>
                        </p:tav>
                        <p:tav tm="100000">
                          <p:val>
                            <p:strVal val="#ppt_x"/>
                          </p:val>
                        </p:tav>
                      </p:tavLst>
                    </p:anim>
                    <p:anim calcmode="lin" valueType="num">
                      <p:cBhvr>
                        <p:cTn dur="540" decel="100000" fill="hold"/>
                        <p:tgtEl>
                          <p:spTgt spid="13"/>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3"/>
                        </p:tgtEl>
                        <p:attrNameLst>
                          <p:attrName>ppt_y</p:attrName>
                        </p:attrNameLst>
                      </p:cBhvr>
                      <p:tavLst>
                        <p:tav tm="0">
                          <p:val>
                            <p:strVal val="#ppt_y-.03"/>
                          </p:val>
                        </p:tav>
                        <p:tav tm="100000">
                          <p:val>
                            <p:strVal val="#ppt_y"/>
                          </p:val>
                        </p:tav>
                      </p:tavLst>
                    </p:anim>
                  </p:childTnLst>
                </p:cTn>
              </p:par>
            </p:tnLst>
          </p:tmpl>
        </p:tmplLst>
      </p:bldP>
      <p:bldP spid="14" grpId="0" build="p">
        <p:tmplLst>
          <p:tmpl lvl="1">
            <p:tnLst>
              <p:par>
                <p:cTn presetID="37" presetClass="entr" presetSubtype="0" fill="hold" nodeType="withEffect" nodePh="1">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600"/>
                        <p:tgtEl>
                          <p:spTgt spid="14"/>
                        </p:tgtEl>
                      </p:cBhvr>
                    </p:animEffect>
                    <p:anim calcmode="lin" valueType="num">
                      <p:cBhvr>
                        <p:cTn dur="600" fill="hold"/>
                        <p:tgtEl>
                          <p:spTgt spid="14"/>
                        </p:tgtEl>
                        <p:attrNameLst>
                          <p:attrName>ppt_x</p:attrName>
                        </p:attrNameLst>
                      </p:cBhvr>
                      <p:tavLst>
                        <p:tav tm="0">
                          <p:val>
                            <p:strVal val="#ppt_x"/>
                          </p:val>
                        </p:tav>
                        <p:tav tm="100000">
                          <p:val>
                            <p:strVal val="#ppt_x"/>
                          </p:val>
                        </p:tav>
                      </p:tavLst>
                    </p:anim>
                    <p:anim calcmode="lin" valueType="num">
                      <p:cBhvr>
                        <p:cTn dur="540" decel="100000" fill="hold"/>
                        <p:tgtEl>
                          <p:spTgt spid="14"/>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4"/>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al = One images">
    <p:spTree>
      <p:nvGrpSpPr>
        <p:cNvPr id="1" name=""/>
        <p:cNvGrpSpPr/>
        <p:nvPr/>
      </p:nvGrpSpPr>
      <p:grpSpPr>
        <a:xfrm>
          <a:off x="0" y="0"/>
          <a:ext cx="0" cy="0"/>
          <a:chOff x="0" y="0"/>
          <a:chExt cx="0" cy="0"/>
        </a:xfrm>
      </p:grpSpPr>
      <p:sp>
        <p:nvSpPr>
          <p:cNvPr id="12" name="Picture Placeholder 2"/>
          <p:cNvSpPr>
            <a:spLocks noGrp="1"/>
          </p:cNvSpPr>
          <p:nvPr>
            <p:ph type="pic" sz="quarter" idx="18"/>
          </p:nvPr>
        </p:nvSpPr>
        <p:spPr>
          <a:xfrm>
            <a:off x="711201" y="592667"/>
            <a:ext cx="7670800" cy="25315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3" name="Text Placeholder 5"/>
          <p:cNvSpPr>
            <a:spLocks noGrp="1"/>
          </p:cNvSpPr>
          <p:nvPr>
            <p:ph type="body" sz="quarter" idx="19" hasCustomPrompt="1"/>
          </p:nvPr>
        </p:nvSpPr>
        <p:spPr>
          <a:xfrm>
            <a:off x="711199" y="3122272"/>
            <a:ext cx="7670801" cy="298261"/>
          </a:xfrm>
          <a:prstGeom prst="rect">
            <a:avLst/>
          </a:prstGeom>
          <a:solidFill>
            <a:schemeClr val="accent1"/>
          </a:solidFill>
        </p:spPr>
        <p:txBody>
          <a:bodyPr lIns="68580" tIns="34290" rIns="68580" bIns="34290" anchor="ctr">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14" name="Text Placeholder 5"/>
          <p:cNvSpPr>
            <a:spLocks noGrp="1"/>
          </p:cNvSpPr>
          <p:nvPr>
            <p:ph type="body" sz="quarter" idx="20" hasCustomPrompt="1"/>
          </p:nvPr>
        </p:nvSpPr>
        <p:spPr>
          <a:xfrm>
            <a:off x="691363" y="3562543"/>
            <a:ext cx="7699104" cy="967124"/>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dap </a:t>
            </a:r>
            <a:r>
              <a:rPr lang="en-US" dirty="0" err="1"/>
              <a:t>ibus</a:t>
            </a:r>
            <a:r>
              <a:rPr lang="en-US" dirty="0"/>
              <a:t> vitae, </a:t>
            </a:r>
            <a:r>
              <a:rPr lang="en-US" dirty="0" err="1"/>
              <a:t>euis</a:t>
            </a:r>
            <a:r>
              <a:rPr lang="en-US" dirty="0"/>
              <a:t> mod non </a:t>
            </a:r>
            <a:r>
              <a:rPr lang="en-US" dirty="0" err="1"/>
              <a:t>purus</a:t>
            </a:r>
            <a:r>
              <a:rPr lang="en-US" dirty="0"/>
              <a:t>. Mae </a:t>
            </a:r>
            <a:r>
              <a:rPr lang="en-US" dirty="0" err="1"/>
              <a:t>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a:t>
            </a:r>
            <a:r>
              <a:rPr lang="en-US" dirty="0"/>
              <a:t> </a:t>
            </a:r>
            <a:r>
              <a:rPr lang="en-US" dirty="0" err="1"/>
              <a:t>tique</a:t>
            </a:r>
            <a:r>
              <a:rPr lang="en-US" dirty="0"/>
              <a:t> et in </a:t>
            </a:r>
            <a:r>
              <a:rPr lang="en-US" dirty="0" err="1"/>
              <a:t>metus</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30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37" presetClass="entr" presetSubtype="0" fill="hold" grpId="0" nodeType="withEffect">
                                  <p:stCondLst>
                                    <p:cond delay="300"/>
                                  </p:stCondLst>
                                  <p:childTnLst>
                                    <p:set>
                                      <p:cBhvr>
                                        <p:cTn id="9" dur="1" fill="hold">
                                          <p:stCondLst>
                                            <p:cond delay="0"/>
                                          </p:stCondLst>
                                        </p:cTn>
                                        <p:tgtEl>
                                          <p:spTgt spid="13">
                                            <p:bg/>
                                          </p:spTgt>
                                        </p:tgtEl>
                                        <p:attrNameLst>
                                          <p:attrName>style.visibility</p:attrName>
                                        </p:attrNameLst>
                                      </p:cBhvr>
                                      <p:to>
                                        <p:strVal val="visible"/>
                                      </p:to>
                                    </p:set>
                                    <p:animEffect transition="in" filter="fade">
                                      <p:cBhvr>
                                        <p:cTn id="10" dur="600"/>
                                        <p:tgtEl>
                                          <p:spTgt spid="13">
                                            <p:bg/>
                                          </p:spTgt>
                                        </p:tgtEl>
                                      </p:cBhvr>
                                    </p:animEffect>
                                    <p:anim calcmode="lin" valueType="num">
                                      <p:cBhvr>
                                        <p:cTn id="11" dur="600" fill="hold"/>
                                        <p:tgtEl>
                                          <p:spTgt spid="13">
                                            <p:bg/>
                                          </p:spTgt>
                                        </p:tgtEl>
                                        <p:attrNameLst>
                                          <p:attrName>ppt_x</p:attrName>
                                        </p:attrNameLst>
                                      </p:cBhvr>
                                      <p:tavLst>
                                        <p:tav tm="0">
                                          <p:val>
                                            <p:strVal val="#ppt_x"/>
                                          </p:val>
                                        </p:tav>
                                        <p:tav tm="100000">
                                          <p:val>
                                            <p:strVal val="#ppt_x"/>
                                          </p:val>
                                        </p:tav>
                                      </p:tavLst>
                                    </p:anim>
                                    <p:anim calcmode="lin" valueType="num">
                                      <p:cBhvr>
                                        <p:cTn id="12" dur="540" decel="100000" fill="hold"/>
                                        <p:tgtEl>
                                          <p:spTgt spid="13">
                                            <p:bg/>
                                          </p:spTgt>
                                        </p:tgtEl>
                                        <p:attrNameLst>
                                          <p:attrName>ppt_y</p:attrName>
                                        </p:attrNameLst>
                                      </p:cBhvr>
                                      <p:tavLst>
                                        <p:tav tm="0">
                                          <p:val>
                                            <p:strVal val="#ppt_y+1"/>
                                          </p:val>
                                        </p:tav>
                                        <p:tav tm="100000">
                                          <p:val>
                                            <p:strVal val="#ppt_y-.03"/>
                                          </p:val>
                                        </p:tav>
                                      </p:tavLst>
                                    </p:anim>
                                    <p:anim calcmode="lin" valueType="num">
                                      <p:cBhvr>
                                        <p:cTn id="13" dur="60" accel="100000" fill="hold">
                                          <p:stCondLst>
                                            <p:cond delay="540"/>
                                          </p:stCondLst>
                                        </p:cTn>
                                        <p:tgtEl>
                                          <p:spTgt spid="13">
                                            <p:bg/>
                                          </p:spTgt>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grpId="0" nodeType="clickEffect">
                                  <p:stCondLst>
                                    <p:cond delay="30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fade">
                                      <p:cBhvr>
                                        <p:cTn id="18" dur="600"/>
                                        <p:tgtEl>
                                          <p:spTgt spid="13">
                                            <p:txEl>
                                              <p:pRg st="0" end="0"/>
                                            </p:txEl>
                                          </p:spTgt>
                                        </p:tgtEl>
                                      </p:cBhvr>
                                    </p:animEffect>
                                    <p:anim calcmode="lin" valueType="num">
                                      <p:cBhvr>
                                        <p:cTn id="19" dur="6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0" dur="540" decel="100000" fill="hold"/>
                                        <p:tgtEl>
                                          <p:spTgt spid="13">
                                            <p:txEl>
                                              <p:pRg st="0" end="0"/>
                                            </p:txEl>
                                          </p:spTgt>
                                        </p:tgtEl>
                                        <p:attrNameLst>
                                          <p:attrName>ppt_y</p:attrName>
                                        </p:attrNameLst>
                                      </p:cBhvr>
                                      <p:tavLst>
                                        <p:tav tm="0">
                                          <p:val>
                                            <p:strVal val="#ppt_y+1"/>
                                          </p:val>
                                        </p:tav>
                                        <p:tav tm="100000">
                                          <p:val>
                                            <p:strVal val="#ppt_y-.03"/>
                                          </p:val>
                                        </p:tav>
                                      </p:tavLst>
                                    </p:anim>
                                    <p:anim calcmode="lin" valueType="num">
                                      <p:cBhvr>
                                        <p:cTn id="21" dur="60" accel="100000" fill="hold">
                                          <p:stCondLst>
                                            <p:cond delay="540"/>
                                          </p:stCondLst>
                                        </p:cTn>
                                        <p:tgtEl>
                                          <p:spTgt spid="13">
                                            <p:txEl>
                                              <p:pRg st="0" end="0"/>
                                            </p:txEl>
                                          </p:spTgt>
                                        </p:tgtEl>
                                        <p:attrNameLst>
                                          <p:attrName>ppt_y</p:attrName>
                                        </p:attrNameLst>
                                      </p:cBhvr>
                                      <p:tavLst>
                                        <p:tav tm="0">
                                          <p:val>
                                            <p:strVal val="#ppt_y-.03"/>
                                          </p:val>
                                        </p:tav>
                                        <p:tav tm="100000">
                                          <p:val>
                                            <p:strVal val="#ppt_y"/>
                                          </p:val>
                                        </p:tav>
                                      </p:tavLst>
                                    </p:anim>
                                  </p:childTnLst>
                                </p:cTn>
                              </p:par>
                              <p:par>
                                <p:cTn id="22" presetID="37" presetClass="entr" presetSubtype="0" fill="hold" grpId="0" nodeType="withEffect">
                                  <p:stCondLst>
                                    <p:cond delay="30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fade">
                                      <p:cBhvr>
                                        <p:cTn id="24" dur="600"/>
                                        <p:tgtEl>
                                          <p:spTgt spid="14">
                                            <p:txEl>
                                              <p:pRg st="0" end="0"/>
                                            </p:txEl>
                                          </p:spTgt>
                                        </p:tgtEl>
                                      </p:cBhvr>
                                    </p:animEffect>
                                    <p:anim calcmode="lin" valueType="num">
                                      <p:cBhvr>
                                        <p:cTn id="25" dur="6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6" dur="540" decel="100000" fill="hold"/>
                                        <p:tgtEl>
                                          <p:spTgt spid="14">
                                            <p:txEl>
                                              <p:pRg st="0" end="0"/>
                                            </p:txEl>
                                          </p:spTgt>
                                        </p:tgtEl>
                                        <p:attrNameLst>
                                          <p:attrName>ppt_y</p:attrName>
                                        </p:attrNameLst>
                                      </p:cBhvr>
                                      <p:tavLst>
                                        <p:tav tm="0">
                                          <p:val>
                                            <p:strVal val="#ppt_y+1"/>
                                          </p:val>
                                        </p:tav>
                                        <p:tav tm="100000">
                                          <p:val>
                                            <p:strVal val="#ppt_y-.03"/>
                                          </p:val>
                                        </p:tav>
                                      </p:tavLst>
                                    </p:anim>
                                    <p:anim calcmode="lin" valueType="num">
                                      <p:cBhvr>
                                        <p:cTn id="27" dur="60" accel="100000" fill="hold">
                                          <p:stCondLst>
                                            <p:cond delay="540"/>
                                          </p:stCondLst>
                                        </p:cTn>
                                        <p:tgtEl>
                                          <p:spTgt spid="14">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build="p" animBg="1">
        <p:tmplLst>
          <p:tmpl lvl="1">
            <p:tnLst>
              <p:par>
                <p:cTn presetID="37" presetClass="entr" presetSubtype="0" fill="hold" nodeType="clickEffect">
                  <p:stCondLst>
                    <p:cond delay="300"/>
                  </p:stCondLst>
                  <p:childTnLst>
                    <p:set>
                      <p:cBhvr>
                        <p:cTn dur="1" fill="hold">
                          <p:stCondLst>
                            <p:cond delay="0"/>
                          </p:stCondLst>
                        </p:cTn>
                        <p:tgtEl>
                          <p:spTgt spid="13"/>
                        </p:tgtEl>
                        <p:attrNameLst>
                          <p:attrName>style.visibility</p:attrName>
                        </p:attrNameLst>
                      </p:cBhvr>
                      <p:to>
                        <p:strVal val="visible"/>
                      </p:to>
                    </p:set>
                    <p:animEffect transition="in" filter="fade">
                      <p:cBhvr>
                        <p:cTn dur="600"/>
                        <p:tgtEl>
                          <p:spTgt spid="13"/>
                        </p:tgtEl>
                      </p:cBhvr>
                    </p:animEffect>
                    <p:anim calcmode="lin" valueType="num">
                      <p:cBhvr>
                        <p:cTn dur="600" fill="hold"/>
                        <p:tgtEl>
                          <p:spTgt spid="13"/>
                        </p:tgtEl>
                        <p:attrNameLst>
                          <p:attrName>ppt_x</p:attrName>
                        </p:attrNameLst>
                      </p:cBhvr>
                      <p:tavLst>
                        <p:tav tm="0">
                          <p:val>
                            <p:strVal val="#ppt_x"/>
                          </p:val>
                        </p:tav>
                        <p:tav tm="100000">
                          <p:val>
                            <p:strVal val="#ppt_x"/>
                          </p:val>
                        </p:tav>
                      </p:tavLst>
                    </p:anim>
                    <p:anim calcmode="lin" valueType="num">
                      <p:cBhvr>
                        <p:cTn dur="540" decel="100000" fill="hold"/>
                        <p:tgtEl>
                          <p:spTgt spid="13"/>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3"/>
                        </p:tgtEl>
                        <p:attrNameLst>
                          <p:attrName>ppt_y</p:attrName>
                        </p:attrNameLst>
                      </p:cBhvr>
                      <p:tavLst>
                        <p:tav tm="0">
                          <p:val>
                            <p:strVal val="#ppt_y-.03"/>
                          </p:val>
                        </p:tav>
                        <p:tav tm="100000">
                          <p:val>
                            <p:strVal val="#ppt_y"/>
                          </p:val>
                        </p:tav>
                      </p:tavLst>
                    </p:anim>
                  </p:childTnLst>
                </p:cTn>
              </p:par>
            </p:tnLst>
          </p:tmpl>
        </p:tmplLst>
      </p:bldP>
      <p:bldP spid="14" grpId="0" build="p">
        <p:tmplLst>
          <p:tmpl lvl="1">
            <p:tnLst>
              <p:par>
                <p:cTn presetID="37" presetClass="entr" presetSubtype="0" fill="hold" nodeType="withEffect" nodePh="1">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600"/>
                        <p:tgtEl>
                          <p:spTgt spid="14"/>
                        </p:tgtEl>
                      </p:cBhvr>
                    </p:animEffect>
                    <p:anim calcmode="lin" valueType="num">
                      <p:cBhvr>
                        <p:cTn dur="600" fill="hold"/>
                        <p:tgtEl>
                          <p:spTgt spid="14"/>
                        </p:tgtEl>
                        <p:attrNameLst>
                          <p:attrName>ppt_x</p:attrName>
                        </p:attrNameLst>
                      </p:cBhvr>
                      <p:tavLst>
                        <p:tav tm="0">
                          <p:val>
                            <p:strVal val="#ppt_x"/>
                          </p:val>
                        </p:tav>
                        <p:tav tm="100000">
                          <p:val>
                            <p:strVal val="#ppt_x"/>
                          </p:val>
                        </p:tav>
                      </p:tavLst>
                    </p:anim>
                    <p:anim calcmode="lin" valueType="num">
                      <p:cBhvr>
                        <p:cTn dur="540" decel="100000" fill="hold"/>
                        <p:tgtEl>
                          <p:spTgt spid="14"/>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4"/>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Photo tile with text">
    <p:spTree>
      <p:nvGrpSpPr>
        <p:cNvPr id="1" name=""/>
        <p:cNvGrpSpPr/>
        <p:nvPr/>
      </p:nvGrpSpPr>
      <p:grpSpPr>
        <a:xfrm>
          <a:off x="0" y="0"/>
          <a:ext cx="0" cy="0"/>
          <a:chOff x="0" y="0"/>
          <a:chExt cx="0" cy="0"/>
        </a:xfrm>
      </p:grpSpPr>
      <p:sp>
        <p:nvSpPr>
          <p:cNvPr id="8" name="Rectangle 7"/>
          <p:cNvSpPr/>
          <p:nvPr userDrawn="1"/>
        </p:nvSpPr>
        <p:spPr>
          <a:xfrm>
            <a:off x="0" y="1"/>
            <a:ext cx="2304000" cy="171874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8" name="Picture Placeholder 2"/>
          <p:cNvSpPr>
            <a:spLocks noGrp="1"/>
          </p:cNvSpPr>
          <p:nvPr>
            <p:ph type="pic" sz="quarter" idx="13"/>
          </p:nvPr>
        </p:nvSpPr>
        <p:spPr>
          <a:xfrm>
            <a:off x="2302933" y="0"/>
            <a:ext cx="2304000" cy="1718742"/>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25" name="Rectangle 24"/>
          <p:cNvSpPr/>
          <p:nvPr userDrawn="1"/>
        </p:nvSpPr>
        <p:spPr>
          <a:xfrm>
            <a:off x="4605864" y="1"/>
            <a:ext cx="2304000" cy="171874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26" name="Picture Placeholder 2"/>
          <p:cNvSpPr>
            <a:spLocks noGrp="1"/>
          </p:cNvSpPr>
          <p:nvPr>
            <p:ph type="pic" sz="quarter" idx="14"/>
          </p:nvPr>
        </p:nvSpPr>
        <p:spPr>
          <a:xfrm>
            <a:off x="6900334" y="-1"/>
            <a:ext cx="2243666" cy="1718742"/>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0" name="Picture Placeholder 2"/>
          <p:cNvSpPr>
            <a:spLocks noGrp="1"/>
          </p:cNvSpPr>
          <p:nvPr>
            <p:ph type="pic" sz="quarter" idx="15"/>
          </p:nvPr>
        </p:nvSpPr>
        <p:spPr>
          <a:xfrm>
            <a:off x="0" y="1706024"/>
            <a:ext cx="2304000" cy="17640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1" name="Rectangle 30"/>
          <p:cNvSpPr/>
          <p:nvPr userDrawn="1"/>
        </p:nvSpPr>
        <p:spPr>
          <a:xfrm>
            <a:off x="2294466" y="1706024"/>
            <a:ext cx="2304000" cy="1764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32" name="Picture Placeholder 2"/>
          <p:cNvSpPr>
            <a:spLocks noGrp="1"/>
          </p:cNvSpPr>
          <p:nvPr>
            <p:ph type="pic" sz="quarter" idx="16"/>
          </p:nvPr>
        </p:nvSpPr>
        <p:spPr>
          <a:xfrm>
            <a:off x="4597399" y="1706024"/>
            <a:ext cx="2304000" cy="17640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3" name="Rectangle 32"/>
          <p:cNvSpPr/>
          <p:nvPr userDrawn="1"/>
        </p:nvSpPr>
        <p:spPr>
          <a:xfrm>
            <a:off x="6900330" y="1706024"/>
            <a:ext cx="2243670" cy="1764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46" name="Rectangle 45"/>
          <p:cNvSpPr/>
          <p:nvPr userDrawn="1"/>
        </p:nvSpPr>
        <p:spPr>
          <a:xfrm>
            <a:off x="0" y="3467092"/>
            <a:ext cx="2304000" cy="171874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47" name="Picture Placeholder 2"/>
          <p:cNvSpPr>
            <a:spLocks noGrp="1"/>
          </p:cNvSpPr>
          <p:nvPr>
            <p:ph type="pic" sz="quarter" idx="17"/>
          </p:nvPr>
        </p:nvSpPr>
        <p:spPr>
          <a:xfrm>
            <a:off x="2294466" y="3467092"/>
            <a:ext cx="2304000" cy="1718742"/>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48" name="Rectangle 47"/>
          <p:cNvSpPr/>
          <p:nvPr userDrawn="1"/>
        </p:nvSpPr>
        <p:spPr>
          <a:xfrm>
            <a:off x="4597397" y="3467092"/>
            <a:ext cx="2304000" cy="171874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49" name="Picture Placeholder 2"/>
          <p:cNvSpPr>
            <a:spLocks noGrp="1"/>
          </p:cNvSpPr>
          <p:nvPr>
            <p:ph type="pic" sz="quarter" idx="18"/>
          </p:nvPr>
        </p:nvSpPr>
        <p:spPr>
          <a:xfrm>
            <a:off x="6900334" y="3467092"/>
            <a:ext cx="2243666" cy="1718742"/>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50" name="Text Placeholder 5"/>
          <p:cNvSpPr>
            <a:spLocks noGrp="1"/>
          </p:cNvSpPr>
          <p:nvPr>
            <p:ph type="body" sz="quarter" idx="10" hasCustomPrompt="1"/>
          </p:nvPr>
        </p:nvSpPr>
        <p:spPr>
          <a:xfrm>
            <a:off x="296336" y="480688"/>
            <a:ext cx="1761067" cy="213595"/>
          </a:xfrm>
          <a:prstGeom prst="rect">
            <a:avLst/>
          </a:prstGeom>
        </p:spPr>
        <p:txBody>
          <a:bodyPr lIns="68580" tIns="34290" rIns="68580" bIns="34290">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51" name="Text Placeholder 5"/>
          <p:cNvSpPr>
            <a:spLocks noGrp="1"/>
          </p:cNvSpPr>
          <p:nvPr>
            <p:ph type="body" sz="quarter" idx="19" hasCustomPrompt="1"/>
          </p:nvPr>
        </p:nvSpPr>
        <p:spPr>
          <a:xfrm>
            <a:off x="296336" y="700817"/>
            <a:ext cx="1761067" cy="645386"/>
          </a:xfrm>
          <a:prstGeom prst="rect">
            <a:avLst/>
          </a:prstGeom>
        </p:spPr>
        <p:txBody>
          <a:bodyPr lIns="68580" tIns="34290" rIns="68580" bIns="34290">
            <a:noAutofit/>
          </a:bodyPr>
          <a:lstStyle>
            <a:lvl1pPr marL="0" indent="0" algn="ctr">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
        <p:nvSpPr>
          <p:cNvPr id="52" name="Text Placeholder 5"/>
          <p:cNvSpPr>
            <a:spLocks noGrp="1"/>
          </p:cNvSpPr>
          <p:nvPr>
            <p:ph type="body" sz="quarter" idx="20" hasCustomPrompt="1"/>
          </p:nvPr>
        </p:nvSpPr>
        <p:spPr>
          <a:xfrm>
            <a:off x="4868336" y="480688"/>
            <a:ext cx="1761067" cy="213595"/>
          </a:xfrm>
          <a:prstGeom prst="rect">
            <a:avLst/>
          </a:prstGeom>
        </p:spPr>
        <p:txBody>
          <a:bodyPr lIns="68580" tIns="34290" rIns="68580" bIns="34290">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53" name="Text Placeholder 5"/>
          <p:cNvSpPr>
            <a:spLocks noGrp="1"/>
          </p:cNvSpPr>
          <p:nvPr>
            <p:ph type="body" sz="quarter" idx="21" hasCustomPrompt="1"/>
          </p:nvPr>
        </p:nvSpPr>
        <p:spPr>
          <a:xfrm>
            <a:off x="4868336" y="700817"/>
            <a:ext cx="1761067" cy="645386"/>
          </a:xfrm>
          <a:prstGeom prst="rect">
            <a:avLst/>
          </a:prstGeom>
        </p:spPr>
        <p:txBody>
          <a:bodyPr lIns="68580" tIns="34290" rIns="68580" bIns="34290">
            <a:noAutofit/>
          </a:bodyPr>
          <a:lstStyle>
            <a:lvl1pPr marL="0" indent="0" algn="ctr">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
        <p:nvSpPr>
          <p:cNvPr id="54" name="Text Placeholder 5"/>
          <p:cNvSpPr>
            <a:spLocks noGrp="1"/>
          </p:cNvSpPr>
          <p:nvPr>
            <p:ph type="body" sz="quarter" idx="22" hasCustomPrompt="1"/>
          </p:nvPr>
        </p:nvSpPr>
        <p:spPr>
          <a:xfrm>
            <a:off x="2607736" y="2224822"/>
            <a:ext cx="1761067" cy="213595"/>
          </a:xfrm>
          <a:prstGeom prst="rect">
            <a:avLst/>
          </a:prstGeom>
        </p:spPr>
        <p:txBody>
          <a:bodyPr lIns="68580" tIns="34290" rIns="68580" bIns="34290">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55" name="Text Placeholder 5"/>
          <p:cNvSpPr>
            <a:spLocks noGrp="1"/>
          </p:cNvSpPr>
          <p:nvPr>
            <p:ph type="body" sz="quarter" idx="23" hasCustomPrompt="1"/>
          </p:nvPr>
        </p:nvSpPr>
        <p:spPr>
          <a:xfrm>
            <a:off x="2607736" y="2444951"/>
            <a:ext cx="1761067" cy="645386"/>
          </a:xfrm>
          <a:prstGeom prst="rect">
            <a:avLst/>
          </a:prstGeom>
        </p:spPr>
        <p:txBody>
          <a:bodyPr lIns="68580" tIns="34290" rIns="68580" bIns="34290">
            <a:noAutofit/>
          </a:bodyPr>
          <a:lstStyle>
            <a:lvl1pPr marL="0" indent="0" algn="ctr">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
        <p:nvSpPr>
          <p:cNvPr id="56" name="Text Placeholder 5"/>
          <p:cNvSpPr>
            <a:spLocks noGrp="1"/>
          </p:cNvSpPr>
          <p:nvPr>
            <p:ph type="body" sz="quarter" idx="24" hasCustomPrompt="1"/>
          </p:nvPr>
        </p:nvSpPr>
        <p:spPr>
          <a:xfrm>
            <a:off x="7179736" y="2224822"/>
            <a:ext cx="1761067" cy="213595"/>
          </a:xfrm>
          <a:prstGeom prst="rect">
            <a:avLst/>
          </a:prstGeom>
        </p:spPr>
        <p:txBody>
          <a:bodyPr lIns="68580" tIns="34290" rIns="68580" bIns="34290">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57" name="Text Placeholder 5"/>
          <p:cNvSpPr>
            <a:spLocks noGrp="1"/>
          </p:cNvSpPr>
          <p:nvPr>
            <p:ph type="body" sz="quarter" idx="25" hasCustomPrompt="1"/>
          </p:nvPr>
        </p:nvSpPr>
        <p:spPr>
          <a:xfrm>
            <a:off x="7179736" y="2444951"/>
            <a:ext cx="1761067" cy="645386"/>
          </a:xfrm>
          <a:prstGeom prst="rect">
            <a:avLst/>
          </a:prstGeom>
        </p:spPr>
        <p:txBody>
          <a:bodyPr lIns="68580" tIns="34290" rIns="68580" bIns="34290">
            <a:noAutofit/>
          </a:bodyPr>
          <a:lstStyle>
            <a:lvl1pPr marL="0" indent="0" algn="ctr">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
        <p:nvSpPr>
          <p:cNvPr id="58" name="Text Placeholder 5"/>
          <p:cNvSpPr>
            <a:spLocks noGrp="1"/>
          </p:cNvSpPr>
          <p:nvPr>
            <p:ph type="body" sz="quarter" idx="26" hasCustomPrompt="1"/>
          </p:nvPr>
        </p:nvSpPr>
        <p:spPr>
          <a:xfrm>
            <a:off x="296336" y="3943555"/>
            <a:ext cx="1761067" cy="213595"/>
          </a:xfrm>
          <a:prstGeom prst="rect">
            <a:avLst/>
          </a:prstGeom>
        </p:spPr>
        <p:txBody>
          <a:bodyPr lIns="68580" tIns="34290" rIns="68580" bIns="34290">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59" name="Text Placeholder 5"/>
          <p:cNvSpPr>
            <a:spLocks noGrp="1"/>
          </p:cNvSpPr>
          <p:nvPr>
            <p:ph type="body" sz="quarter" idx="27" hasCustomPrompt="1"/>
          </p:nvPr>
        </p:nvSpPr>
        <p:spPr>
          <a:xfrm>
            <a:off x="296336" y="4163684"/>
            <a:ext cx="1761067" cy="645386"/>
          </a:xfrm>
          <a:prstGeom prst="rect">
            <a:avLst/>
          </a:prstGeom>
        </p:spPr>
        <p:txBody>
          <a:bodyPr lIns="68580" tIns="34290" rIns="68580" bIns="34290">
            <a:noAutofit/>
          </a:bodyPr>
          <a:lstStyle>
            <a:lvl1pPr marL="0" indent="0" algn="ctr">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
        <p:nvSpPr>
          <p:cNvPr id="60" name="Text Placeholder 5"/>
          <p:cNvSpPr>
            <a:spLocks noGrp="1"/>
          </p:cNvSpPr>
          <p:nvPr>
            <p:ph type="body" sz="quarter" idx="28" hasCustomPrompt="1"/>
          </p:nvPr>
        </p:nvSpPr>
        <p:spPr>
          <a:xfrm>
            <a:off x="4859869" y="3943555"/>
            <a:ext cx="1761067" cy="213595"/>
          </a:xfrm>
          <a:prstGeom prst="rect">
            <a:avLst/>
          </a:prstGeom>
        </p:spPr>
        <p:txBody>
          <a:bodyPr lIns="68580" tIns="34290" rIns="68580" bIns="34290">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61" name="Text Placeholder 5"/>
          <p:cNvSpPr>
            <a:spLocks noGrp="1"/>
          </p:cNvSpPr>
          <p:nvPr>
            <p:ph type="body" sz="quarter" idx="29" hasCustomPrompt="1"/>
          </p:nvPr>
        </p:nvSpPr>
        <p:spPr>
          <a:xfrm>
            <a:off x="4859869" y="4163684"/>
            <a:ext cx="1761067" cy="645386"/>
          </a:xfrm>
          <a:prstGeom prst="rect">
            <a:avLst/>
          </a:prstGeom>
        </p:spPr>
        <p:txBody>
          <a:bodyPr lIns="68580" tIns="34290" rIns="68580" bIns="34290">
            <a:noAutofit/>
          </a:bodyPr>
          <a:lstStyle>
            <a:lvl1pPr marL="0" indent="0" algn="ctr">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Tree>
    <p:extLst>
      <p:ext uri="{BB962C8B-B14F-4D97-AF65-F5344CB8AC3E}">
        <p14:creationId xmlns:p14="http://schemas.microsoft.com/office/powerpoint/2010/main" val="134681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30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nodePh="1">
                                  <p:stCondLst>
                                    <p:cond delay="300"/>
                                  </p:stCondLst>
                                  <p:endCondLst>
                                    <p:cond evt="begin" delay="0">
                                      <p:tn val="8"/>
                                    </p:cond>
                                  </p:end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nodePh="1">
                                  <p:stCondLst>
                                    <p:cond delay="300"/>
                                  </p:stCondLst>
                                  <p:endCondLst>
                                    <p:cond evt="begin" delay="0">
                                      <p:tn val="11"/>
                                    </p:cond>
                                  </p:end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grpId="0" nodeType="withEffect" nodePh="1">
                                  <p:stCondLst>
                                    <p:cond delay="300"/>
                                  </p:stCondLst>
                                  <p:endCondLst>
                                    <p:cond evt="begin" delay="0">
                                      <p:tn val="14"/>
                                    </p:cond>
                                  </p:end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nodePh="1">
                                  <p:stCondLst>
                                    <p:cond delay="300"/>
                                  </p:stCondLst>
                                  <p:endCondLst>
                                    <p:cond evt="begin" delay="0">
                                      <p:tn val="17"/>
                                    </p:cond>
                                  </p:end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par>
                                <p:cTn id="20" presetID="10" presetClass="entr" presetSubtype="0" fill="hold" grpId="0" nodeType="withEffect" nodePh="1">
                                  <p:stCondLst>
                                    <p:cond delay="300"/>
                                  </p:stCondLst>
                                  <p:endCondLst>
                                    <p:cond evt="begin" delay="0">
                                      <p:tn val="20"/>
                                    </p:cond>
                                  </p:end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par>
                                <p:cTn id="23" presetID="37" presetClass="entr" presetSubtype="0" fill="hold" grpId="0" nodeType="withEffect">
                                  <p:stCondLst>
                                    <p:cond delay="300"/>
                                  </p:stCondLst>
                                  <p:childTnLst>
                                    <p:set>
                                      <p:cBhvr>
                                        <p:cTn id="24" dur="1" fill="hold">
                                          <p:stCondLst>
                                            <p:cond delay="0"/>
                                          </p:stCondLst>
                                        </p:cTn>
                                        <p:tgtEl>
                                          <p:spTgt spid="50">
                                            <p:txEl>
                                              <p:pRg st="0" end="0"/>
                                            </p:txEl>
                                          </p:spTgt>
                                        </p:tgtEl>
                                        <p:attrNameLst>
                                          <p:attrName>style.visibility</p:attrName>
                                        </p:attrNameLst>
                                      </p:cBhvr>
                                      <p:to>
                                        <p:strVal val="visible"/>
                                      </p:to>
                                    </p:set>
                                    <p:animEffect transition="in" filter="fade">
                                      <p:cBhvr>
                                        <p:cTn id="25" dur="600"/>
                                        <p:tgtEl>
                                          <p:spTgt spid="50">
                                            <p:txEl>
                                              <p:pRg st="0" end="0"/>
                                            </p:txEl>
                                          </p:spTgt>
                                        </p:tgtEl>
                                      </p:cBhvr>
                                    </p:animEffect>
                                    <p:anim calcmode="lin" valueType="num">
                                      <p:cBhvr>
                                        <p:cTn id="26" dur="600" fill="hold"/>
                                        <p:tgtEl>
                                          <p:spTgt spid="50">
                                            <p:txEl>
                                              <p:pRg st="0" end="0"/>
                                            </p:txEl>
                                          </p:spTgt>
                                        </p:tgtEl>
                                        <p:attrNameLst>
                                          <p:attrName>ppt_x</p:attrName>
                                        </p:attrNameLst>
                                      </p:cBhvr>
                                      <p:tavLst>
                                        <p:tav tm="0">
                                          <p:val>
                                            <p:strVal val="#ppt_x"/>
                                          </p:val>
                                        </p:tav>
                                        <p:tav tm="100000">
                                          <p:val>
                                            <p:strVal val="#ppt_x"/>
                                          </p:val>
                                        </p:tav>
                                      </p:tavLst>
                                    </p:anim>
                                    <p:anim calcmode="lin" valueType="num">
                                      <p:cBhvr>
                                        <p:cTn id="27" dur="540" decel="100000" fill="hold"/>
                                        <p:tgtEl>
                                          <p:spTgt spid="50">
                                            <p:txEl>
                                              <p:pRg st="0" end="0"/>
                                            </p:txEl>
                                          </p:spTgt>
                                        </p:tgtEl>
                                        <p:attrNameLst>
                                          <p:attrName>ppt_y</p:attrName>
                                        </p:attrNameLst>
                                      </p:cBhvr>
                                      <p:tavLst>
                                        <p:tav tm="0">
                                          <p:val>
                                            <p:strVal val="#ppt_y+1"/>
                                          </p:val>
                                        </p:tav>
                                        <p:tav tm="100000">
                                          <p:val>
                                            <p:strVal val="#ppt_y-.03"/>
                                          </p:val>
                                        </p:tav>
                                      </p:tavLst>
                                    </p:anim>
                                    <p:anim calcmode="lin" valueType="num">
                                      <p:cBhvr>
                                        <p:cTn id="28" dur="60" accel="100000" fill="hold">
                                          <p:stCondLst>
                                            <p:cond delay="540"/>
                                          </p:stCondLst>
                                        </p:cTn>
                                        <p:tgtEl>
                                          <p:spTgt spid="50">
                                            <p:txEl>
                                              <p:pRg st="0" end="0"/>
                                            </p:txEl>
                                          </p:spTgt>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300"/>
                                  </p:stCondLst>
                                  <p:childTnLst>
                                    <p:set>
                                      <p:cBhvr>
                                        <p:cTn id="30" dur="1" fill="hold">
                                          <p:stCondLst>
                                            <p:cond delay="0"/>
                                          </p:stCondLst>
                                        </p:cTn>
                                        <p:tgtEl>
                                          <p:spTgt spid="51">
                                            <p:txEl>
                                              <p:pRg st="0" end="0"/>
                                            </p:txEl>
                                          </p:spTgt>
                                        </p:tgtEl>
                                        <p:attrNameLst>
                                          <p:attrName>style.visibility</p:attrName>
                                        </p:attrNameLst>
                                      </p:cBhvr>
                                      <p:to>
                                        <p:strVal val="visible"/>
                                      </p:to>
                                    </p:set>
                                    <p:animEffect transition="in" filter="fade">
                                      <p:cBhvr>
                                        <p:cTn id="31" dur="600"/>
                                        <p:tgtEl>
                                          <p:spTgt spid="51">
                                            <p:txEl>
                                              <p:pRg st="0" end="0"/>
                                            </p:txEl>
                                          </p:spTgt>
                                        </p:tgtEl>
                                      </p:cBhvr>
                                    </p:animEffect>
                                    <p:anim calcmode="lin" valueType="num">
                                      <p:cBhvr>
                                        <p:cTn id="32" dur="600" fill="hold"/>
                                        <p:tgtEl>
                                          <p:spTgt spid="51">
                                            <p:txEl>
                                              <p:pRg st="0" end="0"/>
                                            </p:txEl>
                                          </p:spTgt>
                                        </p:tgtEl>
                                        <p:attrNameLst>
                                          <p:attrName>ppt_x</p:attrName>
                                        </p:attrNameLst>
                                      </p:cBhvr>
                                      <p:tavLst>
                                        <p:tav tm="0">
                                          <p:val>
                                            <p:strVal val="#ppt_x"/>
                                          </p:val>
                                        </p:tav>
                                        <p:tav tm="100000">
                                          <p:val>
                                            <p:strVal val="#ppt_x"/>
                                          </p:val>
                                        </p:tav>
                                      </p:tavLst>
                                    </p:anim>
                                    <p:anim calcmode="lin" valueType="num">
                                      <p:cBhvr>
                                        <p:cTn id="33" dur="540" decel="100000" fill="hold"/>
                                        <p:tgtEl>
                                          <p:spTgt spid="51">
                                            <p:txEl>
                                              <p:pRg st="0" end="0"/>
                                            </p:txEl>
                                          </p:spTgt>
                                        </p:tgtEl>
                                        <p:attrNameLst>
                                          <p:attrName>ppt_y</p:attrName>
                                        </p:attrNameLst>
                                      </p:cBhvr>
                                      <p:tavLst>
                                        <p:tav tm="0">
                                          <p:val>
                                            <p:strVal val="#ppt_y+1"/>
                                          </p:val>
                                        </p:tav>
                                        <p:tav tm="100000">
                                          <p:val>
                                            <p:strVal val="#ppt_y-.03"/>
                                          </p:val>
                                        </p:tav>
                                      </p:tavLst>
                                    </p:anim>
                                    <p:anim calcmode="lin" valueType="num">
                                      <p:cBhvr>
                                        <p:cTn id="34" dur="60" accel="100000" fill="hold">
                                          <p:stCondLst>
                                            <p:cond delay="540"/>
                                          </p:stCondLst>
                                        </p:cTn>
                                        <p:tgtEl>
                                          <p:spTgt spid="51">
                                            <p:txEl>
                                              <p:pRg st="0" end="0"/>
                                            </p:txEl>
                                          </p:spTgt>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300"/>
                                  </p:stCondLst>
                                  <p:childTnLst>
                                    <p:set>
                                      <p:cBhvr>
                                        <p:cTn id="36" dur="1" fill="hold">
                                          <p:stCondLst>
                                            <p:cond delay="0"/>
                                          </p:stCondLst>
                                        </p:cTn>
                                        <p:tgtEl>
                                          <p:spTgt spid="52">
                                            <p:txEl>
                                              <p:pRg st="0" end="0"/>
                                            </p:txEl>
                                          </p:spTgt>
                                        </p:tgtEl>
                                        <p:attrNameLst>
                                          <p:attrName>style.visibility</p:attrName>
                                        </p:attrNameLst>
                                      </p:cBhvr>
                                      <p:to>
                                        <p:strVal val="visible"/>
                                      </p:to>
                                    </p:set>
                                    <p:animEffect transition="in" filter="fade">
                                      <p:cBhvr>
                                        <p:cTn id="37" dur="600"/>
                                        <p:tgtEl>
                                          <p:spTgt spid="52">
                                            <p:txEl>
                                              <p:pRg st="0" end="0"/>
                                            </p:txEl>
                                          </p:spTgt>
                                        </p:tgtEl>
                                      </p:cBhvr>
                                    </p:animEffect>
                                    <p:anim calcmode="lin" valueType="num">
                                      <p:cBhvr>
                                        <p:cTn id="38" dur="600" fill="hold"/>
                                        <p:tgtEl>
                                          <p:spTgt spid="52">
                                            <p:txEl>
                                              <p:pRg st="0" end="0"/>
                                            </p:txEl>
                                          </p:spTgt>
                                        </p:tgtEl>
                                        <p:attrNameLst>
                                          <p:attrName>ppt_x</p:attrName>
                                        </p:attrNameLst>
                                      </p:cBhvr>
                                      <p:tavLst>
                                        <p:tav tm="0">
                                          <p:val>
                                            <p:strVal val="#ppt_x"/>
                                          </p:val>
                                        </p:tav>
                                        <p:tav tm="100000">
                                          <p:val>
                                            <p:strVal val="#ppt_x"/>
                                          </p:val>
                                        </p:tav>
                                      </p:tavLst>
                                    </p:anim>
                                    <p:anim calcmode="lin" valueType="num">
                                      <p:cBhvr>
                                        <p:cTn id="39" dur="540" decel="100000" fill="hold"/>
                                        <p:tgtEl>
                                          <p:spTgt spid="52">
                                            <p:txEl>
                                              <p:pRg st="0" end="0"/>
                                            </p:txEl>
                                          </p:spTgt>
                                        </p:tgtEl>
                                        <p:attrNameLst>
                                          <p:attrName>ppt_y</p:attrName>
                                        </p:attrNameLst>
                                      </p:cBhvr>
                                      <p:tavLst>
                                        <p:tav tm="0">
                                          <p:val>
                                            <p:strVal val="#ppt_y+1"/>
                                          </p:val>
                                        </p:tav>
                                        <p:tav tm="100000">
                                          <p:val>
                                            <p:strVal val="#ppt_y-.03"/>
                                          </p:val>
                                        </p:tav>
                                      </p:tavLst>
                                    </p:anim>
                                    <p:anim calcmode="lin" valueType="num">
                                      <p:cBhvr>
                                        <p:cTn id="40" dur="60" accel="100000" fill="hold">
                                          <p:stCondLst>
                                            <p:cond delay="540"/>
                                          </p:stCondLst>
                                        </p:cTn>
                                        <p:tgtEl>
                                          <p:spTgt spid="52">
                                            <p:txEl>
                                              <p:pRg st="0" end="0"/>
                                            </p:txEl>
                                          </p:spTgt>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300"/>
                                  </p:stCondLst>
                                  <p:childTnLst>
                                    <p:set>
                                      <p:cBhvr>
                                        <p:cTn id="42" dur="1" fill="hold">
                                          <p:stCondLst>
                                            <p:cond delay="0"/>
                                          </p:stCondLst>
                                        </p:cTn>
                                        <p:tgtEl>
                                          <p:spTgt spid="53">
                                            <p:txEl>
                                              <p:pRg st="0" end="0"/>
                                            </p:txEl>
                                          </p:spTgt>
                                        </p:tgtEl>
                                        <p:attrNameLst>
                                          <p:attrName>style.visibility</p:attrName>
                                        </p:attrNameLst>
                                      </p:cBhvr>
                                      <p:to>
                                        <p:strVal val="visible"/>
                                      </p:to>
                                    </p:set>
                                    <p:animEffect transition="in" filter="fade">
                                      <p:cBhvr>
                                        <p:cTn id="43" dur="600"/>
                                        <p:tgtEl>
                                          <p:spTgt spid="53">
                                            <p:txEl>
                                              <p:pRg st="0" end="0"/>
                                            </p:txEl>
                                          </p:spTgt>
                                        </p:tgtEl>
                                      </p:cBhvr>
                                    </p:animEffect>
                                    <p:anim calcmode="lin" valueType="num">
                                      <p:cBhvr>
                                        <p:cTn id="44" dur="600" fill="hold"/>
                                        <p:tgtEl>
                                          <p:spTgt spid="53">
                                            <p:txEl>
                                              <p:pRg st="0" end="0"/>
                                            </p:txEl>
                                          </p:spTgt>
                                        </p:tgtEl>
                                        <p:attrNameLst>
                                          <p:attrName>ppt_x</p:attrName>
                                        </p:attrNameLst>
                                      </p:cBhvr>
                                      <p:tavLst>
                                        <p:tav tm="0">
                                          <p:val>
                                            <p:strVal val="#ppt_x"/>
                                          </p:val>
                                        </p:tav>
                                        <p:tav tm="100000">
                                          <p:val>
                                            <p:strVal val="#ppt_x"/>
                                          </p:val>
                                        </p:tav>
                                      </p:tavLst>
                                    </p:anim>
                                    <p:anim calcmode="lin" valueType="num">
                                      <p:cBhvr>
                                        <p:cTn id="45" dur="540" decel="100000" fill="hold"/>
                                        <p:tgtEl>
                                          <p:spTgt spid="53">
                                            <p:txEl>
                                              <p:pRg st="0" end="0"/>
                                            </p:txEl>
                                          </p:spTgt>
                                        </p:tgtEl>
                                        <p:attrNameLst>
                                          <p:attrName>ppt_y</p:attrName>
                                        </p:attrNameLst>
                                      </p:cBhvr>
                                      <p:tavLst>
                                        <p:tav tm="0">
                                          <p:val>
                                            <p:strVal val="#ppt_y+1"/>
                                          </p:val>
                                        </p:tav>
                                        <p:tav tm="100000">
                                          <p:val>
                                            <p:strVal val="#ppt_y-.03"/>
                                          </p:val>
                                        </p:tav>
                                      </p:tavLst>
                                    </p:anim>
                                    <p:anim calcmode="lin" valueType="num">
                                      <p:cBhvr>
                                        <p:cTn id="46" dur="60" accel="100000" fill="hold">
                                          <p:stCondLst>
                                            <p:cond delay="540"/>
                                          </p:stCondLst>
                                        </p:cTn>
                                        <p:tgtEl>
                                          <p:spTgt spid="53">
                                            <p:txEl>
                                              <p:pRg st="0" end="0"/>
                                            </p:txEl>
                                          </p:spTgt>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300"/>
                                  </p:stCondLst>
                                  <p:childTnLst>
                                    <p:set>
                                      <p:cBhvr>
                                        <p:cTn id="48" dur="1" fill="hold">
                                          <p:stCondLst>
                                            <p:cond delay="0"/>
                                          </p:stCondLst>
                                        </p:cTn>
                                        <p:tgtEl>
                                          <p:spTgt spid="54">
                                            <p:txEl>
                                              <p:pRg st="0" end="0"/>
                                            </p:txEl>
                                          </p:spTgt>
                                        </p:tgtEl>
                                        <p:attrNameLst>
                                          <p:attrName>style.visibility</p:attrName>
                                        </p:attrNameLst>
                                      </p:cBhvr>
                                      <p:to>
                                        <p:strVal val="visible"/>
                                      </p:to>
                                    </p:set>
                                    <p:animEffect transition="in" filter="fade">
                                      <p:cBhvr>
                                        <p:cTn id="49" dur="600"/>
                                        <p:tgtEl>
                                          <p:spTgt spid="54">
                                            <p:txEl>
                                              <p:pRg st="0" end="0"/>
                                            </p:txEl>
                                          </p:spTgt>
                                        </p:tgtEl>
                                      </p:cBhvr>
                                    </p:animEffect>
                                    <p:anim calcmode="lin" valueType="num">
                                      <p:cBhvr>
                                        <p:cTn id="50" dur="600" fill="hold"/>
                                        <p:tgtEl>
                                          <p:spTgt spid="54">
                                            <p:txEl>
                                              <p:pRg st="0" end="0"/>
                                            </p:txEl>
                                          </p:spTgt>
                                        </p:tgtEl>
                                        <p:attrNameLst>
                                          <p:attrName>ppt_x</p:attrName>
                                        </p:attrNameLst>
                                      </p:cBhvr>
                                      <p:tavLst>
                                        <p:tav tm="0">
                                          <p:val>
                                            <p:strVal val="#ppt_x"/>
                                          </p:val>
                                        </p:tav>
                                        <p:tav tm="100000">
                                          <p:val>
                                            <p:strVal val="#ppt_x"/>
                                          </p:val>
                                        </p:tav>
                                      </p:tavLst>
                                    </p:anim>
                                    <p:anim calcmode="lin" valueType="num">
                                      <p:cBhvr>
                                        <p:cTn id="51" dur="540" decel="100000" fill="hold"/>
                                        <p:tgtEl>
                                          <p:spTgt spid="54">
                                            <p:txEl>
                                              <p:pRg st="0" end="0"/>
                                            </p:txEl>
                                          </p:spTgt>
                                        </p:tgtEl>
                                        <p:attrNameLst>
                                          <p:attrName>ppt_y</p:attrName>
                                        </p:attrNameLst>
                                      </p:cBhvr>
                                      <p:tavLst>
                                        <p:tav tm="0">
                                          <p:val>
                                            <p:strVal val="#ppt_y+1"/>
                                          </p:val>
                                        </p:tav>
                                        <p:tav tm="100000">
                                          <p:val>
                                            <p:strVal val="#ppt_y-.03"/>
                                          </p:val>
                                        </p:tav>
                                      </p:tavLst>
                                    </p:anim>
                                    <p:anim calcmode="lin" valueType="num">
                                      <p:cBhvr>
                                        <p:cTn id="52" dur="60" accel="100000" fill="hold">
                                          <p:stCondLst>
                                            <p:cond delay="540"/>
                                          </p:stCondLst>
                                        </p:cTn>
                                        <p:tgtEl>
                                          <p:spTgt spid="54">
                                            <p:txEl>
                                              <p:pRg st="0" end="0"/>
                                            </p:txEl>
                                          </p:spTgt>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300"/>
                                  </p:stCondLst>
                                  <p:childTnLst>
                                    <p:set>
                                      <p:cBhvr>
                                        <p:cTn id="54" dur="1" fill="hold">
                                          <p:stCondLst>
                                            <p:cond delay="0"/>
                                          </p:stCondLst>
                                        </p:cTn>
                                        <p:tgtEl>
                                          <p:spTgt spid="55">
                                            <p:txEl>
                                              <p:pRg st="0" end="0"/>
                                            </p:txEl>
                                          </p:spTgt>
                                        </p:tgtEl>
                                        <p:attrNameLst>
                                          <p:attrName>style.visibility</p:attrName>
                                        </p:attrNameLst>
                                      </p:cBhvr>
                                      <p:to>
                                        <p:strVal val="visible"/>
                                      </p:to>
                                    </p:set>
                                    <p:animEffect transition="in" filter="fade">
                                      <p:cBhvr>
                                        <p:cTn id="55" dur="600"/>
                                        <p:tgtEl>
                                          <p:spTgt spid="55">
                                            <p:txEl>
                                              <p:pRg st="0" end="0"/>
                                            </p:txEl>
                                          </p:spTgt>
                                        </p:tgtEl>
                                      </p:cBhvr>
                                    </p:animEffect>
                                    <p:anim calcmode="lin" valueType="num">
                                      <p:cBhvr>
                                        <p:cTn id="56" dur="600" fill="hold"/>
                                        <p:tgtEl>
                                          <p:spTgt spid="55">
                                            <p:txEl>
                                              <p:pRg st="0" end="0"/>
                                            </p:txEl>
                                          </p:spTgt>
                                        </p:tgtEl>
                                        <p:attrNameLst>
                                          <p:attrName>ppt_x</p:attrName>
                                        </p:attrNameLst>
                                      </p:cBhvr>
                                      <p:tavLst>
                                        <p:tav tm="0">
                                          <p:val>
                                            <p:strVal val="#ppt_x"/>
                                          </p:val>
                                        </p:tav>
                                        <p:tav tm="100000">
                                          <p:val>
                                            <p:strVal val="#ppt_x"/>
                                          </p:val>
                                        </p:tav>
                                      </p:tavLst>
                                    </p:anim>
                                    <p:anim calcmode="lin" valueType="num">
                                      <p:cBhvr>
                                        <p:cTn id="57" dur="540" decel="100000" fill="hold"/>
                                        <p:tgtEl>
                                          <p:spTgt spid="55">
                                            <p:txEl>
                                              <p:pRg st="0" end="0"/>
                                            </p:txEl>
                                          </p:spTgt>
                                        </p:tgtEl>
                                        <p:attrNameLst>
                                          <p:attrName>ppt_y</p:attrName>
                                        </p:attrNameLst>
                                      </p:cBhvr>
                                      <p:tavLst>
                                        <p:tav tm="0">
                                          <p:val>
                                            <p:strVal val="#ppt_y+1"/>
                                          </p:val>
                                        </p:tav>
                                        <p:tav tm="100000">
                                          <p:val>
                                            <p:strVal val="#ppt_y-.03"/>
                                          </p:val>
                                        </p:tav>
                                      </p:tavLst>
                                    </p:anim>
                                    <p:anim calcmode="lin" valueType="num">
                                      <p:cBhvr>
                                        <p:cTn id="58" dur="60" accel="100000" fill="hold">
                                          <p:stCondLst>
                                            <p:cond delay="540"/>
                                          </p:stCondLst>
                                        </p:cTn>
                                        <p:tgtEl>
                                          <p:spTgt spid="55">
                                            <p:txEl>
                                              <p:pRg st="0" end="0"/>
                                            </p:txEl>
                                          </p:spTgt>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300"/>
                                  </p:stCondLst>
                                  <p:childTnLst>
                                    <p:set>
                                      <p:cBhvr>
                                        <p:cTn id="60" dur="1" fill="hold">
                                          <p:stCondLst>
                                            <p:cond delay="0"/>
                                          </p:stCondLst>
                                        </p:cTn>
                                        <p:tgtEl>
                                          <p:spTgt spid="56">
                                            <p:txEl>
                                              <p:pRg st="0" end="0"/>
                                            </p:txEl>
                                          </p:spTgt>
                                        </p:tgtEl>
                                        <p:attrNameLst>
                                          <p:attrName>style.visibility</p:attrName>
                                        </p:attrNameLst>
                                      </p:cBhvr>
                                      <p:to>
                                        <p:strVal val="visible"/>
                                      </p:to>
                                    </p:set>
                                    <p:animEffect transition="in" filter="fade">
                                      <p:cBhvr>
                                        <p:cTn id="61" dur="600"/>
                                        <p:tgtEl>
                                          <p:spTgt spid="56">
                                            <p:txEl>
                                              <p:pRg st="0" end="0"/>
                                            </p:txEl>
                                          </p:spTgt>
                                        </p:tgtEl>
                                      </p:cBhvr>
                                    </p:animEffect>
                                    <p:anim calcmode="lin" valueType="num">
                                      <p:cBhvr>
                                        <p:cTn id="62" dur="600" fill="hold"/>
                                        <p:tgtEl>
                                          <p:spTgt spid="56">
                                            <p:txEl>
                                              <p:pRg st="0" end="0"/>
                                            </p:txEl>
                                          </p:spTgt>
                                        </p:tgtEl>
                                        <p:attrNameLst>
                                          <p:attrName>ppt_x</p:attrName>
                                        </p:attrNameLst>
                                      </p:cBhvr>
                                      <p:tavLst>
                                        <p:tav tm="0">
                                          <p:val>
                                            <p:strVal val="#ppt_x"/>
                                          </p:val>
                                        </p:tav>
                                        <p:tav tm="100000">
                                          <p:val>
                                            <p:strVal val="#ppt_x"/>
                                          </p:val>
                                        </p:tav>
                                      </p:tavLst>
                                    </p:anim>
                                    <p:anim calcmode="lin" valueType="num">
                                      <p:cBhvr>
                                        <p:cTn id="63" dur="540" decel="100000" fill="hold"/>
                                        <p:tgtEl>
                                          <p:spTgt spid="56">
                                            <p:txEl>
                                              <p:pRg st="0" end="0"/>
                                            </p:txEl>
                                          </p:spTgt>
                                        </p:tgtEl>
                                        <p:attrNameLst>
                                          <p:attrName>ppt_y</p:attrName>
                                        </p:attrNameLst>
                                      </p:cBhvr>
                                      <p:tavLst>
                                        <p:tav tm="0">
                                          <p:val>
                                            <p:strVal val="#ppt_y+1"/>
                                          </p:val>
                                        </p:tav>
                                        <p:tav tm="100000">
                                          <p:val>
                                            <p:strVal val="#ppt_y-.03"/>
                                          </p:val>
                                        </p:tav>
                                      </p:tavLst>
                                    </p:anim>
                                    <p:anim calcmode="lin" valueType="num">
                                      <p:cBhvr>
                                        <p:cTn id="64" dur="60" accel="100000" fill="hold">
                                          <p:stCondLst>
                                            <p:cond delay="540"/>
                                          </p:stCondLst>
                                        </p:cTn>
                                        <p:tgtEl>
                                          <p:spTgt spid="56">
                                            <p:txEl>
                                              <p:pRg st="0" end="0"/>
                                            </p:txEl>
                                          </p:spTgt>
                                        </p:tgtEl>
                                        <p:attrNameLst>
                                          <p:attrName>ppt_y</p:attrName>
                                        </p:attrNameLst>
                                      </p:cBhvr>
                                      <p:tavLst>
                                        <p:tav tm="0">
                                          <p:val>
                                            <p:strVal val="#ppt_y-.03"/>
                                          </p:val>
                                        </p:tav>
                                        <p:tav tm="100000">
                                          <p:val>
                                            <p:strVal val="#ppt_y"/>
                                          </p:val>
                                        </p:tav>
                                      </p:tavLst>
                                    </p:anim>
                                  </p:childTnLst>
                                </p:cTn>
                              </p:par>
                              <p:par>
                                <p:cTn id="65" presetID="37" presetClass="entr" presetSubtype="0" fill="hold" grpId="0" nodeType="withEffect">
                                  <p:stCondLst>
                                    <p:cond delay="300"/>
                                  </p:stCondLst>
                                  <p:childTnLst>
                                    <p:set>
                                      <p:cBhvr>
                                        <p:cTn id="66" dur="1" fill="hold">
                                          <p:stCondLst>
                                            <p:cond delay="0"/>
                                          </p:stCondLst>
                                        </p:cTn>
                                        <p:tgtEl>
                                          <p:spTgt spid="57">
                                            <p:txEl>
                                              <p:pRg st="0" end="0"/>
                                            </p:txEl>
                                          </p:spTgt>
                                        </p:tgtEl>
                                        <p:attrNameLst>
                                          <p:attrName>style.visibility</p:attrName>
                                        </p:attrNameLst>
                                      </p:cBhvr>
                                      <p:to>
                                        <p:strVal val="visible"/>
                                      </p:to>
                                    </p:set>
                                    <p:animEffect transition="in" filter="fade">
                                      <p:cBhvr>
                                        <p:cTn id="67" dur="600"/>
                                        <p:tgtEl>
                                          <p:spTgt spid="57">
                                            <p:txEl>
                                              <p:pRg st="0" end="0"/>
                                            </p:txEl>
                                          </p:spTgt>
                                        </p:tgtEl>
                                      </p:cBhvr>
                                    </p:animEffect>
                                    <p:anim calcmode="lin" valueType="num">
                                      <p:cBhvr>
                                        <p:cTn id="68" dur="600" fill="hold"/>
                                        <p:tgtEl>
                                          <p:spTgt spid="57">
                                            <p:txEl>
                                              <p:pRg st="0" end="0"/>
                                            </p:txEl>
                                          </p:spTgt>
                                        </p:tgtEl>
                                        <p:attrNameLst>
                                          <p:attrName>ppt_x</p:attrName>
                                        </p:attrNameLst>
                                      </p:cBhvr>
                                      <p:tavLst>
                                        <p:tav tm="0">
                                          <p:val>
                                            <p:strVal val="#ppt_x"/>
                                          </p:val>
                                        </p:tav>
                                        <p:tav tm="100000">
                                          <p:val>
                                            <p:strVal val="#ppt_x"/>
                                          </p:val>
                                        </p:tav>
                                      </p:tavLst>
                                    </p:anim>
                                    <p:anim calcmode="lin" valueType="num">
                                      <p:cBhvr>
                                        <p:cTn id="69" dur="540" decel="100000" fill="hold"/>
                                        <p:tgtEl>
                                          <p:spTgt spid="57">
                                            <p:txEl>
                                              <p:pRg st="0" end="0"/>
                                            </p:txEl>
                                          </p:spTgt>
                                        </p:tgtEl>
                                        <p:attrNameLst>
                                          <p:attrName>ppt_y</p:attrName>
                                        </p:attrNameLst>
                                      </p:cBhvr>
                                      <p:tavLst>
                                        <p:tav tm="0">
                                          <p:val>
                                            <p:strVal val="#ppt_y+1"/>
                                          </p:val>
                                        </p:tav>
                                        <p:tav tm="100000">
                                          <p:val>
                                            <p:strVal val="#ppt_y-.03"/>
                                          </p:val>
                                        </p:tav>
                                      </p:tavLst>
                                    </p:anim>
                                    <p:anim calcmode="lin" valueType="num">
                                      <p:cBhvr>
                                        <p:cTn id="70" dur="60" accel="100000" fill="hold">
                                          <p:stCondLst>
                                            <p:cond delay="540"/>
                                          </p:stCondLst>
                                        </p:cTn>
                                        <p:tgtEl>
                                          <p:spTgt spid="57">
                                            <p:txEl>
                                              <p:pRg st="0" end="0"/>
                                            </p:txEl>
                                          </p:spTgt>
                                        </p:tgtEl>
                                        <p:attrNameLst>
                                          <p:attrName>ppt_y</p:attrName>
                                        </p:attrNameLst>
                                      </p:cBhvr>
                                      <p:tavLst>
                                        <p:tav tm="0">
                                          <p:val>
                                            <p:strVal val="#ppt_y-.03"/>
                                          </p:val>
                                        </p:tav>
                                        <p:tav tm="100000">
                                          <p:val>
                                            <p:strVal val="#ppt_y"/>
                                          </p:val>
                                        </p:tav>
                                      </p:tavLst>
                                    </p:anim>
                                  </p:childTnLst>
                                </p:cTn>
                              </p:par>
                              <p:par>
                                <p:cTn id="71" presetID="37" presetClass="entr" presetSubtype="0" fill="hold" grpId="0" nodeType="withEffect">
                                  <p:stCondLst>
                                    <p:cond delay="300"/>
                                  </p:stCondLst>
                                  <p:childTnLst>
                                    <p:set>
                                      <p:cBhvr>
                                        <p:cTn id="72" dur="1" fill="hold">
                                          <p:stCondLst>
                                            <p:cond delay="0"/>
                                          </p:stCondLst>
                                        </p:cTn>
                                        <p:tgtEl>
                                          <p:spTgt spid="58">
                                            <p:txEl>
                                              <p:pRg st="0" end="0"/>
                                            </p:txEl>
                                          </p:spTgt>
                                        </p:tgtEl>
                                        <p:attrNameLst>
                                          <p:attrName>style.visibility</p:attrName>
                                        </p:attrNameLst>
                                      </p:cBhvr>
                                      <p:to>
                                        <p:strVal val="visible"/>
                                      </p:to>
                                    </p:set>
                                    <p:animEffect transition="in" filter="fade">
                                      <p:cBhvr>
                                        <p:cTn id="73" dur="600"/>
                                        <p:tgtEl>
                                          <p:spTgt spid="58">
                                            <p:txEl>
                                              <p:pRg st="0" end="0"/>
                                            </p:txEl>
                                          </p:spTgt>
                                        </p:tgtEl>
                                      </p:cBhvr>
                                    </p:animEffect>
                                    <p:anim calcmode="lin" valueType="num">
                                      <p:cBhvr>
                                        <p:cTn id="74" dur="600" fill="hold"/>
                                        <p:tgtEl>
                                          <p:spTgt spid="58">
                                            <p:txEl>
                                              <p:pRg st="0" end="0"/>
                                            </p:txEl>
                                          </p:spTgt>
                                        </p:tgtEl>
                                        <p:attrNameLst>
                                          <p:attrName>ppt_x</p:attrName>
                                        </p:attrNameLst>
                                      </p:cBhvr>
                                      <p:tavLst>
                                        <p:tav tm="0">
                                          <p:val>
                                            <p:strVal val="#ppt_x"/>
                                          </p:val>
                                        </p:tav>
                                        <p:tav tm="100000">
                                          <p:val>
                                            <p:strVal val="#ppt_x"/>
                                          </p:val>
                                        </p:tav>
                                      </p:tavLst>
                                    </p:anim>
                                    <p:anim calcmode="lin" valueType="num">
                                      <p:cBhvr>
                                        <p:cTn id="75" dur="540" decel="100000" fill="hold"/>
                                        <p:tgtEl>
                                          <p:spTgt spid="58">
                                            <p:txEl>
                                              <p:pRg st="0" end="0"/>
                                            </p:txEl>
                                          </p:spTgt>
                                        </p:tgtEl>
                                        <p:attrNameLst>
                                          <p:attrName>ppt_y</p:attrName>
                                        </p:attrNameLst>
                                      </p:cBhvr>
                                      <p:tavLst>
                                        <p:tav tm="0">
                                          <p:val>
                                            <p:strVal val="#ppt_y+1"/>
                                          </p:val>
                                        </p:tav>
                                        <p:tav tm="100000">
                                          <p:val>
                                            <p:strVal val="#ppt_y-.03"/>
                                          </p:val>
                                        </p:tav>
                                      </p:tavLst>
                                    </p:anim>
                                    <p:anim calcmode="lin" valueType="num">
                                      <p:cBhvr>
                                        <p:cTn id="76" dur="60" accel="100000" fill="hold">
                                          <p:stCondLst>
                                            <p:cond delay="540"/>
                                          </p:stCondLst>
                                        </p:cTn>
                                        <p:tgtEl>
                                          <p:spTgt spid="58">
                                            <p:txEl>
                                              <p:pRg st="0" end="0"/>
                                            </p:txEl>
                                          </p:spTgt>
                                        </p:tgtEl>
                                        <p:attrNameLst>
                                          <p:attrName>ppt_y</p:attrName>
                                        </p:attrNameLst>
                                      </p:cBhvr>
                                      <p:tavLst>
                                        <p:tav tm="0">
                                          <p:val>
                                            <p:strVal val="#ppt_y-.03"/>
                                          </p:val>
                                        </p:tav>
                                        <p:tav tm="100000">
                                          <p:val>
                                            <p:strVal val="#ppt_y"/>
                                          </p:val>
                                        </p:tav>
                                      </p:tavLst>
                                    </p:anim>
                                  </p:childTnLst>
                                </p:cTn>
                              </p:par>
                              <p:par>
                                <p:cTn id="77" presetID="37" presetClass="entr" presetSubtype="0" fill="hold" grpId="0" nodeType="withEffect">
                                  <p:stCondLst>
                                    <p:cond delay="300"/>
                                  </p:stCondLst>
                                  <p:childTnLst>
                                    <p:set>
                                      <p:cBhvr>
                                        <p:cTn id="78" dur="1" fill="hold">
                                          <p:stCondLst>
                                            <p:cond delay="0"/>
                                          </p:stCondLst>
                                        </p:cTn>
                                        <p:tgtEl>
                                          <p:spTgt spid="59">
                                            <p:txEl>
                                              <p:pRg st="0" end="0"/>
                                            </p:txEl>
                                          </p:spTgt>
                                        </p:tgtEl>
                                        <p:attrNameLst>
                                          <p:attrName>style.visibility</p:attrName>
                                        </p:attrNameLst>
                                      </p:cBhvr>
                                      <p:to>
                                        <p:strVal val="visible"/>
                                      </p:to>
                                    </p:set>
                                    <p:animEffect transition="in" filter="fade">
                                      <p:cBhvr>
                                        <p:cTn id="79" dur="600"/>
                                        <p:tgtEl>
                                          <p:spTgt spid="59">
                                            <p:txEl>
                                              <p:pRg st="0" end="0"/>
                                            </p:txEl>
                                          </p:spTgt>
                                        </p:tgtEl>
                                      </p:cBhvr>
                                    </p:animEffect>
                                    <p:anim calcmode="lin" valueType="num">
                                      <p:cBhvr>
                                        <p:cTn id="80" dur="60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81" dur="540" decel="100000" fill="hold"/>
                                        <p:tgtEl>
                                          <p:spTgt spid="59">
                                            <p:txEl>
                                              <p:pRg st="0" end="0"/>
                                            </p:txEl>
                                          </p:spTgt>
                                        </p:tgtEl>
                                        <p:attrNameLst>
                                          <p:attrName>ppt_y</p:attrName>
                                        </p:attrNameLst>
                                      </p:cBhvr>
                                      <p:tavLst>
                                        <p:tav tm="0">
                                          <p:val>
                                            <p:strVal val="#ppt_y+1"/>
                                          </p:val>
                                        </p:tav>
                                        <p:tav tm="100000">
                                          <p:val>
                                            <p:strVal val="#ppt_y-.03"/>
                                          </p:val>
                                        </p:tav>
                                      </p:tavLst>
                                    </p:anim>
                                    <p:anim calcmode="lin" valueType="num">
                                      <p:cBhvr>
                                        <p:cTn id="82" dur="60" accel="100000" fill="hold">
                                          <p:stCondLst>
                                            <p:cond delay="540"/>
                                          </p:stCondLst>
                                        </p:cTn>
                                        <p:tgtEl>
                                          <p:spTgt spid="59">
                                            <p:txEl>
                                              <p:pRg st="0" end="0"/>
                                            </p:txEl>
                                          </p:spTgt>
                                        </p:tgtEl>
                                        <p:attrNameLst>
                                          <p:attrName>ppt_y</p:attrName>
                                        </p:attrNameLst>
                                      </p:cBhvr>
                                      <p:tavLst>
                                        <p:tav tm="0">
                                          <p:val>
                                            <p:strVal val="#ppt_y-.03"/>
                                          </p:val>
                                        </p:tav>
                                        <p:tav tm="100000">
                                          <p:val>
                                            <p:strVal val="#ppt_y"/>
                                          </p:val>
                                        </p:tav>
                                      </p:tavLst>
                                    </p:anim>
                                  </p:childTnLst>
                                </p:cTn>
                              </p:par>
                              <p:par>
                                <p:cTn id="83" presetID="37" presetClass="entr" presetSubtype="0" fill="hold" grpId="0" nodeType="withEffect">
                                  <p:stCondLst>
                                    <p:cond delay="300"/>
                                  </p:stCondLst>
                                  <p:childTnLst>
                                    <p:set>
                                      <p:cBhvr>
                                        <p:cTn id="84" dur="1" fill="hold">
                                          <p:stCondLst>
                                            <p:cond delay="0"/>
                                          </p:stCondLst>
                                        </p:cTn>
                                        <p:tgtEl>
                                          <p:spTgt spid="60">
                                            <p:txEl>
                                              <p:pRg st="0" end="0"/>
                                            </p:txEl>
                                          </p:spTgt>
                                        </p:tgtEl>
                                        <p:attrNameLst>
                                          <p:attrName>style.visibility</p:attrName>
                                        </p:attrNameLst>
                                      </p:cBhvr>
                                      <p:to>
                                        <p:strVal val="visible"/>
                                      </p:to>
                                    </p:set>
                                    <p:animEffect transition="in" filter="fade">
                                      <p:cBhvr>
                                        <p:cTn id="85" dur="600"/>
                                        <p:tgtEl>
                                          <p:spTgt spid="60">
                                            <p:txEl>
                                              <p:pRg st="0" end="0"/>
                                            </p:txEl>
                                          </p:spTgt>
                                        </p:tgtEl>
                                      </p:cBhvr>
                                    </p:animEffect>
                                    <p:anim calcmode="lin" valueType="num">
                                      <p:cBhvr>
                                        <p:cTn id="86" dur="600" fill="hold"/>
                                        <p:tgtEl>
                                          <p:spTgt spid="60">
                                            <p:txEl>
                                              <p:pRg st="0" end="0"/>
                                            </p:txEl>
                                          </p:spTgt>
                                        </p:tgtEl>
                                        <p:attrNameLst>
                                          <p:attrName>ppt_x</p:attrName>
                                        </p:attrNameLst>
                                      </p:cBhvr>
                                      <p:tavLst>
                                        <p:tav tm="0">
                                          <p:val>
                                            <p:strVal val="#ppt_x"/>
                                          </p:val>
                                        </p:tav>
                                        <p:tav tm="100000">
                                          <p:val>
                                            <p:strVal val="#ppt_x"/>
                                          </p:val>
                                        </p:tav>
                                      </p:tavLst>
                                    </p:anim>
                                    <p:anim calcmode="lin" valueType="num">
                                      <p:cBhvr>
                                        <p:cTn id="87" dur="540" decel="100000" fill="hold"/>
                                        <p:tgtEl>
                                          <p:spTgt spid="60">
                                            <p:txEl>
                                              <p:pRg st="0" end="0"/>
                                            </p:txEl>
                                          </p:spTgt>
                                        </p:tgtEl>
                                        <p:attrNameLst>
                                          <p:attrName>ppt_y</p:attrName>
                                        </p:attrNameLst>
                                      </p:cBhvr>
                                      <p:tavLst>
                                        <p:tav tm="0">
                                          <p:val>
                                            <p:strVal val="#ppt_y+1"/>
                                          </p:val>
                                        </p:tav>
                                        <p:tav tm="100000">
                                          <p:val>
                                            <p:strVal val="#ppt_y-.03"/>
                                          </p:val>
                                        </p:tav>
                                      </p:tavLst>
                                    </p:anim>
                                    <p:anim calcmode="lin" valueType="num">
                                      <p:cBhvr>
                                        <p:cTn id="88" dur="60" accel="100000" fill="hold">
                                          <p:stCondLst>
                                            <p:cond delay="540"/>
                                          </p:stCondLst>
                                        </p:cTn>
                                        <p:tgtEl>
                                          <p:spTgt spid="60">
                                            <p:txEl>
                                              <p:pRg st="0" end="0"/>
                                            </p:txEl>
                                          </p:spTgt>
                                        </p:tgtEl>
                                        <p:attrNameLst>
                                          <p:attrName>ppt_y</p:attrName>
                                        </p:attrNameLst>
                                      </p:cBhvr>
                                      <p:tavLst>
                                        <p:tav tm="0">
                                          <p:val>
                                            <p:strVal val="#ppt_y-.03"/>
                                          </p:val>
                                        </p:tav>
                                        <p:tav tm="100000">
                                          <p:val>
                                            <p:strVal val="#ppt_y"/>
                                          </p:val>
                                        </p:tav>
                                      </p:tavLst>
                                    </p:anim>
                                  </p:childTnLst>
                                </p:cTn>
                              </p:par>
                              <p:par>
                                <p:cTn id="89" presetID="37" presetClass="entr" presetSubtype="0" fill="hold" grpId="0" nodeType="withEffect">
                                  <p:stCondLst>
                                    <p:cond delay="300"/>
                                  </p:stCondLst>
                                  <p:childTnLst>
                                    <p:set>
                                      <p:cBhvr>
                                        <p:cTn id="90" dur="1" fill="hold">
                                          <p:stCondLst>
                                            <p:cond delay="0"/>
                                          </p:stCondLst>
                                        </p:cTn>
                                        <p:tgtEl>
                                          <p:spTgt spid="61">
                                            <p:txEl>
                                              <p:pRg st="0" end="0"/>
                                            </p:txEl>
                                          </p:spTgt>
                                        </p:tgtEl>
                                        <p:attrNameLst>
                                          <p:attrName>style.visibility</p:attrName>
                                        </p:attrNameLst>
                                      </p:cBhvr>
                                      <p:to>
                                        <p:strVal val="visible"/>
                                      </p:to>
                                    </p:set>
                                    <p:animEffect transition="in" filter="fade">
                                      <p:cBhvr>
                                        <p:cTn id="91" dur="600"/>
                                        <p:tgtEl>
                                          <p:spTgt spid="61">
                                            <p:txEl>
                                              <p:pRg st="0" end="0"/>
                                            </p:txEl>
                                          </p:spTgt>
                                        </p:tgtEl>
                                      </p:cBhvr>
                                    </p:animEffect>
                                    <p:anim calcmode="lin" valueType="num">
                                      <p:cBhvr>
                                        <p:cTn id="92" dur="600" fill="hold"/>
                                        <p:tgtEl>
                                          <p:spTgt spid="61">
                                            <p:txEl>
                                              <p:pRg st="0" end="0"/>
                                            </p:txEl>
                                          </p:spTgt>
                                        </p:tgtEl>
                                        <p:attrNameLst>
                                          <p:attrName>ppt_x</p:attrName>
                                        </p:attrNameLst>
                                      </p:cBhvr>
                                      <p:tavLst>
                                        <p:tav tm="0">
                                          <p:val>
                                            <p:strVal val="#ppt_x"/>
                                          </p:val>
                                        </p:tav>
                                        <p:tav tm="100000">
                                          <p:val>
                                            <p:strVal val="#ppt_x"/>
                                          </p:val>
                                        </p:tav>
                                      </p:tavLst>
                                    </p:anim>
                                    <p:anim calcmode="lin" valueType="num">
                                      <p:cBhvr>
                                        <p:cTn id="93" dur="540" decel="100000" fill="hold"/>
                                        <p:tgtEl>
                                          <p:spTgt spid="61">
                                            <p:txEl>
                                              <p:pRg st="0" end="0"/>
                                            </p:txEl>
                                          </p:spTgt>
                                        </p:tgtEl>
                                        <p:attrNameLst>
                                          <p:attrName>ppt_y</p:attrName>
                                        </p:attrNameLst>
                                      </p:cBhvr>
                                      <p:tavLst>
                                        <p:tav tm="0">
                                          <p:val>
                                            <p:strVal val="#ppt_y+1"/>
                                          </p:val>
                                        </p:tav>
                                        <p:tav tm="100000">
                                          <p:val>
                                            <p:strVal val="#ppt_y-.03"/>
                                          </p:val>
                                        </p:tav>
                                      </p:tavLst>
                                    </p:anim>
                                    <p:anim calcmode="lin" valueType="num">
                                      <p:cBhvr>
                                        <p:cTn id="94" dur="60" accel="100000" fill="hold">
                                          <p:stCondLst>
                                            <p:cond delay="540"/>
                                          </p:stCondLst>
                                        </p:cTn>
                                        <p:tgtEl>
                                          <p:spTgt spid="61">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6" grpId="0"/>
      <p:bldP spid="30" grpId="0"/>
      <p:bldP spid="32" grpId="0"/>
      <p:bldP spid="47" grpId="0"/>
      <p:bldP spid="49" grpId="0"/>
      <p:bldP spid="50" grpId="0" build="p">
        <p:tmplLst>
          <p:tmpl lvl="1">
            <p:tnLst>
              <p:par>
                <p:cTn presetID="37" presetClass="entr" presetSubtype="0" fill="hold" nodeType="withEffect">
                  <p:stCondLst>
                    <p:cond delay="300"/>
                  </p:stCondLst>
                  <p:childTnLst>
                    <p:set>
                      <p:cBhvr>
                        <p:cTn dur="1" fill="hold">
                          <p:stCondLst>
                            <p:cond delay="0"/>
                          </p:stCondLst>
                        </p:cTn>
                        <p:tgtEl>
                          <p:spTgt spid="50"/>
                        </p:tgtEl>
                        <p:attrNameLst>
                          <p:attrName>style.visibility</p:attrName>
                        </p:attrNameLst>
                      </p:cBhvr>
                      <p:to>
                        <p:strVal val="visible"/>
                      </p:to>
                    </p:set>
                    <p:animEffect transition="in" filter="fade">
                      <p:cBhvr>
                        <p:cTn dur="600"/>
                        <p:tgtEl>
                          <p:spTgt spid="50"/>
                        </p:tgtEl>
                      </p:cBhvr>
                    </p:animEffect>
                    <p:anim calcmode="lin" valueType="num">
                      <p:cBhvr>
                        <p:cTn dur="600" fill="hold"/>
                        <p:tgtEl>
                          <p:spTgt spid="50"/>
                        </p:tgtEl>
                        <p:attrNameLst>
                          <p:attrName>ppt_x</p:attrName>
                        </p:attrNameLst>
                      </p:cBhvr>
                      <p:tavLst>
                        <p:tav tm="0">
                          <p:val>
                            <p:strVal val="#ppt_x"/>
                          </p:val>
                        </p:tav>
                        <p:tav tm="100000">
                          <p:val>
                            <p:strVal val="#ppt_x"/>
                          </p:val>
                        </p:tav>
                      </p:tavLst>
                    </p:anim>
                    <p:anim calcmode="lin" valueType="num">
                      <p:cBhvr>
                        <p:cTn dur="540" decel="100000" fill="hold"/>
                        <p:tgtEl>
                          <p:spTgt spid="5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0"/>
                        </p:tgtEl>
                        <p:attrNameLst>
                          <p:attrName>ppt_y</p:attrName>
                        </p:attrNameLst>
                      </p:cBhvr>
                      <p:tavLst>
                        <p:tav tm="0">
                          <p:val>
                            <p:strVal val="#ppt_y-.03"/>
                          </p:val>
                        </p:tav>
                        <p:tav tm="100000">
                          <p:val>
                            <p:strVal val="#ppt_y"/>
                          </p:val>
                        </p:tav>
                      </p:tavLst>
                    </p:anim>
                  </p:childTnLst>
                </p:cTn>
              </p:par>
            </p:tnLst>
          </p:tmpl>
        </p:tmplLst>
      </p:bldP>
      <p:bldP spid="51" grpId="0" build="p">
        <p:tmplLst>
          <p:tmpl lvl="1">
            <p:tnLst>
              <p:par>
                <p:cTn presetID="37" presetClass="entr" presetSubtype="0" fill="hold" nodeType="withEffect" nodePh="1">
                  <p:stCondLst>
                    <p:cond delay="300"/>
                  </p:stCondLst>
                  <p:childTnLst>
                    <p:set>
                      <p:cBhvr>
                        <p:cTn dur="1" fill="hold">
                          <p:stCondLst>
                            <p:cond delay="0"/>
                          </p:stCondLst>
                        </p:cTn>
                        <p:tgtEl>
                          <p:spTgt spid="51"/>
                        </p:tgtEl>
                        <p:attrNameLst>
                          <p:attrName>style.visibility</p:attrName>
                        </p:attrNameLst>
                      </p:cBhvr>
                      <p:to>
                        <p:strVal val="visible"/>
                      </p:to>
                    </p:set>
                    <p:animEffect transition="in" filter="fade">
                      <p:cBhvr>
                        <p:cTn dur="600"/>
                        <p:tgtEl>
                          <p:spTgt spid="51"/>
                        </p:tgtEl>
                      </p:cBhvr>
                    </p:animEffect>
                    <p:anim calcmode="lin" valueType="num">
                      <p:cBhvr>
                        <p:cTn dur="600" fill="hold"/>
                        <p:tgtEl>
                          <p:spTgt spid="51"/>
                        </p:tgtEl>
                        <p:attrNameLst>
                          <p:attrName>ppt_x</p:attrName>
                        </p:attrNameLst>
                      </p:cBhvr>
                      <p:tavLst>
                        <p:tav tm="0">
                          <p:val>
                            <p:strVal val="#ppt_x"/>
                          </p:val>
                        </p:tav>
                        <p:tav tm="100000">
                          <p:val>
                            <p:strVal val="#ppt_x"/>
                          </p:val>
                        </p:tav>
                      </p:tavLst>
                    </p:anim>
                    <p:anim calcmode="lin" valueType="num">
                      <p:cBhvr>
                        <p:cTn dur="540" decel="100000" fill="hold"/>
                        <p:tgtEl>
                          <p:spTgt spid="51"/>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1"/>
                        </p:tgtEl>
                        <p:attrNameLst>
                          <p:attrName>ppt_y</p:attrName>
                        </p:attrNameLst>
                      </p:cBhvr>
                      <p:tavLst>
                        <p:tav tm="0">
                          <p:val>
                            <p:strVal val="#ppt_y-.03"/>
                          </p:val>
                        </p:tav>
                        <p:tav tm="100000">
                          <p:val>
                            <p:strVal val="#ppt_y"/>
                          </p:val>
                        </p:tav>
                      </p:tavLst>
                    </p:anim>
                  </p:childTnLst>
                </p:cTn>
              </p:par>
            </p:tnLst>
          </p:tmpl>
        </p:tmplLst>
      </p:bldP>
      <p:bldP spid="52" grpId="0" build="p">
        <p:tmplLst>
          <p:tmpl lvl="1">
            <p:tnLst>
              <p:par>
                <p:cTn presetID="37" presetClass="entr" presetSubtype="0" fill="hold" nodeType="withEffect">
                  <p:stCondLst>
                    <p:cond delay="300"/>
                  </p:stCondLst>
                  <p:childTnLst>
                    <p:set>
                      <p:cBhvr>
                        <p:cTn dur="1" fill="hold">
                          <p:stCondLst>
                            <p:cond delay="0"/>
                          </p:stCondLst>
                        </p:cTn>
                        <p:tgtEl>
                          <p:spTgt spid="52"/>
                        </p:tgtEl>
                        <p:attrNameLst>
                          <p:attrName>style.visibility</p:attrName>
                        </p:attrNameLst>
                      </p:cBhvr>
                      <p:to>
                        <p:strVal val="visible"/>
                      </p:to>
                    </p:set>
                    <p:animEffect transition="in" filter="fade">
                      <p:cBhvr>
                        <p:cTn dur="600"/>
                        <p:tgtEl>
                          <p:spTgt spid="52"/>
                        </p:tgtEl>
                      </p:cBhvr>
                    </p:animEffect>
                    <p:anim calcmode="lin" valueType="num">
                      <p:cBhvr>
                        <p:cTn dur="600" fill="hold"/>
                        <p:tgtEl>
                          <p:spTgt spid="52"/>
                        </p:tgtEl>
                        <p:attrNameLst>
                          <p:attrName>ppt_x</p:attrName>
                        </p:attrNameLst>
                      </p:cBhvr>
                      <p:tavLst>
                        <p:tav tm="0">
                          <p:val>
                            <p:strVal val="#ppt_x"/>
                          </p:val>
                        </p:tav>
                        <p:tav tm="100000">
                          <p:val>
                            <p:strVal val="#ppt_x"/>
                          </p:val>
                        </p:tav>
                      </p:tavLst>
                    </p:anim>
                    <p:anim calcmode="lin" valueType="num">
                      <p:cBhvr>
                        <p:cTn dur="540" decel="100000" fill="hold"/>
                        <p:tgtEl>
                          <p:spTgt spid="52"/>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2"/>
                        </p:tgtEl>
                        <p:attrNameLst>
                          <p:attrName>ppt_y</p:attrName>
                        </p:attrNameLst>
                      </p:cBhvr>
                      <p:tavLst>
                        <p:tav tm="0">
                          <p:val>
                            <p:strVal val="#ppt_y-.03"/>
                          </p:val>
                        </p:tav>
                        <p:tav tm="100000">
                          <p:val>
                            <p:strVal val="#ppt_y"/>
                          </p:val>
                        </p:tav>
                      </p:tavLst>
                    </p:anim>
                  </p:childTnLst>
                </p:cTn>
              </p:par>
            </p:tnLst>
          </p:tmpl>
        </p:tmplLst>
      </p:bldP>
      <p:bldP spid="53" grpId="0" build="p">
        <p:tmplLst>
          <p:tmpl lvl="1">
            <p:tnLst>
              <p:par>
                <p:cTn presetID="37" presetClass="entr" presetSubtype="0" fill="hold" nodeType="withEffect" nodePh="1">
                  <p:stCondLst>
                    <p:cond delay="300"/>
                  </p:stCondLst>
                  <p:childTnLst>
                    <p:set>
                      <p:cBhvr>
                        <p:cTn dur="1" fill="hold">
                          <p:stCondLst>
                            <p:cond delay="0"/>
                          </p:stCondLst>
                        </p:cTn>
                        <p:tgtEl>
                          <p:spTgt spid="53"/>
                        </p:tgtEl>
                        <p:attrNameLst>
                          <p:attrName>style.visibility</p:attrName>
                        </p:attrNameLst>
                      </p:cBhvr>
                      <p:to>
                        <p:strVal val="visible"/>
                      </p:to>
                    </p:set>
                    <p:animEffect transition="in" filter="fade">
                      <p:cBhvr>
                        <p:cTn dur="600"/>
                        <p:tgtEl>
                          <p:spTgt spid="53"/>
                        </p:tgtEl>
                      </p:cBhvr>
                    </p:animEffect>
                    <p:anim calcmode="lin" valueType="num">
                      <p:cBhvr>
                        <p:cTn dur="600" fill="hold"/>
                        <p:tgtEl>
                          <p:spTgt spid="53"/>
                        </p:tgtEl>
                        <p:attrNameLst>
                          <p:attrName>ppt_x</p:attrName>
                        </p:attrNameLst>
                      </p:cBhvr>
                      <p:tavLst>
                        <p:tav tm="0">
                          <p:val>
                            <p:strVal val="#ppt_x"/>
                          </p:val>
                        </p:tav>
                        <p:tav tm="100000">
                          <p:val>
                            <p:strVal val="#ppt_x"/>
                          </p:val>
                        </p:tav>
                      </p:tavLst>
                    </p:anim>
                    <p:anim calcmode="lin" valueType="num">
                      <p:cBhvr>
                        <p:cTn dur="540" decel="100000" fill="hold"/>
                        <p:tgtEl>
                          <p:spTgt spid="53"/>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3"/>
                        </p:tgtEl>
                        <p:attrNameLst>
                          <p:attrName>ppt_y</p:attrName>
                        </p:attrNameLst>
                      </p:cBhvr>
                      <p:tavLst>
                        <p:tav tm="0">
                          <p:val>
                            <p:strVal val="#ppt_y-.03"/>
                          </p:val>
                        </p:tav>
                        <p:tav tm="100000">
                          <p:val>
                            <p:strVal val="#ppt_y"/>
                          </p:val>
                        </p:tav>
                      </p:tavLst>
                    </p:anim>
                  </p:childTnLst>
                </p:cTn>
              </p:par>
            </p:tnLst>
          </p:tmpl>
        </p:tmplLst>
      </p:bldP>
      <p:bldP spid="54" grpId="0" build="p">
        <p:tmplLst>
          <p:tmpl lvl="1">
            <p:tnLst>
              <p:par>
                <p:cTn presetID="37" presetClass="entr" presetSubtype="0" fill="hold" nodeType="withEffect">
                  <p:stCondLst>
                    <p:cond delay="300"/>
                  </p:stCondLst>
                  <p:childTnLst>
                    <p:set>
                      <p:cBhvr>
                        <p:cTn dur="1" fill="hold">
                          <p:stCondLst>
                            <p:cond delay="0"/>
                          </p:stCondLst>
                        </p:cTn>
                        <p:tgtEl>
                          <p:spTgt spid="54"/>
                        </p:tgtEl>
                        <p:attrNameLst>
                          <p:attrName>style.visibility</p:attrName>
                        </p:attrNameLst>
                      </p:cBhvr>
                      <p:to>
                        <p:strVal val="visible"/>
                      </p:to>
                    </p:set>
                    <p:animEffect transition="in" filter="fade">
                      <p:cBhvr>
                        <p:cTn dur="600"/>
                        <p:tgtEl>
                          <p:spTgt spid="54"/>
                        </p:tgtEl>
                      </p:cBhvr>
                    </p:animEffect>
                    <p:anim calcmode="lin" valueType="num">
                      <p:cBhvr>
                        <p:cTn dur="600" fill="hold"/>
                        <p:tgtEl>
                          <p:spTgt spid="54"/>
                        </p:tgtEl>
                        <p:attrNameLst>
                          <p:attrName>ppt_x</p:attrName>
                        </p:attrNameLst>
                      </p:cBhvr>
                      <p:tavLst>
                        <p:tav tm="0">
                          <p:val>
                            <p:strVal val="#ppt_x"/>
                          </p:val>
                        </p:tav>
                        <p:tav tm="100000">
                          <p:val>
                            <p:strVal val="#ppt_x"/>
                          </p:val>
                        </p:tav>
                      </p:tavLst>
                    </p:anim>
                    <p:anim calcmode="lin" valueType="num">
                      <p:cBhvr>
                        <p:cTn dur="540" decel="100000" fill="hold"/>
                        <p:tgtEl>
                          <p:spTgt spid="54"/>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4"/>
                        </p:tgtEl>
                        <p:attrNameLst>
                          <p:attrName>ppt_y</p:attrName>
                        </p:attrNameLst>
                      </p:cBhvr>
                      <p:tavLst>
                        <p:tav tm="0">
                          <p:val>
                            <p:strVal val="#ppt_y-.03"/>
                          </p:val>
                        </p:tav>
                        <p:tav tm="100000">
                          <p:val>
                            <p:strVal val="#ppt_y"/>
                          </p:val>
                        </p:tav>
                      </p:tavLst>
                    </p:anim>
                  </p:childTnLst>
                </p:cTn>
              </p:par>
            </p:tnLst>
          </p:tmpl>
        </p:tmplLst>
      </p:bldP>
      <p:bldP spid="55" grpId="0" build="p">
        <p:tmplLst>
          <p:tmpl lvl="1">
            <p:tnLst>
              <p:par>
                <p:cTn presetID="37" presetClass="entr" presetSubtype="0" fill="hold" nodeType="withEffect" nodePh="1">
                  <p:stCondLst>
                    <p:cond delay="300"/>
                  </p:stCondLst>
                  <p:childTnLst>
                    <p:set>
                      <p:cBhvr>
                        <p:cTn dur="1" fill="hold">
                          <p:stCondLst>
                            <p:cond delay="0"/>
                          </p:stCondLst>
                        </p:cTn>
                        <p:tgtEl>
                          <p:spTgt spid="55"/>
                        </p:tgtEl>
                        <p:attrNameLst>
                          <p:attrName>style.visibility</p:attrName>
                        </p:attrNameLst>
                      </p:cBhvr>
                      <p:to>
                        <p:strVal val="visible"/>
                      </p:to>
                    </p:set>
                    <p:animEffect transition="in" filter="fade">
                      <p:cBhvr>
                        <p:cTn dur="600"/>
                        <p:tgtEl>
                          <p:spTgt spid="55"/>
                        </p:tgtEl>
                      </p:cBhvr>
                    </p:animEffect>
                    <p:anim calcmode="lin" valueType="num">
                      <p:cBhvr>
                        <p:cTn dur="600" fill="hold"/>
                        <p:tgtEl>
                          <p:spTgt spid="55"/>
                        </p:tgtEl>
                        <p:attrNameLst>
                          <p:attrName>ppt_x</p:attrName>
                        </p:attrNameLst>
                      </p:cBhvr>
                      <p:tavLst>
                        <p:tav tm="0">
                          <p:val>
                            <p:strVal val="#ppt_x"/>
                          </p:val>
                        </p:tav>
                        <p:tav tm="100000">
                          <p:val>
                            <p:strVal val="#ppt_x"/>
                          </p:val>
                        </p:tav>
                      </p:tavLst>
                    </p:anim>
                    <p:anim calcmode="lin" valueType="num">
                      <p:cBhvr>
                        <p:cTn dur="540" decel="100000" fill="hold"/>
                        <p:tgtEl>
                          <p:spTgt spid="5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5"/>
                        </p:tgtEl>
                        <p:attrNameLst>
                          <p:attrName>ppt_y</p:attrName>
                        </p:attrNameLst>
                      </p:cBhvr>
                      <p:tavLst>
                        <p:tav tm="0">
                          <p:val>
                            <p:strVal val="#ppt_y-.03"/>
                          </p:val>
                        </p:tav>
                        <p:tav tm="100000">
                          <p:val>
                            <p:strVal val="#ppt_y"/>
                          </p:val>
                        </p:tav>
                      </p:tavLst>
                    </p:anim>
                  </p:childTnLst>
                </p:cTn>
              </p:par>
            </p:tnLst>
          </p:tmpl>
        </p:tmplLst>
      </p:bldP>
      <p:bldP spid="56" grpId="0" build="p">
        <p:tmplLst>
          <p:tmpl lvl="1">
            <p:tnLst>
              <p:par>
                <p:cTn presetID="37" presetClass="entr" presetSubtype="0" fill="hold" nodeType="withEffect">
                  <p:stCondLst>
                    <p:cond delay="300"/>
                  </p:stCondLst>
                  <p:childTnLst>
                    <p:set>
                      <p:cBhvr>
                        <p:cTn dur="1" fill="hold">
                          <p:stCondLst>
                            <p:cond delay="0"/>
                          </p:stCondLst>
                        </p:cTn>
                        <p:tgtEl>
                          <p:spTgt spid="56"/>
                        </p:tgtEl>
                        <p:attrNameLst>
                          <p:attrName>style.visibility</p:attrName>
                        </p:attrNameLst>
                      </p:cBhvr>
                      <p:to>
                        <p:strVal val="visible"/>
                      </p:to>
                    </p:set>
                    <p:animEffect transition="in" filter="fade">
                      <p:cBhvr>
                        <p:cTn dur="600"/>
                        <p:tgtEl>
                          <p:spTgt spid="56"/>
                        </p:tgtEl>
                      </p:cBhvr>
                    </p:animEffect>
                    <p:anim calcmode="lin" valueType="num">
                      <p:cBhvr>
                        <p:cTn dur="600" fill="hold"/>
                        <p:tgtEl>
                          <p:spTgt spid="56"/>
                        </p:tgtEl>
                        <p:attrNameLst>
                          <p:attrName>ppt_x</p:attrName>
                        </p:attrNameLst>
                      </p:cBhvr>
                      <p:tavLst>
                        <p:tav tm="0">
                          <p:val>
                            <p:strVal val="#ppt_x"/>
                          </p:val>
                        </p:tav>
                        <p:tav tm="100000">
                          <p:val>
                            <p:strVal val="#ppt_x"/>
                          </p:val>
                        </p:tav>
                      </p:tavLst>
                    </p:anim>
                    <p:anim calcmode="lin" valueType="num">
                      <p:cBhvr>
                        <p:cTn dur="540" decel="100000" fill="hold"/>
                        <p:tgtEl>
                          <p:spTgt spid="5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6"/>
                        </p:tgtEl>
                        <p:attrNameLst>
                          <p:attrName>ppt_y</p:attrName>
                        </p:attrNameLst>
                      </p:cBhvr>
                      <p:tavLst>
                        <p:tav tm="0">
                          <p:val>
                            <p:strVal val="#ppt_y-.03"/>
                          </p:val>
                        </p:tav>
                        <p:tav tm="100000">
                          <p:val>
                            <p:strVal val="#ppt_y"/>
                          </p:val>
                        </p:tav>
                      </p:tavLst>
                    </p:anim>
                  </p:childTnLst>
                </p:cTn>
              </p:par>
            </p:tnLst>
          </p:tmpl>
        </p:tmplLst>
      </p:bldP>
      <p:bldP spid="57" grpId="0" build="p">
        <p:tmplLst>
          <p:tmpl lvl="1">
            <p:tnLst>
              <p:par>
                <p:cTn presetID="37" presetClass="entr" presetSubtype="0" fill="hold" nodeType="withEffect" nodePh="1">
                  <p:stCondLst>
                    <p:cond delay="300"/>
                  </p:stCondLst>
                  <p:childTnLst>
                    <p:set>
                      <p:cBhvr>
                        <p:cTn dur="1" fill="hold">
                          <p:stCondLst>
                            <p:cond delay="0"/>
                          </p:stCondLst>
                        </p:cTn>
                        <p:tgtEl>
                          <p:spTgt spid="57"/>
                        </p:tgtEl>
                        <p:attrNameLst>
                          <p:attrName>style.visibility</p:attrName>
                        </p:attrNameLst>
                      </p:cBhvr>
                      <p:to>
                        <p:strVal val="visible"/>
                      </p:to>
                    </p:set>
                    <p:animEffect transition="in" filter="fade">
                      <p:cBhvr>
                        <p:cTn dur="600"/>
                        <p:tgtEl>
                          <p:spTgt spid="57"/>
                        </p:tgtEl>
                      </p:cBhvr>
                    </p:animEffect>
                    <p:anim calcmode="lin" valueType="num">
                      <p:cBhvr>
                        <p:cTn dur="600" fill="hold"/>
                        <p:tgtEl>
                          <p:spTgt spid="57"/>
                        </p:tgtEl>
                        <p:attrNameLst>
                          <p:attrName>ppt_x</p:attrName>
                        </p:attrNameLst>
                      </p:cBhvr>
                      <p:tavLst>
                        <p:tav tm="0">
                          <p:val>
                            <p:strVal val="#ppt_x"/>
                          </p:val>
                        </p:tav>
                        <p:tav tm="100000">
                          <p:val>
                            <p:strVal val="#ppt_x"/>
                          </p:val>
                        </p:tav>
                      </p:tavLst>
                    </p:anim>
                    <p:anim calcmode="lin" valueType="num">
                      <p:cBhvr>
                        <p:cTn dur="540" decel="100000" fill="hold"/>
                        <p:tgtEl>
                          <p:spTgt spid="57"/>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7"/>
                        </p:tgtEl>
                        <p:attrNameLst>
                          <p:attrName>ppt_y</p:attrName>
                        </p:attrNameLst>
                      </p:cBhvr>
                      <p:tavLst>
                        <p:tav tm="0">
                          <p:val>
                            <p:strVal val="#ppt_y-.03"/>
                          </p:val>
                        </p:tav>
                        <p:tav tm="100000">
                          <p:val>
                            <p:strVal val="#ppt_y"/>
                          </p:val>
                        </p:tav>
                      </p:tavLst>
                    </p:anim>
                  </p:childTnLst>
                </p:cTn>
              </p:par>
            </p:tnLst>
          </p:tmpl>
        </p:tmplLst>
      </p:bldP>
      <p:bldP spid="58" grpId="0" build="p">
        <p:tmplLst>
          <p:tmpl lvl="1">
            <p:tnLst>
              <p:par>
                <p:cTn presetID="37" presetClass="entr" presetSubtype="0" fill="hold" nodeType="withEffect">
                  <p:stCondLst>
                    <p:cond delay="300"/>
                  </p:stCondLst>
                  <p:childTnLst>
                    <p:set>
                      <p:cBhvr>
                        <p:cTn dur="1" fill="hold">
                          <p:stCondLst>
                            <p:cond delay="0"/>
                          </p:stCondLst>
                        </p:cTn>
                        <p:tgtEl>
                          <p:spTgt spid="58"/>
                        </p:tgtEl>
                        <p:attrNameLst>
                          <p:attrName>style.visibility</p:attrName>
                        </p:attrNameLst>
                      </p:cBhvr>
                      <p:to>
                        <p:strVal val="visible"/>
                      </p:to>
                    </p:set>
                    <p:animEffect transition="in" filter="fade">
                      <p:cBhvr>
                        <p:cTn dur="600"/>
                        <p:tgtEl>
                          <p:spTgt spid="58"/>
                        </p:tgtEl>
                      </p:cBhvr>
                    </p:animEffect>
                    <p:anim calcmode="lin" valueType="num">
                      <p:cBhvr>
                        <p:cTn dur="600" fill="hold"/>
                        <p:tgtEl>
                          <p:spTgt spid="58"/>
                        </p:tgtEl>
                        <p:attrNameLst>
                          <p:attrName>ppt_x</p:attrName>
                        </p:attrNameLst>
                      </p:cBhvr>
                      <p:tavLst>
                        <p:tav tm="0">
                          <p:val>
                            <p:strVal val="#ppt_x"/>
                          </p:val>
                        </p:tav>
                        <p:tav tm="100000">
                          <p:val>
                            <p:strVal val="#ppt_x"/>
                          </p:val>
                        </p:tav>
                      </p:tavLst>
                    </p:anim>
                    <p:anim calcmode="lin" valueType="num">
                      <p:cBhvr>
                        <p:cTn dur="540" decel="100000" fill="hold"/>
                        <p:tgtEl>
                          <p:spTgt spid="5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8"/>
                        </p:tgtEl>
                        <p:attrNameLst>
                          <p:attrName>ppt_y</p:attrName>
                        </p:attrNameLst>
                      </p:cBhvr>
                      <p:tavLst>
                        <p:tav tm="0">
                          <p:val>
                            <p:strVal val="#ppt_y-.03"/>
                          </p:val>
                        </p:tav>
                        <p:tav tm="100000">
                          <p:val>
                            <p:strVal val="#ppt_y"/>
                          </p:val>
                        </p:tav>
                      </p:tavLst>
                    </p:anim>
                  </p:childTnLst>
                </p:cTn>
              </p:par>
            </p:tnLst>
          </p:tmpl>
        </p:tmplLst>
      </p:bldP>
      <p:bldP spid="59" grpId="0" build="p">
        <p:tmplLst>
          <p:tmpl lvl="1">
            <p:tnLst>
              <p:par>
                <p:cTn presetID="37" presetClass="entr" presetSubtype="0" fill="hold" nodeType="withEffect" nodePh="1">
                  <p:stCondLst>
                    <p:cond delay="300"/>
                  </p:stCondLst>
                  <p:childTnLst>
                    <p:set>
                      <p:cBhvr>
                        <p:cTn dur="1" fill="hold">
                          <p:stCondLst>
                            <p:cond delay="0"/>
                          </p:stCondLst>
                        </p:cTn>
                        <p:tgtEl>
                          <p:spTgt spid="59"/>
                        </p:tgtEl>
                        <p:attrNameLst>
                          <p:attrName>style.visibility</p:attrName>
                        </p:attrNameLst>
                      </p:cBhvr>
                      <p:to>
                        <p:strVal val="visible"/>
                      </p:to>
                    </p:set>
                    <p:animEffect transition="in" filter="fade">
                      <p:cBhvr>
                        <p:cTn dur="600"/>
                        <p:tgtEl>
                          <p:spTgt spid="59"/>
                        </p:tgtEl>
                      </p:cBhvr>
                    </p:animEffect>
                    <p:anim calcmode="lin" valueType="num">
                      <p:cBhvr>
                        <p:cTn dur="600" fill="hold"/>
                        <p:tgtEl>
                          <p:spTgt spid="59"/>
                        </p:tgtEl>
                        <p:attrNameLst>
                          <p:attrName>ppt_x</p:attrName>
                        </p:attrNameLst>
                      </p:cBhvr>
                      <p:tavLst>
                        <p:tav tm="0">
                          <p:val>
                            <p:strVal val="#ppt_x"/>
                          </p:val>
                        </p:tav>
                        <p:tav tm="100000">
                          <p:val>
                            <p:strVal val="#ppt_x"/>
                          </p:val>
                        </p:tav>
                      </p:tavLst>
                    </p:anim>
                    <p:anim calcmode="lin" valueType="num">
                      <p:cBhvr>
                        <p:cTn dur="540" decel="100000" fill="hold"/>
                        <p:tgtEl>
                          <p:spTgt spid="59"/>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9"/>
                        </p:tgtEl>
                        <p:attrNameLst>
                          <p:attrName>ppt_y</p:attrName>
                        </p:attrNameLst>
                      </p:cBhvr>
                      <p:tavLst>
                        <p:tav tm="0">
                          <p:val>
                            <p:strVal val="#ppt_y-.03"/>
                          </p:val>
                        </p:tav>
                        <p:tav tm="100000">
                          <p:val>
                            <p:strVal val="#ppt_y"/>
                          </p:val>
                        </p:tav>
                      </p:tavLst>
                    </p:anim>
                  </p:childTnLst>
                </p:cTn>
              </p:par>
            </p:tnLst>
          </p:tmpl>
        </p:tmplLst>
      </p:bldP>
      <p:bldP spid="60" grpId="0" build="p">
        <p:tmplLst>
          <p:tmpl lvl="1">
            <p:tnLst>
              <p:par>
                <p:cTn presetID="37" presetClass="entr" presetSubtype="0" fill="hold" nodeType="withEffect">
                  <p:stCondLst>
                    <p:cond delay="300"/>
                  </p:stCondLst>
                  <p:childTnLst>
                    <p:set>
                      <p:cBhvr>
                        <p:cTn dur="1" fill="hold">
                          <p:stCondLst>
                            <p:cond delay="0"/>
                          </p:stCondLst>
                        </p:cTn>
                        <p:tgtEl>
                          <p:spTgt spid="60"/>
                        </p:tgtEl>
                        <p:attrNameLst>
                          <p:attrName>style.visibility</p:attrName>
                        </p:attrNameLst>
                      </p:cBhvr>
                      <p:to>
                        <p:strVal val="visible"/>
                      </p:to>
                    </p:set>
                    <p:animEffect transition="in" filter="fade">
                      <p:cBhvr>
                        <p:cTn dur="600"/>
                        <p:tgtEl>
                          <p:spTgt spid="60"/>
                        </p:tgtEl>
                      </p:cBhvr>
                    </p:animEffect>
                    <p:anim calcmode="lin" valueType="num">
                      <p:cBhvr>
                        <p:cTn dur="600" fill="hold"/>
                        <p:tgtEl>
                          <p:spTgt spid="60"/>
                        </p:tgtEl>
                        <p:attrNameLst>
                          <p:attrName>ppt_x</p:attrName>
                        </p:attrNameLst>
                      </p:cBhvr>
                      <p:tavLst>
                        <p:tav tm="0">
                          <p:val>
                            <p:strVal val="#ppt_x"/>
                          </p:val>
                        </p:tav>
                        <p:tav tm="100000">
                          <p:val>
                            <p:strVal val="#ppt_x"/>
                          </p:val>
                        </p:tav>
                      </p:tavLst>
                    </p:anim>
                    <p:anim calcmode="lin" valueType="num">
                      <p:cBhvr>
                        <p:cTn dur="540" decel="100000" fill="hold"/>
                        <p:tgtEl>
                          <p:spTgt spid="6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0"/>
                        </p:tgtEl>
                        <p:attrNameLst>
                          <p:attrName>ppt_y</p:attrName>
                        </p:attrNameLst>
                      </p:cBhvr>
                      <p:tavLst>
                        <p:tav tm="0">
                          <p:val>
                            <p:strVal val="#ppt_y-.03"/>
                          </p:val>
                        </p:tav>
                        <p:tav tm="100000">
                          <p:val>
                            <p:strVal val="#ppt_y"/>
                          </p:val>
                        </p:tav>
                      </p:tavLst>
                    </p:anim>
                  </p:childTnLst>
                </p:cTn>
              </p:par>
            </p:tnLst>
          </p:tmpl>
        </p:tmplLst>
      </p:bldP>
      <p:bldP spid="61" grpId="0" build="p">
        <p:tmplLst>
          <p:tmpl lvl="1">
            <p:tnLst>
              <p:par>
                <p:cTn presetID="37" presetClass="entr" presetSubtype="0" fill="hold" nodeType="withEffect" nodePh="1">
                  <p:stCondLst>
                    <p:cond delay="300"/>
                  </p:stCondLst>
                  <p:childTnLst>
                    <p:set>
                      <p:cBhvr>
                        <p:cTn dur="1" fill="hold">
                          <p:stCondLst>
                            <p:cond delay="0"/>
                          </p:stCondLst>
                        </p:cTn>
                        <p:tgtEl>
                          <p:spTgt spid="61"/>
                        </p:tgtEl>
                        <p:attrNameLst>
                          <p:attrName>style.visibility</p:attrName>
                        </p:attrNameLst>
                      </p:cBhvr>
                      <p:to>
                        <p:strVal val="visible"/>
                      </p:to>
                    </p:set>
                    <p:animEffect transition="in" filter="fade">
                      <p:cBhvr>
                        <p:cTn dur="600"/>
                        <p:tgtEl>
                          <p:spTgt spid="61"/>
                        </p:tgtEl>
                      </p:cBhvr>
                    </p:animEffect>
                    <p:anim calcmode="lin" valueType="num">
                      <p:cBhvr>
                        <p:cTn dur="600" fill="hold"/>
                        <p:tgtEl>
                          <p:spTgt spid="61"/>
                        </p:tgtEl>
                        <p:attrNameLst>
                          <p:attrName>ppt_x</p:attrName>
                        </p:attrNameLst>
                      </p:cBhvr>
                      <p:tavLst>
                        <p:tav tm="0">
                          <p:val>
                            <p:strVal val="#ppt_x"/>
                          </p:val>
                        </p:tav>
                        <p:tav tm="100000">
                          <p:val>
                            <p:strVal val="#ppt_x"/>
                          </p:val>
                        </p:tav>
                      </p:tavLst>
                    </p:anim>
                    <p:anim calcmode="lin" valueType="num">
                      <p:cBhvr>
                        <p:cTn dur="540" decel="100000" fill="hold"/>
                        <p:tgtEl>
                          <p:spTgt spid="61"/>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1"/>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1_Photo tile with text">
    <p:spTree>
      <p:nvGrpSpPr>
        <p:cNvPr id="1" name=""/>
        <p:cNvGrpSpPr/>
        <p:nvPr/>
      </p:nvGrpSpPr>
      <p:grpSpPr>
        <a:xfrm>
          <a:off x="0" y="0"/>
          <a:ext cx="0" cy="0"/>
          <a:chOff x="0" y="0"/>
          <a:chExt cx="0" cy="0"/>
        </a:xfrm>
      </p:grpSpPr>
      <p:sp>
        <p:nvSpPr>
          <p:cNvPr id="8" name="Rectangle 7"/>
          <p:cNvSpPr/>
          <p:nvPr userDrawn="1"/>
        </p:nvSpPr>
        <p:spPr>
          <a:xfrm>
            <a:off x="0" y="1"/>
            <a:ext cx="4597400" cy="171874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26" name="Picture Placeholder 2"/>
          <p:cNvSpPr>
            <a:spLocks noGrp="1"/>
          </p:cNvSpPr>
          <p:nvPr>
            <p:ph type="pic" sz="quarter" idx="14"/>
          </p:nvPr>
        </p:nvSpPr>
        <p:spPr>
          <a:xfrm>
            <a:off x="4588933" y="0"/>
            <a:ext cx="4555067" cy="1718742"/>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0" name="Picture Placeholder 2"/>
          <p:cNvSpPr>
            <a:spLocks noGrp="1"/>
          </p:cNvSpPr>
          <p:nvPr>
            <p:ph type="pic" sz="quarter" idx="15"/>
          </p:nvPr>
        </p:nvSpPr>
        <p:spPr>
          <a:xfrm>
            <a:off x="0" y="1706024"/>
            <a:ext cx="2304000" cy="17640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1" name="Rectangle 30"/>
          <p:cNvSpPr/>
          <p:nvPr userDrawn="1"/>
        </p:nvSpPr>
        <p:spPr>
          <a:xfrm>
            <a:off x="2294466" y="1706024"/>
            <a:ext cx="4614334" cy="1764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50" name="Text Placeholder 5"/>
          <p:cNvSpPr>
            <a:spLocks noGrp="1"/>
          </p:cNvSpPr>
          <p:nvPr>
            <p:ph type="body" sz="quarter" idx="10" hasCustomPrompt="1"/>
          </p:nvPr>
        </p:nvSpPr>
        <p:spPr>
          <a:xfrm>
            <a:off x="296336" y="455288"/>
            <a:ext cx="3962397" cy="213595"/>
          </a:xfrm>
          <a:prstGeom prst="rect">
            <a:avLst/>
          </a:prstGeom>
        </p:spPr>
        <p:txBody>
          <a:bodyPr lIns="68580" tIns="34290" rIns="68580" bIns="34290">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51" name="Text Placeholder 5"/>
          <p:cNvSpPr>
            <a:spLocks noGrp="1"/>
          </p:cNvSpPr>
          <p:nvPr>
            <p:ph type="body" sz="quarter" idx="19" hasCustomPrompt="1"/>
          </p:nvPr>
        </p:nvSpPr>
        <p:spPr>
          <a:xfrm>
            <a:off x="296336" y="675417"/>
            <a:ext cx="3962397" cy="645386"/>
          </a:xfrm>
          <a:prstGeom prst="rect">
            <a:avLst/>
          </a:prstGeom>
        </p:spPr>
        <p:txBody>
          <a:bodyPr lIns="68580" tIns="34290" rIns="68580" bIns="34290">
            <a:noAutofit/>
          </a:bodyPr>
          <a:lstStyle>
            <a:lvl1pPr marL="0" indent="0" algn="ctr">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
        <p:nvSpPr>
          <p:cNvPr id="35" name="Rectangle 34"/>
          <p:cNvSpPr/>
          <p:nvPr userDrawn="1"/>
        </p:nvSpPr>
        <p:spPr>
          <a:xfrm>
            <a:off x="0" y="3467094"/>
            <a:ext cx="4597400" cy="171874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36" name="Picture Placeholder 2"/>
          <p:cNvSpPr>
            <a:spLocks noGrp="1"/>
          </p:cNvSpPr>
          <p:nvPr>
            <p:ph type="pic" sz="quarter" idx="26"/>
          </p:nvPr>
        </p:nvSpPr>
        <p:spPr>
          <a:xfrm>
            <a:off x="4588933" y="3467093"/>
            <a:ext cx="4555067" cy="1718742"/>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7" name="Text Placeholder 5"/>
          <p:cNvSpPr>
            <a:spLocks noGrp="1"/>
          </p:cNvSpPr>
          <p:nvPr>
            <p:ph type="body" sz="quarter" idx="27" hasCustomPrompt="1"/>
          </p:nvPr>
        </p:nvSpPr>
        <p:spPr>
          <a:xfrm>
            <a:off x="1219199" y="3922381"/>
            <a:ext cx="3039533" cy="213595"/>
          </a:xfrm>
          <a:prstGeom prst="rect">
            <a:avLst/>
          </a:prstGeom>
        </p:spPr>
        <p:txBody>
          <a:bodyPr lIns="68580" tIns="34290" rIns="68580" bIns="34290">
            <a:noAutofit/>
          </a:bodyPr>
          <a:lstStyle>
            <a:lvl1pPr marL="0" indent="0" algn="l">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38" name="Text Placeholder 5"/>
          <p:cNvSpPr>
            <a:spLocks noGrp="1"/>
          </p:cNvSpPr>
          <p:nvPr>
            <p:ph type="body" sz="quarter" idx="28" hasCustomPrompt="1"/>
          </p:nvPr>
        </p:nvSpPr>
        <p:spPr>
          <a:xfrm>
            <a:off x="1219199" y="4142510"/>
            <a:ext cx="3039533" cy="645386"/>
          </a:xfrm>
          <a:prstGeom prst="rect">
            <a:avLst/>
          </a:prstGeom>
        </p:spPr>
        <p:txBody>
          <a:bodyPr lIns="68580" tIns="34290" rIns="68580" bIns="34290">
            <a:noAutofit/>
          </a:bodyPr>
          <a:lstStyle>
            <a:lvl1pPr marL="0" indent="0" algn="l">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
        <p:nvSpPr>
          <p:cNvPr id="39" name="Picture Placeholder 2"/>
          <p:cNvSpPr>
            <a:spLocks noGrp="1"/>
          </p:cNvSpPr>
          <p:nvPr>
            <p:ph type="pic" sz="quarter" idx="29"/>
          </p:nvPr>
        </p:nvSpPr>
        <p:spPr>
          <a:xfrm>
            <a:off x="6899269" y="1706024"/>
            <a:ext cx="2244731" cy="17640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Tree>
    <p:extLst>
      <p:ext uri="{BB962C8B-B14F-4D97-AF65-F5344CB8AC3E}">
        <p14:creationId xmlns:p14="http://schemas.microsoft.com/office/powerpoint/2010/main" val="274507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300"/>
                                  </p:stCondLst>
                                  <p:endCondLst>
                                    <p:cond evt="begin" delay="0">
                                      <p:tn val="5"/>
                                    </p:cond>
                                  </p:end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nodePh="1">
                                  <p:stCondLst>
                                    <p:cond delay="300"/>
                                  </p:stCondLst>
                                  <p:endCondLst>
                                    <p:cond evt="begin" delay="0">
                                      <p:tn val="8"/>
                                    </p:cond>
                                  </p:end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37" presetClass="entr" presetSubtype="0" fill="hold" grpId="0" nodeType="withEffect">
                                  <p:stCondLst>
                                    <p:cond delay="300"/>
                                  </p:stCondLst>
                                  <p:childTnLst>
                                    <p:set>
                                      <p:cBhvr>
                                        <p:cTn id="12" dur="1" fill="hold">
                                          <p:stCondLst>
                                            <p:cond delay="0"/>
                                          </p:stCondLst>
                                        </p:cTn>
                                        <p:tgtEl>
                                          <p:spTgt spid="50">
                                            <p:txEl>
                                              <p:pRg st="0" end="0"/>
                                            </p:txEl>
                                          </p:spTgt>
                                        </p:tgtEl>
                                        <p:attrNameLst>
                                          <p:attrName>style.visibility</p:attrName>
                                        </p:attrNameLst>
                                      </p:cBhvr>
                                      <p:to>
                                        <p:strVal val="visible"/>
                                      </p:to>
                                    </p:set>
                                    <p:animEffect transition="in" filter="fade">
                                      <p:cBhvr>
                                        <p:cTn id="13" dur="600"/>
                                        <p:tgtEl>
                                          <p:spTgt spid="50">
                                            <p:txEl>
                                              <p:pRg st="0" end="0"/>
                                            </p:txEl>
                                          </p:spTgt>
                                        </p:tgtEl>
                                      </p:cBhvr>
                                    </p:animEffect>
                                    <p:anim calcmode="lin" valueType="num">
                                      <p:cBhvr>
                                        <p:cTn id="14" dur="600" fill="hold"/>
                                        <p:tgtEl>
                                          <p:spTgt spid="50">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50">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50">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51">
                                            <p:txEl>
                                              <p:pRg st="0" end="0"/>
                                            </p:txEl>
                                          </p:spTgt>
                                        </p:tgtEl>
                                        <p:attrNameLst>
                                          <p:attrName>style.visibility</p:attrName>
                                        </p:attrNameLst>
                                      </p:cBhvr>
                                      <p:to>
                                        <p:strVal val="visible"/>
                                      </p:to>
                                    </p:set>
                                    <p:animEffect transition="in" filter="fade">
                                      <p:cBhvr>
                                        <p:cTn id="19" dur="600"/>
                                        <p:tgtEl>
                                          <p:spTgt spid="51">
                                            <p:txEl>
                                              <p:pRg st="0" end="0"/>
                                            </p:txEl>
                                          </p:spTgt>
                                        </p:tgtEl>
                                      </p:cBhvr>
                                    </p:animEffect>
                                    <p:anim calcmode="lin" valueType="num">
                                      <p:cBhvr>
                                        <p:cTn id="20" dur="600" fill="hold"/>
                                        <p:tgtEl>
                                          <p:spTgt spid="51">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51">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51">
                                            <p:txEl>
                                              <p:pRg st="0" end="0"/>
                                            </p:txEl>
                                          </p:spTgt>
                                        </p:tgtEl>
                                        <p:attrNameLst>
                                          <p:attrName>ppt_y</p:attrName>
                                        </p:attrNameLst>
                                      </p:cBhvr>
                                      <p:tavLst>
                                        <p:tav tm="0">
                                          <p:val>
                                            <p:strVal val="#ppt_y-.03"/>
                                          </p:val>
                                        </p:tav>
                                        <p:tav tm="100000">
                                          <p:val>
                                            <p:strVal val="#ppt_y"/>
                                          </p:val>
                                        </p:tav>
                                      </p:tavLst>
                                    </p:anim>
                                  </p:childTnLst>
                                </p:cTn>
                              </p:par>
                              <p:par>
                                <p:cTn id="23" presetID="10" presetClass="entr" presetSubtype="0" fill="hold" grpId="0" nodeType="withEffect" nodePh="1">
                                  <p:stCondLst>
                                    <p:cond delay="300"/>
                                  </p:stCondLst>
                                  <p:endCondLst>
                                    <p:cond evt="begin" delay="0">
                                      <p:tn val="23"/>
                                    </p:cond>
                                  </p:end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par>
                                <p:cTn id="26" presetID="37" presetClass="entr" presetSubtype="0" fill="hold" grpId="0" nodeType="withEffect">
                                  <p:stCondLst>
                                    <p:cond delay="300"/>
                                  </p:stCondLst>
                                  <p:childTnLst>
                                    <p:set>
                                      <p:cBhvr>
                                        <p:cTn id="27" dur="1" fill="hold">
                                          <p:stCondLst>
                                            <p:cond delay="0"/>
                                          </p:stCondLst>
                                        </p:cTn>
                                        <p:tgtEl>
                                          <p:spTgt spid="37">
                                            <p:txEl>
                                              <p:pRg st="0" end="0"/>
                                            </p:txEl>
                                          </p:spTgt>
                                        </p:tgtEl>
                                        <p:attrNameLst>
                                          <p:attrName>style.visibility</p:attrName>
                                        </p:attrNameLst>
                                      </p:cBhvr>
                                      <p:to>
                                        <p:strVal val="visible"/>
                                      </p:to>
                                    </p:set>
                                    <p:animEffect transition="in" filter="fade">
                                      <p:cBhvr>
                                        <p:cTn id="28" dur="600"/>
                                        <p:tgtEl>
                                          <p:spTgt spid="37">
                                            <p:txEl>
                                              <p:pRg st="0" end="0"/>
                                            </p:txEl>
                                          </p:spTgt>
                                        </p:tgtEl>
                                      </p:cBhvr>
                                    </p:animEffect>
                                    <p:anim calcmode="lin" valueType="num">
                                      <p:cBhvr>
                                        <p:cTn id="29" dur="6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30" dur="540" decel="100000" fill="hold"/>
                                        <p:tgtEl>
                                          <p:spTgt spid="37">
                                            <p:txEl>
                                              <p:pRg st="0" end="0"/>
                                            </p:txEl>
                                          </p:spTgt>
                                        </p:tgtEl>
                                        <p:attrNameLst>
                                          <p:attrName>ppt_y</p:attrName>
                                        </p:attrNameLst>
                                      </p:cBhvr>
                                      <p:tavLst>
                                        <p:tav tm="0">
                                          <p:val>
                                            <p:strVal val="#ppt_y+1"/>
                                          </p:val>
                                        </p:tav>
                                        <p:tav tm="100000">
                                          <p:val>
                                            <p:strVal val="#ppt_y-.03"/>
                                          </p:val>
                                        </p:tav>
                                      </p:tavLst>
                                    </p:anim>
                                    <p:anim calcmode="lin" valueType="num">
                                      <p:cBhvr>
                                        <p:cTn id="31" dur="60" accel="100000" fill="hold">
                                          <p:stCondLst>
                                            <p:cond delay="540"/>
                                          </p:stCondLst>
                                        </p:cTn>
                                        <p:tgtEl>
                                          <p:spTgt spid="37">
                                            <p:txEl>
                                              <p:pRg st="0" end="0"/>
                                            </p:txEl>
                                          </p:spTgt>
                                        </p:tgtEl>
                                        <p:attrNameLst>
                                          <p:attrName>ppt_y</p:attrName>
                                        </p:attrNameLst>
                                      </p:cBhvr>
                                      <p:tavLst>
                                        <p:tav tm="0">
                                          <p:val>
                                            <p:strVal val="#ppt_y-.03"/>
                                          </p:val>
                                        </p:tav>
                                        <p:tav tm="100000">
                                          <p:val>
                                            <p:strVal val="#ppt_y"/>
                                          </p:val>
                                        </p:tav>
                                      </p:tavLst>
                                    </p:anim>
                                  </p:childTnLst>
                                </p:cTn>
                              </p:par>
                              <p:par>
                                <p:cTn id="32" presetID="37" presetClass="entr" presetSubtype="0" fill="hold" grpId="0" nodeType="withEffect">
                                  <p:stCondLst>
                                    <p:cond delay="300"/>
                                  </p:stCondLst>
                                  <p:childTnLst>
                                    <p:set>
                                      <p:cBhvr>
                                        <p:cTn id="33" dur="1" fill="hold">
                                          <p:stCondLst>
                                            <p:cond delay="0"/>
                                          </p:stCondLst>
                                        </p:cTn>
                                        <p:tgtEl>
                                          <p:spTgt spid="38">
                                            <p:txEl>
                                              <p:pRg st="0" end="0"/>
                                            </p:txEl>
                                          </p:spTgt>
                                        </p:tgtEl>
                                        <p:attrNameLst>
                                          <p:attrName>style.visibility</p:attrName>
                                        </p:attrNameLst>
                                      </p:cBhvr>
                                      <p:to>
                                        <p:strVal val="visible"/>
                                      </p:to>
                                    </p:set>
                                    <p:animEffect transition="in" filter="fade">
                                      <p:cBhvr>
                                        <p:cTn id="34" dur="600"/>
                                        <p:tgtEl>
                                          <p:spTgt spid="38">
                                            <p:txEl>
                                              <p:pRg st="0" end="0"/>
                                            </p:txEl>
                                          </p:spTgt>
                                        </p:tgtEl>
                                      </p:cBhvr>
                                    </p:animEffect>
                                    <p:anim calcmode="lin" valueType="num">
                                      <p:cBhvr>
                                        <p:cTn id="35" dur="6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36" dur="540" decel="100000" fill="hold"/>
                                        <p:tgtEl>
                                          <p:spTgt spid="38">
                                            <p:txEl>
                                              <p:pRg st="0" end="0"/>
                                            </p:txEl>
                                          </p:spTgt>
                                        </p:tgtEl>
                                        <p:attrNameLst>
                                          <p:attrName>ppt_y</p:attrName>
                                        </p:attrNameLst>
                                      </p:cBhvr>
                                      <p:tavLst>
                                        <p:tav tm="0">
                                          <p:val>
                                            <p:strVal val="#ppt_y+1"/>
                                          </p:val>
                                        </p:tav>
                                        <p:tav tm="100000">
                                          <p:val>
                                            <p:strVal val="#ppt_y-.03"/>
                                          </p:val>
                                        </p:tav>
                                      </p:tavLst>
                                    </p:anim>
                                    <p:anim calcmode="lin" valueType="num">
                                      <p:cBhvr>
                                        <p:cTn id="37" dur="60" accel="100000" fill="hold">
                                          <p:stCondLst>
                                            <p:cond delay="540"/>
                                          </p:stCondLst>
                                        </p:cTn>
                                        <p:tgtEl>
                                          <p:spTgt spid="38">
                                            <p:txEl>
                                              <p:pRg st="0" end="0"/>
                                            </p:txEl>
                                          </p:spTgt>
                                        </p:tgtEl>
                                        <p:attrNameLst>
                                          <p:attrName>ppt_y</p:attrName>
                                        </p:attrNameLst>
                                      </p:cBhvr>
                                      <p:tavLst>
                                        <p:tav tm="0">
                                          <p:val>
                                            <p:strVal val="#ppt_y-.03"/>
                                          </p:val>
                                        </p:tav>
                                        <p:tav tm="100000">
                                          <p:val>
                                            <p:strVal val="#ppt_y"/>
                                          </p:val>
                                        </p:tav>
                                      </p:tavLst>
                                    </p:anim>
                                  </p:childTnLst>
                                </p:cTn>
                              </p:par>
                              <p:par>
                                <p:cTn id="38" presetID="10" presetClass="entr" presetSubtype="0" fill="hold" grpId="0" nodeType="withEffect" nodePh="1">
                                  <p:stCondLst>
                                    <p:cond delay="300"/>
                                  </p:stCondLst>
                                  <p:endCondLst>
                                    <p:cond evt="begin" delay="0">
                                      <p:tn val="38"/>
                                    </p:cond>
                                  </p:endCondLst>
                                  <p:childTnLst>
                                    <p:set>
                                      <p:cBhvr>
                                        <p:cTn id="39" dur="1" fill="hold">
                                          <p:stCondLst>
                                            <p:cond delay="0"/>
                                          </p:stCondLst>
                                        </p:cTn>
                                        <p:tgtEl>
                                          <p:spTgt spid="39"/>
                                        </p:tgtEl>
                                        <p:attrNameLst>
                                          <p:attrName>style.visibility</p:attrName>
                                        </p:attrNameLst>
                                      </p:cBhvr>
                                      <p:to>
                                        <p:strVal val="visible"/>
                                      </p:to>
                                    </p:set>
                                    <p:animEffect transition="in" filter="fade">
                                      <p:cBhvr>
                                        <p:cTn id="4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p:bldP spid="50" grpId="0" build="p">
        <p:tmplLst>
          <p:tmpl lvl="1">
            <p:tnLst>
              <p:par>
                <p:cTn presetID="37" presetClass="entr" presetSubtype="0" fill="hold" nodeType="withEffect">
                  <p:stCondLst>
                    <p:cond delay="300"/>
                  </p:stCondLst>
                  <p:childTnLst>
                    <p:set>
                      <p:cBhvr>
                        <p:cTn dur="1" fill="hold">
                          <p:stCondLst>
                            <p:cond delay="0"/>
                          </p:stCondLst>
                        </p:cTn>
                        <p:tgtEl>
                          <p:spTgt spid="50"/>
                        </p:tgtEl>
                        <p:attrNameLst>
                          <p:attrName>style.visibility</p:attrName>
                        </p:attrNameLst>
                      </p:cBhvr>
                      <p:to>
                        <p:strVal val="visible"/>
                      </p:to>
                    </p:set>
                    <p:animEffect transition="in" filter="fade">
                      <p:cBhvr>
                        <p:cTn dur="600"/>
                        <p:tgtEl>
                          <p:spTgt spid="50"/>
                        </p:tgtEl>
                      </p:cBhvr>
                    </p:animEffect>
                    <p:anim calcmode="lin" valueType="num">
                      <p:cBhvr>
                        <p:cTn dur="600" fill="hold"/>
                        <p:tgtEl>
                          <p:spTgt spid="50"/>
                        </p:tgtEl>
                        <p:attrNameLst>
                          <p:attrName>ppt_x</p:attrName>
                        </p:attrNameLst>
                      </p:cBhvr>
                      <p:tavLst>
                        <p:tav tm="0">
                          <p:val>
                            <p:strVal val="#ppt_x"/>
                          </p:val>
                        </p:tav>
                        <p:tav tm="100000">
                          <p:val>
                            <p:strVal val="#ppt_x"/>
                          </p:val>
                        </p:tav>
                      </p:tavLst>
                    </p:anim>
                    <p:anim calcmode="lin" valueType="num">
                      <p:cBhvr>
                        <p:cTn dur="540" decel="100000" fill="hold"/>
                        <p:tgtEl>
                          <p:spTgt spid="5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0"/>
                        </p:tgtEl>
                        <p:attrNameLst>
                          <p:attrName>ppt_y</p:attrName>
                        </p:attrNameLst>
                      </p:cBhvr>
                      <p:tavLst>
                        <p:tav tm="0">
                          <p:val>
                            <p:strVal val="#ppt_y-.03"/>
                          </p:val>
                        </p:tav>
                        <p:tav tm="100000">
                          <p:val>
                            <p:strVal val="#ppt_y"/>
                          </p:val>
                        </p:tav>
                      </p:tavLst>
                    </p:anim>
                  </p:childTnLst>
                </p:cTn>
              </p:par>
            </p:tnLst>
          </p:tmpl>
        </p:tmplLst>
      </p:bldP>
      <p:bldP spid="51" grpId="0" build="p">
        <p:tmplLst>
          <p:tmpl lvl="1">
            <p:tnLst>
              <p:par>
                <p:cTn presetID="37" presetClass="entr" presetSubtype="0" fill="hold" nodeType="withEffect" nodePh="1">
                  <p:stCondLst>
                    <p:cond delay="300"/>
                  </p:stCondLst>
                  <p:childTnLst>
                    <p:set>
                      <p:cBhvr>
                        <p:cTn dur="1" fill="hold">
                          <p:stCondLst>
                            <p:cond delay="0"/>
                          </p:stCondLst>
                        </p:cTn>
                        <p:tgtEl>
                          <p:spTgt spid="51"/>
                        </p:tgtEl>
                        <p:attrNameLst>
                          <p:attrName>style.visibility</p:attrName>
                        </p:attrNameLst>
                      </p:cBhvr>
                      <p:to>
                        <p:strVal val="visible"/>
                      </p:to>
                    </p:set>
                    <p:animEffect transition="in" filter="fade">
                      <p:cBhvr>
                        <p:cTn dur="600"/>
                        <p:tgtEl>
                          <p:spTgt spid="51"/>
                        </p:tgtEl>
                      </p:cBhvr>
                    </p:animEffect>
                    <p:anim calcmode="lin" valueType="num">
                      <p:cBhvr>
                        <p:cTn dur="600" fill="hold"/>
                        <p:tgtEl>
                          <p:spTgt spid="51"/>
                        </p:tgtEl>
                        <p:attrNameLst>
                          <p:attrName>ppt_x</p:attrName>
                        </p:attrNameLst>
                      </p:cBhvr>
                      <p:tavLst>
                        <p:tav tm="0">
                          <p:val>
                            <p:strVal val="#ppt_x"/>
                          </p:val>
                        </p:tav>
                        <p:tav tm="100000">
                          <p:val>
                            <p:strVal val="#ppt_x"/>
                          </p:val>
                        </p:tav>
                      </p:tavLst>
                    </p:anim>
                    <p:anim calcmode="lin" valueType="num">
                      <p:cBhvr>
                        <p:cTn dur="540" decel="100000" fill="hold"/>
                        <p:tgtEl>
                          <p:spTgt spid="51"/>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1"/>
                        </p:tgtEl>
                        <p:attrNameLst>
                          <p:attrName>ppt_y</p:attrName>
                        </p:attrNameLst>
                      </p:cBhvr>
                      <p:tavLst>
                        <p:tav tm="0">
                          <p:val>
                            <p:strVal val="#ppt_y-.03"/>
                          </p:val>
                        </p:tav>
                        <p:tav tm="100000">
                          <p:val>
                            <p:strVal val="#ppt_y"/>
                          </p:val>
                        </p:tav>
                      </p:tavLst>
                    </p:anim>
                  </p:childTnLst>
                </p:cTn>
              </p:par>
            </p:tnLst>
          </p:tmpl>
        </p:tmplLst>
      </p:bldP>
      <p:bldP spid="36" grpId="0"/>
      <p:bldP spid="37" grpId="0" build="p">
        <p:tmplLst>
          <p:tmpl lvl="1">
            <p:tnLst>
              <p:par>
                <p:cTn presetID="37" presetClass="entr" presetSubtype="0" fill="hold" nodeType="withEffect">
                  <p:stCondLst>
                    <p:cond delay="300"/>
                  </p:stCondLst>
                  <p:childTnLst>
                    <p:set>
                      <p:cBhvr>
                        <p:cTn dur="1" fill="hold">
                          <p:stCondLst>
                            <p:cond delay="0"/>
                          </p:stCondLst>
                        </p:cTn>
                        <p:tgtEl>
                          <p:spTgt spid="37"/>
                        </p:tgtEl>
                        <p:attrNameLst>
                          <p:attrName>style.visibility</p:attrName>
                        </p:attrNameLst>
                      </p:cBhvr>
                      <p:to>
                        <p:strVal val="visible"/>
                      </p:to>
                    </p:set>
                    <p:animEffect transition="in" filter="fade">
                      <p:cBhvr>
                        <p:cTn dur="600"/>
                        <p:tgtEl>
                          <p:spTgt spid="37"/>
                        </p:tgtEl>
                      </p:cBhvr>
                    </p:animEffect>
                    <p:anim calcmode="lin" valueType="num">
                      <p:cBhvr>
                        <p:cTn dur="600" fill="hold"/>
                        <p:tgtEl>
                          <p:spTgt spid="37"/>
                        </p:tgtEl>
                        <p:attrNameLst>
                          <p:attrName>ppt_x</p:attrName>
                        </p:attrNameLst>
                      </p:cBhvr>
                      <p:tavLst>
                        <p:tav tm="0">
                          <p:val>
                            <p:strVal val="#ppt_x"/>
                          </p:val>
                        </p:tav>
                        <p:tav tm="100000">
                          <p:val>
                            <p:strVal val="#ppt_x"/>
                          </p:val>
                        </p:tav>
                      </p:tavLst>
                    </p:anim>
                    <p:anim calcmode="lin" valueType="num">
                      <p:cBhvr>
                        <p:cTn dur="540" decel="100000" fill="hold"/>
                        <p:tgtEl>
                          <p:spTgt spid="37"/>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37"/>
                        </p:tgtEl>
                        <p:attrNameLst>
                          <p:attrName>ppt_y</p:attrName>
                        </p:attrNameLst>
                      </p:cBhvr>
                      <p:tavLst>
                        <p:tav tm="0">
                          <p:val>
                            <p:strVal val="#ppt_y-.03"/>
                          </p:val>
                        </p:tav>
                        <p:tav tm="100000">
                          <p:val>
                            <p:strVal val="#ppt_y"/>
                          </p:val>
                        </p:tav>
                      </p:tavLst>
                    </p:anim>
                  </p:childTnLst>
                </p:cTn>
              </p:par>
            </p:tnLst>
          </p:tmpl>
        </p:tmplLst>
      </p:bldP>
      <p:bldP spid="38" grpId="0" build="p">
        <p:tmplLst>
          <p:tmpl lvl="1">
            <p:tnLst>
              <p:par>
                <p:cTn presetID="37" presetClass="entr" presetSubtype="0" fill="hold" nodeType="withEffect" nodePh="1">
                  <p:stCondLst>
                    <p:cond delay="300"/>
                  </p:stCondLst>
                  <p:childTnLst>
                    <p:set>
                      <p:cBhvr>
                        <p:cTn dur="1" fill="hold">
                          <p:stCondLst>
                            <p:cond delay="0"/>
                          </p:stCondLst>
                        </p:cTn>
                        <p:tgtEl>
                          <p:spTgt spid="38"/>
                        </p:tgtEl>
                        <p:attrNameLst>
                          <p:attrName>style.visibility</p:attrName>
                        </p:attrNameLst>
                      </p:cBhvr>
                      <p:to>
                        <p:strVal val="visible"/>
                      </p:to>
                    </p:set>
                    <p:animEffect transition="in" filter="fade">
                      <p:cBhvr>
                        <p:cTn dur="600"/>
                        <p:tgtEl>
                          <p:spTgt spid="38"/>
                        </p:tgtEl>
                      </p:cBhvr>
                    </p:animEffect>
                    <p:anim calcmode="lin" valueType="num">
                      <p:cBhvr>
                        <p:cTn dur="600" fill="hold"/>
                        <p:tgtEl>
                          <p:spTgt spid="38"/>
                        </p:tgtEl>
                        <p:attrNameLst>
                          <p:attrName>ppt_x</p:attrName>
                        </p:attrNameLst>
                      </p:cBhvr>
                      <p:tavLst>
                        <p:tav tm="0">
                          <p:val>
                            <p:strVal val="#ppt_x"/>
                          </p:val>
                        </p:tav>
                        <p:tav tm="100000">
                          <p:val>
                            <p:strVal val="#ppt_x"/>
                          </p:val>
                        </p:tav>
                      </p:tavLst>
                    </p:anim>
                    <p:anim calcmode="lin" valueType="num">
                      <p:cBhvr>
                        <p:cTn dur="540" decel="100000" fill="hold"/>
                        <p:tgtEl>
                          <p:spTgt spid="3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38"/>
                        </p:tgtEl>
                        <p:attrNameLst>
                          <p:attrName>ppt_y</p:attrName>
                        </p:attrNameLst>
                      </p:cBhvr>
                      <p:tavLst>
                        <p:tav tm="0">
                          <p:val>
                            <p:strVal val="#ppt_y-.03"/>
                          </p:val>
                        </p:tav>
                        <p:tav tm="100000">
                          <p:val>
                            <p:strVal val="#ppt_y"/>
                          </p:val>
                        </p:tav>
                      </p:tavLst>
                    </p:anim>
                  </p:childTnLst>
                </p:cTn>
              </p:par>
            </p:tnLst>
          </p:tmpl>
        </p:tmplLst>
      </p:bldP>
      <p:bldP spid="39" grpId="0"/>
    </p:bldLst>
  </p:timing>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Triple icon left">
    <p:spTree>
      <p:nvGrpSpPr>
        <p:cNvPr id="1" name=""/>
        <p:cNvGrpSpPr/>
        <p:nvPr/>
      </p:nvGrpSpPr>
      <p:grpSpPr>
        <a:xfrm>
          <a:off x="0" y="0"/>
          <a:ext cx="0" cy="0"/>
          <a:chOff x="0" y="0"/>
          <a:chExt cx="0" cy="0"/>
        </a:xfrm>
      </p:grpSpPr>
      <p:sp>
        <p:nvSpPr>
          <p:cNvPr id="6" name="Rectangle 5"/>
          <p:cNvSpPr/>
          <p:nvPr userDrawn="1"/>
        </p:nvSpPr>
        <p:spPr>
          <a:xfrm>
            <a:off x="0" y="0"/>
            <a:ext cx="2472267" cy="516043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9" name="Title 3"/>
          <p:cNvSpPr>
            <a:spLocks noGrp="1"/>
          </p:cNvSpPr>
          <p:nvPr>
            <p:ph type="title" hasCustomPrompt="1"/>
          </p:nvPr>
        </p:nvSpPr>
        <p:spPr>
          <a:xfrm>
            <a:off x="5579534" y="1192324"/>
            <a:ext cx="2717800" cy="340143"/>
          </a:xfrm>
          <a:prstGeom prst="rect">
            <a:avLst/>
          </a:prstGeom>
        </p:spPr>
        <p:txBody>
          <a:bodyPr lIns="68580" tIns="34290" rIns="68580" bIns="34290">
            <a:noAutofit/>
          </a:bodyPr>
          <a:lstStyle>
            <a:lvl1pPr algn="l">
              <a:defRPr sz="2000" cap="all">
                <a:solidFill>
                  <a:schemeClr val="tx1">
                    <a:lumMod val="75000"/>
                    <a:lumOff val="25000"/>
                  </a:schemeClr>
                </a:solidFill>
                <a:latin typeface="Lemon/Milk"/>
                <a:cs typeface="Lemon/Milk"/>
              </a:defRPr>
            </a:lvl1pPr>
          </a:lstStyle>
          <a:p>
            <a:r>
              <a:rPr lang="en-US" dirty="0"/>
              <a:t>title example here</a:t>
            </a:r>
          </a:p>
        </p:txBody>
      </p:sp>
      <p:sp>
        <p:nvSpPr>
          <p:cNvPr id="20" name="Text Placeholder 5"/>
          <p:cNvSpPr>
            <a:spLocks noGrp="1"/>
          </p:cNvSpPr>
          <p:nvPr>
            <p:ph type="body" sz="quarter" idx="10" hasCustomPrompt="1"/>
          </p:nvPr>
        </p:nvSpPr>
        <p:spPr>
          <a:xfrm>
            <a:off x="5579533" y="2969878"/>
            <a:ext cx="2717800" cy="213595"/>
          </a:xfrm>
          <a:prstGeom prst="rect">
            <a:avLst/>
          </a:prstGeom>
        </p:spPr>
        <p:txBody>
          <a:bodyPr lIns="68580" tIns="34290" rIns="68580" bIns="34290">
            <a:noAutofit/>
          </a:bodyPr>
          <a:lstStyle>
            <a:lvl1pPr marL="0" indent="0" algn="l">
              <a:buNone/>
              <a:defRPr sz="900" cap="all">
                <a:solidFill>
                  <a:schemeClr val="tx1">
                    <a:lumMod val="75000"/>
                    <a:lumOff val="25000"/>
                  </a:schemeClr>
                </a:solidFill>
                <a:latin typeface="Lato Black"/>
                <a:cs typeface="Lato Black"/>
              </a:defRPr>
            </a:lvl1pPr>
          </a:lstStyle>
          <a:p>
            <a:pPr lvl="0"/>
            <a:r>
              <a:rPr lang="en-US" dirty="0" err="1"/>
              <a:t>Subitle</a:t>
            </a:r>
            <a:r>
              <a:rPr lang="en-US" dirty="0"/>
              <a:t> Example here</a:t>
            </a:r>
          </a:p>
        </p:txBody>
      </p:sp>
      <p:sp>
        <p:nvSpPr>
          <p:cNvPr id="21" name="Text Placeholder 5"/>
          <p:cNvSpPr>
            <a:spLocks noGrp="1"/>
          </p:cNvSpPr>
          <p:nvPr>
            <p:ph type="body" sz="quarter" idx="14" hasCustomPrompt="1"/>
          </p:nvPr>
        </p:nvSpPr>
        <p:spPr>
          <a:xfrm>
            <a:off x="5579533" y="3274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
        <p:nvSpPr>
          <p:cNvPr id="22" name="Text Placeholder 5"/>
          <p:cNvSpPr>
            <a:spLocks noGrp="1"/>
          </p:cNvSpPr>
          <p:nvPr>
            <p:ph type="body" sz="quarter" idx="15" hasCustomPrompt="1"/>
          </p:nvPr>
        </p:nvSpPr>
        <p:spPr>
          <a:xfrm>
            <a:off x="5579533" y="1623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
        <p:nvSpPr>
          <p:cNvPr id="23" name="Picture Placeholder 2"/>
          <p:cNvSpPr>
            <a:spLocks noGrp="1"/>
          </p:cNvSpPr>
          <p:nvPr>
            <p:ph type="pic" sz="quarter" idx="11"/>
          </p:nvPr>
        </p:nvSpPr>
        <p:spPr>
          <a:xfrm>
            <a:off x="2463801" y="0"/>
            <a:ext cx="2133600"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Tree>
    <p:extLst>
      <p:ext uri="{BB962C8B-B14F-4D97-AF65-F5344CB8AC3E}">
        <p14:creationId xmlns:p14="http://schemas.microsoft.com/office/powerpoint/2010/main" val="5438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600"/>
                                        <p:tgtEl>
                                          <p:spTgt spid="19"/>
                                        </p:tgtEl>
                                      </p:cBhvr>
                                    </p:animEffect>
                                    <p:anim calcmode="lin" valueType="num">
                                      <p:cBhvr>
                                        <p:cTn id="8" dur="600" fill="hold"/>
                                        <p:tgtEl>
                                          <p:spTgt spid="19"/>
                                        </p:tgtEl>
                                        <p:attrNameLst>
                                          <p:attrName>ppt_x</p:attrName>
                                        </p:attrNameLst>
                                      </p:cBhvr>
                                      <p:tavLst>
                                        <p:tav tm="0">
                                          <p:val>
                                            <p:strVal val="#ppt_x"/>
                                          </p:val>
                                        </p:tav>
                                        <p:tav tm="100000">
                                          <p:val>
                                            <p:strVal val="#ppt_x"/>
                                          </p:val>
                                        </p:tav>
                                      </p:tavLst>
                                    </p:anim>
                                    <p:anim calcmode="lin" valueType="num">
                                      <p:cBhvr>
                                        <p:cTn id="9" dur="540" decel="100000" fill="hold"/>
                                        <p:tgtEl>
                                          <p:spTgt spid="19"/>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1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20">
                                            <p:txEl>
                                              <p:pRg st="0" end="0"/>
                                            </p:txEl>
                                          </p:spTgt>
                                        </p:tgtEl>
                                        <p:attrNameLst>
                                          <p:attrName>style.visibility</p:attrName>
                                        </p:attrNameLst>
                                      </p:cBhvr>
                                      <p:to>
                                        <p:strVal val="visible"/>
                                      </p:to>
                                    </p:set>
                                    <p:animEffect transition="in" filter="fade">
                                      <p:cBhvr>
                                        <p:cTn id="13" dur="600"/>
                                        <p:tgtEl>
                                          <p:spTgt spid="20">
                                            <p:txEl>
                                              <p:pRg st="0" end="0"/>
                                            </p:txEl>
                                          </p:spTgt>
                                        </p:tgtEl>
                                      </p:cBhvr>
                                    </p:animEffect>
                                    <p:anim calcmode="lin" valueType="num">
                                      <p:cBhvr>
                                        <p:cTn id="14" dur="6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20">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20">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21">
                                            <p:txEl>
                                              <p:pRg st="0" end="0"/>
                                            </p:txEl>
                                          </p:spTgt>
                                        </p:tgtEl>
                                        <p:attrNameLst>
                                          <p:attrName>style.visibility</p:attrName>
                                        </p:attrNameLst>
                                      </p:cBhvr>
                                      <p:to>
                                        <p:strVal val="visible"/>
                                      </p:to>
                                    </p:set>
                                    <p:animEffect transition="in" filter="fade">
                                      <p:cBhvr>
                                        <p:cTn id="19" dur="600"/>
                                        <p:tgtEl>
                                          <p:spTgt spid="21">
                                            <p:txEl>
                                              <p:pRg st="0" end="0"/>
                                            </p:txEl>
                                          </p:spTgt>
                                        </p:tgtEl>
                                      </p:cBhvr>
                                    </p:animEffect>
                                    <p:anim calcmode="lin" valueType="num">
                                      <p:cBhvr>
                                        <p:cTn id="20" dur="6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21">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21">
                                            <p:txEl>
                                              <p:pRg st="0" end="0"/>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300"/>
                                  </p:stCondLst>
                                  <p:childTnLst>
                                    <p:set>
                                      <p:cBhvr>
                                        <p:cTn id="24" dur="1" fill="hold">
                                          <p:stCondLst>
                                            <p:cond delay="0"/>
                                          </p:stCondLst>
                                        </p:cTn>
                                        <p:tgtEl>
                                          <p:spTgt spid="22">
                                            <p:txEl>
                                              <p:pRg st="0" end="0"/>
                                            </p:txEl>
                                          </p:spTgt>
                                        </p:tgtEl>
                                        <p:attrNameLst>
                                          <p:attrName>style.visibility</p:attrName>
                                        </p:attrNameLst>
                                      </p:cBhvr>
                                      <p:to>
                                        <p:strVal val="visible"/>
                                      </p:to>
                                    </p:set>
                                    <p:animEffect transition="in" filter="fade">
                                      <p:cBhvr>
                                        <p:cTn id="25" dur="600"/>
                                        <p:tgtEl>
                                          <p:spTgt spid="22">
                                            <p:txEl>
                                              <p:pRg st="0" end="0"/>
                                            </p:txEl>
                                          </p:spTgt>
                                        </p:tgtEl>
                                      </p:cBhvr>
                                    </p:animEffect>
                                    <p:anim calcmode="lin" valueType="num">
                                      <p:cBhvr>
                                        <p:cTn id="26" dur="6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27" dur="540" decel="100000" fill="hold"/>
                                        <p:tgtEl>
                                          <p:spTgt spid="22">
                                            <p:txEl>
                                              <p:pRg st="0" end="0"/>
                                            </p:txEl>
                                          </p:spTgt>
                                        </p:tgtEl>
                                        <p:attrNameLst>
                                          <p:attrName>ppt_y</p:attrName>
                                        </p:attrNameLst>
                                      </p:cBhvr>
                                      <p:tavLst>
                                        <p:tav tm="0">
                                          <p:val>
                                            <p:strVal val="#ppt_y+1"/>
                                          </p:val>
                                        </p:tav>
                                        <p:tav tm="100000">
                                          <p:val>
                                            <p:strVal val="#ppt_y-.03"/>
                                          </p:val>
                                        </p:tav>
                                      </p:tavLst>
                                    </p:anim>
                                    <p:anim calcmode="lin" valueType="num">
                                      <p:cBhvr>
                                        <p:cTn id="28" dur="60" accel="100000" fill="hold">
                                          <p:stCondLst>
                                            <p:cond delay="540"/>
                                          </p:stCondLst>
                                        </p:cTn>
                                        <p:tgtEl>
                                          <p:spTgt spid="22">
                                            <p:txEl>
                                              <p:pRg st="0" end="0"/>
                                            </p:txEl>
                                          </p:spTgt>
                                        </p:tgtEl>
                                        <p:attrNameLst>
                                          <p:attrName>ppt_y</p:attrName>
                                        </p:attrNameLst>
                                      </p:cBhvr>
                                      <p:tavLst>
                                        <p:tav tm="0">
                                          <p:val>
                                            <p:strVal val="#ppt_y-.03"/>
                                          </p:val>
                                        </p:tav>
                                        <p:tav tm="100000">
                                          <p:val>
                                            <p:strVal val="#ppt_y"/>
                                          </p:val>
                                        </p:tav>
                                      </p:tavLst>
                                    </p:anim>
                                  </p:childTnLst>
                                </p:cTn>
                              </p:par>
                              <p:par>
                                <p:cTn id="29" presetID="10" presetClass="entr" presetSubtype="0" fill="hold" grpId="0" nodeType="withEffect" nodePh="1">
                                  <p:stCondLst>
                                    <p:cond delay="0"/>
                                  </p:stCondLst>
                                  <p:endCondLst>
                                    <p:cond evt="begin" delay="0">
                                      <p:tn val="29"/>
                                    </p:cond>
                                  </p:end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build="p">
        <p:tmplLst>
          <p:tmpl lvl="1">
            <p:tnLst>
              <p:par>
                <p:cTn presetID="37" presetClass="entr" presetSubtype="0" fill="hold" nodeType="withEffect">
                  <p:stCondLst>
                    <p:cond delay="300"/>
                  </p:stCondLst>
                  <p:childTnLst>
                    <p:set>
                      <p:cBhvr>
                        <p:cTn dur="1" fill="hold">
                          <p:stCondLst>
                            <p:cond delay="0"/>
                          </p:stCondLst>
                        </p:cTn>
                        <p:tgtEl>
                          <p:spTgt spid="20"/>
                        </p:tgtEl>
                        <p:attrNameLst>
                          <p:attrName>style.visibility</p:attrName>
                        </p:attrNameLst>
                      </p:cBhvr>
                      <p:to>
                        <p:strVal val="visible"/>
                      </p:to>
                    </p:set>
                    <p:animEffect transition="in" filter="fade">
                      <p:cBhvr>
                        <p:cTn dur="600"/>
                        <p:tgtEl>
                          <p:spTgt spid="20"/>
                        </p:tgtEl>
                      </p:cBhvr>
                    </p:animEffect>
                    <p:anim calcmode="lin" valueType="num">
                      <p:cBhvr>
                        <p:cTn dur="600" fill="hold"/>
                        <p:tgtEl>
                          <p:spTgt spid="20"/>
                        </p:tgtEl>
                        <p:attrNameLst>
                          <p:attrName>ppt_x</p:attrName>
                        </p:attrNameLst>
                      </p:cBhvr>
                      <p:tavLst>
                        <p:tav tm="0">
                          <p:val>
                            <p:strVal val="#ppt_x"/>
                          </p:val>
                        </p:tav>
                        <p:tav tm="100000">
                          <p:val>
                            <p:strVal val="#ppt_x"/>
                          </p:val>
                        </p:tav>
                      </p:tavLst>
                    </p:anim>
                    <p:anim calcmode="lin" valueType="num">
                      <p:cBhvr>
                        <p:cTn dur="540" decel="100000" fill="hold"/>
                        <p:tgtEl>
                          <p:spTgt spid="2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0"/>
                        </p:tgtEl>
                        <p:attrNameLst>
                          <p:attrName>ppt_y</p:attrName>
                        </p:attrNameLst>
                      </p:cBhvr>
                      <p:tavLst>
                        <p:tav tm="0">
                          <p:val>
                            <p:strVal val="#ppt_y-.03"/>
                          </p:val>
                        </p:tav>
                        <p:tav tm="100000">
                          <p:val>
                            <p:strVal val="#ppt_y"/>
                          </p:val>
                        </p:tav>
                      </p:tavLst>
                    </p:anim>
                  </p:childTnLst>
                </p:cTn>
              </p:par>
            </p:tnLst>
          </p:tmpl>
        </p:tmplLst>
      </p:bldP>
      <p:bldP spid="21" grpId="0" build="p">
        <p:tmplLst>
          <p:tmpl lvl="1">
            <p:tnLst>
              <p:par>
                <p:cTn presetID="37" presetClass="entr" presetSubtype="0" fill="hold" nodeType="withEffect" nodePh="1">
                  <p:stCondLst>
                    <p:cond delay="300"/>
                  </p:stCondLst>
                  <p:childTnLst>
                    <p:set>
                      <p:cBhvr>
                        <p:cTn dur="1" fill="hold">
                          <p:stCondLst>
                            <p:cond delay="0"/>
                          </p:stCondLst>
                        </p:cTn>
                        <p:tgtEl>
                          <p:spTgt spid="21"/>
                        </p:tgtEl>
                        <p:attrNameLst>
                          <p:attrName>style.visibility</p:attrName>
                        </p:attrNameLst>
                      </p:cBhvr>
                      <p:to>
                        <p:strVal val="visible"/>
                      </p:to>
                    </p:set>
                    <p:animEffect transition="in" filter="fade">
                      <p:cBhvr>
                        <p:cTn dur="600"/>
                        <p:tgtEl>
                          <p:spTgt spid="21"/>
                        </p:tgtEl>
                      </p:cBhvr>
                    </p:animEffect>
                    <p:anim calcmode="lin" valueType="num">
                      <p:cBhvr>
                        <p:cTn dur="600" fill="hold"/>
                        <p:tgtEl>
                          <p:spTgt spid="21"/>
                        </p:tgtEl>
                        <p:attrNameLst>
                          <p:attrName>ppt_x</p:attrName>
                        </p:attrNameLst>
                      </p:cBhvr>
                      <p:tavLst>
                        <p:tav tm="0">
                          <p:val>
                            <p:strVal val="#ppt_x"/>
                          </p:val>
                        </p:tav>
                        <p:tav tm="100000">
                          <p:val>
                            <p:strVal val="#ppt_x"/>
                          </p:val>
                        </p:tav>
                      </p:tavLst>
                    </p:anim>
                    <p:anim calcmode="lin" valueType="num">
                      <p:cBhvr>
                        <p:cTn dur="540" decel="100000" fill="hold"/>
                        <p:tgtEl>
                          <p:spTgt spid="21"/>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1"/>
                        </p:tgtEl>
                        <p:attrNameLst>
                          <p:attrName>ppt_y</p:attrName>
                        </p:attrNameLst>
                      </p:cBhvr>
                      <p:tavLst>
                        <p:tav tm="0">
                          <p:val>
                            <p:strVal val="#ppt_y-.03"/>
                          </p:val>
                        </p:tav>
                        <p:tav tm="100000">
                          <p:val>
                            <p:strVal val="#ppt_y"/>
                          </p:val>
                        </p:tav>
                      </p:tavLst>
                    </p:anim>
                  </p:childTnLst>
                </p:cTn>
              </p:par>
            </p:tnLst>
          </p:tmpl>
        </p:tmplLst>
      </p:bldP>
      <p:bldP spid="22" grpId="0" build="p">
        <p:tmplLst>
          <p:tmpl lvl="1">
            <p:tnLst>
              <p:par>
                <p:cTn presetID="37" presetClass="entr" presetSubtype="0" fill="hold" nodeType="withEffect" nodePh="1">
                  <p:stCondLst>
                    <p:cond delay="300"/>
                  </p:stCondLst>
                  <p:childTnLst>
                    <p:set>
                      <p:cBhvr>
                        <p:cTn dur="1" fill="hold">
                          <p:stCondLst>
                            <p:cond delay="0"/>
                          </p:stCondLst>
                        </p:cTn>
                        <p:tgtEl>
                          <p:spTgt spid="22"/>
                        </p:tgtEl>
                        <p:attrNameLst>
                          <p:attrName>style.visibility</p:attrName>
                        </p:attrNameLst>
                      </p:cBhvr>
                      <p:to>
                        <p:strVal val="visible"/>
                      </p:to>
                    </p:set>
                    <p:animEffect transition="in" filter="fade">
                      <p:cBhvr>
                        <p:cTn dur="600"/>
                        <p:tgtEl>
                          <p:spTgt spid="22"/>
                        </p:tgtEl>
                      </p:cBhvr>
                    </p:animEffect>
                    <p:anim calcmode="lin" valueType="num">
                      <p:cBhvr>
                        <p:cTn dur="600" fill="hold"/>
                        <p:tgtEl>
                          <p:spTgt spid="22"/>
                        </p:tgtEl>
                        <p:attrNameLst>
                          <p:attrName>ppt_x</p:attrName>
                        </p:attrNameLst>
                      </p:cBhvr>
                      <p:tavLst>
                        <p:tav tm="0">
                          <p:val>
                            <p:strVal val="#ppt_x"/>
                          </p:val>
                        </p:tav>
                        <p:tav tm="100000">
                          <p:val>
                            <p:strVal val="#ppt_x"/>
                          </p:val>
                        </p:tav>
                      </p:tavLst>
                    </p:anim>
                    <p:anim calcmode="lin" valueType="num">
                      <p:cBhvr>
                        <p:cTn dur="540" decel="100000" fill="hold"/>
                        <p:tgtEl>
                          <p:spTgt spid="22"/>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2"/>
                        </p:tgtEl>
                        <p:attrNameLst>
                          <p:attrName>ppt_y</p:attrName>
                        </p:attrNameLst>
                      </p:cBhvr>
                      <p:tavLst>
                        <p:tav tm="0">
                          <p:val>
                            <p:strVal val="#ppt_y-.03"/>
                          </p:val>
                        </p:tav>
                        <p:tav tm="100000">
                          <p:val>
                            <p:strVal val="#ppt_y"/>
                          </p:val>
                        </p:tav>
                      </p:tavLst>
                    </p:anim>
                  </p:childTnLst>
                </p:cTn>
              </p:par>
            </p:tnLst>
          </p:tmpl>
        </p:tmplLst>
      </p:bldP>
      <p:bldP spid="23" grpId="0"/>
    </p:bldLst>
  </p:timing>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Half frame with text right">
    <p:spTree>
      <p:nvGrpSpPr>
        <p:cNvPr id="1" name=""/>
        <p:cNvGrpSpPr/>
        <p:nvPr/>
      </p:nvGrpSpPr>
      <p:grpSpPr>
        <a:xfrm>
          <a:off x="0" y="0"/>
          <a:ext cx="0" cy="0"/>
          <a:chOff x="0" y="0"/>
          <a:chExt cx="0" cy="0"/>
        </a:xfrm>
      </p:grpSpPr>
      <p:sp>
        <p:nvSpPr>
          <p:cNvPr id="6" name="Rectangle 5"/>
          <p:cNvSpPr/>
          <p:nvPr userDrawn="1"/>
        </p:nvSpPr>
        <p:spPr>
          <a:xfrm>
            <a:off x="0" y="0"/>
            <a:ext cx="4605867" cy="51604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9" name="Title 3"/>
          <p:cNvSpPr>
            <a:spLocks noGrp="1"/>
          </p:cNvSpPr>
          <p:nvPr>
            <p:ph type="title" hasCustomPrompt="1"/>
          </p:nvPr>
        </p:nvSpPr>
        <p:spPr>
          <a:xfrm>
            <a:off x="5579534" y="1192324"/>
            <a:ext cx="2717800" cy="340143"/>
          </a:xfrm>
          <a:prstGeom prst="rect">
            <a:avLst/>
          </a:prstGeom>
        </p:spPr>
        <p:txBody>
          <a:bodyPr lIns="68580" tIns="34290" rIns="68580" bIns="34290">
            <a:noAutofit/>
          </a:bodyPr>
          <a:lstStyle>
            <a:lvl1pPr algn="l">
              <a:defRPr sz="2000" cap="all">
                <a:solidFill>
                  <a:schemeClr val="tx1">
                    <a:lumMod val="75000"/>
                    <a:lumOff val="25000"/>
                  </a:schemeClr>
                </a:solidFill>
                <a:latin typeface="Lemon/Milk"/>
                <a:cs typeface="Lemon/Milk"/>
              </a:defRPr>
            </a:lvl1pPr>
          </a:lstStyle>
          <a:p>
            <a:r>
              <a:rPr lang="en-US" dirty="0"/>
              <a:t>title example here</a:t>
            </a:r>
          </a:p>
        </p:txBody>
      </p:sp>
      <p:sp>
        <p:nvSpPr>
          <p:cNvPr id="20" name="Text Placeholder 5"/>
          <p:cNvSpPr>
            <a:spLocks noGrp="1"/>
          </p:cNvSpPr>
          <p:nvPr>
            <p:ph type="body" sz="quarter" idx="10" hasCustomPrompt="1"/>
          </p:nvPr>
        </p:nvSpPr>
        <p:spPr>
          <a:xfrm>
            <a:off x="5579533" y="2969878"/>
            <a:ext cx="2717800" cy="213595"/>
          </a:xfrm>
          <a:prstGeom prst="rect">
            <a:avLst/>
          </a:prstGeom>
        </p:spPr>
        <p:txBody>
          <a:bodyPr lIns="68580" tIns="34290" rIns="68580" bIns="34290">
            <a:noAutofit/>
          </a:bodyPr>
          <a:lstStyle>
            <a:lvl1pPr marL="0" indent="0" algn="l">
              <a:buNone/>
              <a:defRPr sz="900" cap="all">
                <a:solidFill>
                  <a:schemeClr val="tx1">
                    <a:lumMod val="75000"/>
                    <a:lumOff val="25000"/>
                  </a:schemeClr>
                </a:solidFill>
                <a:latin typeface="Lato Black"/>
                <a:cs typeface="Lato Black"/>
              </a:defRPr>
            </a:lvl1pPr>
          </a:lstStyle>
          <a:p>
            <a:pPr lvl="0"/>
            <a:r>
              <a:rPr lang="en-US" dirty="0" err="1"/>
              <a:t>Subitle</a:t>
            </a:r>
            <a:r>
              <a:rPr lang="en-US" dirty="0"/>
              <a:t> Example here</a:t>
            </a:r>
          </a:p>
        </p:txBody>
      </p:sp>
      <p:sp>
        <p:nvSpPr>
          <p:cNvPr id="21" name="Text Placeholder 5"/>
          <p:cNvSpPr>
            <a:spLocks noGrp="1"/>
          </p:cNvSpPr>
          <p:nvPr>
            <p:ph type="body" sz="quarter" idx="14" hasCustomPrompt="1"/>
          </p:nvPr>
        </p:nvSpPr>
        <p:spPr>
          <a:xfrm>
            <a:off x="5579533" y="3274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
        <p:nvSpPr>
          <p:cNvPr id="22" name="Text Placeholder 5"/>
          <p:cNvSpPr>
            <a:spLocks noGrp="1"/>
          </p:cNvSpPr>
          <p:nvPr>
            <p:ph type="body" sz="quarter" idx="15" hasCustomPrompt="1"/>
          </p:nvPr>
        </p:nvSpPr>
        <p:spPr>
          <a:xfrm>
            <a:off x="5579533" y="1623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Tree>
    <p:extLst>
      <p:ext uri="{BB962C8B-B14F-4D97-AF65-F5344CB8AC3E}">
        <p14:creationId xmlns:p14="http://schemas.microsoft.com/office/powerpoint/2010/main" val="8083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600"/>
                                        <p:tgtEl>
                                          <p:spTgt spid="19"/>
                                        </p:tgtEl>
                                      </p:cBhvr>
                                    </p:animEffect>
                                    <p:anim calcmode="lin" valueType="num">
                                      <p:cBhvr>
                                        <p:cTn id="8" dur="600" fill="hold"/>
                                        <p:tgtEl>
                                          <p:spTgt spid="19"/>
                                        </p:tgtEl>
                                        <p:attrNameLst>
                                          <p:attrName>ppt_x</p:attrName>
                                        </p:attrNameLst>
                                      </p:cBhvr>
                                      <p:tavLst>
                                        <p:tav tm="0">
                                          <p:val>
                                            <p:strVal val="#ppt_x"/>
                                          </p:val>
                                        </p:tav>
                                        <p:tav tm="100000">
                                          <p:val>
                                            <p:strVal val="#ppt_x"/>
                                          </p:val>
                                        </p:tav>
                                      </p:tavLst>
                                    </p:anim>
                                    <p:anim calcmode="lin" valueType="num">
                                      <p:cBhvr>
                                        <p:cTn id="9" dur="540" decel="100000" fill="hold"/>
                                        <p:tgtEl>
                                          <p:spTgt spid="19"/>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1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20">
                                            <p:txEl>
                                              <p:pRg st="0" end="0"/>
                                            </p:txEl>
                                          </p:spTgt>
                                        </p:tgtEl>
                                        <p:attrNameLst>
                                          <p:attrName>style.visibility</p:attrName>
                                        </p:attrNameLst>
                                      </p:cBhvr>
                                      <p:to>
                                        <p:strVal val="visible"/>
                                      </p:to>
                                    </p:set>
                                    <p:animEffect transition="in" filter="fade">
                                      <p:cBhvr>
                                        <p:cTn id="13" dur="600"/>
                                        <p:tgtEl>
                                          <p:spTgt spid="20">
                                            <p:txEl>
                                              <p:pRg st="0" end="0"/>
                                            </p:txEl>
                                          </p:spTgt>
                                        </p:tgtEl>
                                      </p:cBhvr>
                                    </p:animEffect>
                                    <p:anim calcmode="lin" valueType="num">
                                      <p:cBhvr>
                                        <p:cTn id="14" dur="6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20">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20">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21">
                                            <p:txEl>
                                              <p:pRg st="0" end="0"/>
                                            </p:txEl>
                                          </p:spTgt>
                                        </p:tgtEl>
                                        <p:attrNameLst>
                                          <p:attrName>style.visibility</p:attrName>
                                        </p:attrNameLst>
                                      </p:cBhvr>
                                      <p:to>
                                        <p:strVal val="visible"/>
                                      </p:to>
                                    </p:set>
                                    <p:animEffect transition="in" filter="fade">
                                      <p:cBhvr>
                                        <p:cTn id="19" dur="600"/>
                                        <p:tgtEl>
                                          <p:spTgt spid="21">
                                            <p:txEl>
                                              <p:pRg st="0" end="0"/>
                                            </p:txEl>
                                          </p:spTgt>
                                        </p:tgtEl>
                                      </p:cBhvr>
                                    </p:animEffect>
                                    <p:anim calcmode="lin" valueType="num">
                                      <p:cBhvr>
                                        <p:cTn id="20" dur="6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21">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21">
                                            <p:txEl>
                                              <p:pRg st="0" end="0"/>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300"/>
                                  </p:stCondLst>
                                  <p:childTnLst>
                                    <p:set>
                                      <p:cBhvr>
                                        <p:cTn id="24" dur="1" fill="hold">
                                          <p:stCondLst>
                                            <p:cond delay="0"/>
                                          </p:stCondLst>
                                        </p:cTn>
                                        <p:tgtEl>
                                          <p:spTgt spid="22">
                                            <p:txEl>
                                              <p:pRg st="0" end="0"/>
                                            </p:txEl>
                                          </p:spTgt>
                                        </p:tgtEl>
                                        <p:attrNameLst>
                                          <p:attrName>style.visibility</p:attrName>
                                        </p:attrNameLst>
                                      </p:cBhvr>
                                      <p:to>
                                        <p:strVal val="visible"/>
                                      </p:to>
                                    </p:set>
                                    <p:animEffect transition="in" filter="fade">
                                      <p:cBhvr>
                                        <p:cTn id="25" dur="600"/>
                                        <p:tgtEl>
                                          <p:spTgt spid="22">
                                            <p:txEl>
                                              <p:pRg st="0" end="0"/>
                                            </p:txEl>
                                          </p:spTgt>
                                        </p:tgtEl>
                                      </p:cBhvr>
                                    </p:animEffect>
                                    <p:anim calcmode="lin" valueType="num">
                                      <p:cBhvr>
                                        <p:cTn id="26" dur="6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27" dur="540" decel="100000" fill="hold"/>
                                        <p:tgtEl>
                                          <p:spTgt spid="22">
                                            <p:txEl>
                                              <p:pRg st="0" end="0"/>
                                            </p:txEl>
                                          </p:spTgt>
                                        </p:tgtEl>
                                        <p:attrNameLst>
                                          <p:attrName>ppt_y</p:attrName>
                                        </p:attrNameLst>
                                      </p:cBhvr>
                                      <p:tavLst>
                                        <p:tav tm="0">
                                          <p:val>
                                            <p:strVal val="#ppt_y+1"/>
                                          </p:val>
                                        </p:tav>
                                        <p:tav tm="100000">
                                          <p:val>
                                            <p:strVal val="#ppt_y-.03"/>
                                          </p:val>
                                        </p:tav>
                                      </p:tavLst>
                                    </p:anim>
                                    <p:anim calcmode="lin" valueType="num">
                                      <p:cBhvr>
                                        <p:cTn id="28" dur="60" accel="100000" fill="hold">
                                          <p:stCondLst>
                                            <p:cond delay="540"/>
                                          </p:stCondLst>
                                        </p:cTn>
                                        <p:tgtEl>
                                          <p:spTgt spid="22">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build="p">
        <p:tmplLst>
          <p:tmpl lvl="1">
            <p:tnLst>
              <p:par>
                <p:cTn presetID="37" presetClass="entr" presetSubtype="0" fill="hold" nodeType="withEffect">
                  <p:stCondLst>
                    <p:cond delay="300"/>
                  </p:stCondLst>
                  <p:childTnLst>
                    <p:set>
                      <p:cBhvr>
                        <p:cTn dur="1" fill="hold">
                          <p:stCondLst>
                            <p:cond delay="0"/>
                          </p:stCondLst>
                        </p:cTn>
                        <p:tgtEl>
                          <p:spTgt spid="20"/>
                        </p:tgtEl>
                        <p:attrNameLst>
                          <p:attrName>style.visibility</p:attrName>
                        </p:attrNameLst>
                      </p:cBhvr>
                      <p:to>
                        <p:strVal val="visible"/>
                      </p:to>
                    </p:set>
                    <p:animEffect transition="in" filter="fade">
                      <p:cBhvr>
                        <p:cTn dur="600"/>
                        <p:tgtEl>
                          <p:spTgt spid="20"/>
                        </p:tgtEl>
                      </p:cBhvr>
                    </p:animEffect>
                    <p:anim calcmode="lin" valueType="num">
                      <p:cBhvr>
                        <p:cTn dur="600" fill="hold"/>
                        <p:tgtEl>
                          <p:spTgt spid="20"/>
                        </p:tgtEl>
                        <p:attrNameLst>
                          <p:attrName>ppt_x</p:attrName>
                        </p:attrNameLst>
                      </p:cBhvr>
                      <p:tavLst>
                        <p:tav tm="0">
                          <p:val>
                            <p:strVal val="#ppt_x"/>
                          </p:val>
                        </p:tav>
                        <p:tav tm="100000">
                          <p:val>
                            <p:strVal val="#ppt_x"/>
                          </p:val>
                        </p:tav>
                      </p:tavLst>
                    </p:anim>
                    <p:anim calcmode="lin" valueType="num">
                      <p:cBhvr>
                        <p:cTn dur="540" decel="100000" fill="hold"/>
                        <p:tgtEl>
                          <p:spTgt spid="2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0"/>
                        </p:tgtEl>
                        <p:attrNameLst>
                          <p:attrName>ppt_y</p:attrName>
                        </p:attrNameLst>
                      </p:cBhvr>
                      <p:tavLst>
                        <p:tav tm="0">
                          <p:val>
                            <p:strVal val="#ppt_y-.03"/>
                          </p:val>
                        </p:tav>
                        <p:tav tm="100000">
                          <p:val>
                            <p:strVal val="#ppt_y"/>
                          </p:val>
                        </p:tav>
                      </p:tavLst>
                    </p:anim>
                  </p:childTnLst>
                </p:cTn>
              </p:par>
            </p:tnLst>
          </p:tmpl>
        </p:tmplLst>
      </p:bldP>
      <p:bldP spid="21" grpId="0" build="p">
        <p:tmplLst>
          <p:tmpl lvl="1">
            <p:tnLst>
              <p:par>
                <p:cTn presetID="37" presetClass="entr" presetSubtype="0" fill="hold" nodeType="withEffect" nodePh="1">
                  <p:stCondLst>
                    <p:cond delay="300"/>
                  </p:stCondLst>
                  <p:childTnLst>
                    <p:set>
                      <p:cBhvr>
                        <p:cTn dur="1" fill="hold">
                          <p:stCondLst>
                            <p:cond delay="0"/>
                          </p:stCondLst>
                        </p:cTn>
                        <p:tgtEl>
                          <p:spTgt spid="21"/>
                        </p:tgtEl>
                        <p:attrNameLst>
                          <p:attrName>style.visibility</p:attrName>
                        </p:attrNameLst>
                      </p:cBhvr>
                      <p:to>
                        <p:strVal val="visible"/>
                      </p:to>
                    </p:set>
                    <p:animEffect transition="in" filter="fade">
                      <p:cBhvr>
                        <p:cTn dur="600"/>
                        <p:tgtEl>
                          <p:spTgt spid="21"/>
                        </p:tgtEl>
                      </p:cBhvr>
                    </p:animEffect>
                    <p:anim calcmode="lin" valueType="num">
                      <p:cBhvr>
                        <p:cTn dur="600" fill="hold"/>
                        <p:tgtEl>
                          <p:spTgt spid="21"/>
                        </p:tgtEl>
                        <p:attrNameLst>
                          <p:attrName>ppt_x</p:attrName>
                        </p:attrNameLst>
                      </p:cBhvr>
                      <p:tavLst>
                        <p:tav tm="0">
                          <p:val>
                            <p:strVal val="#ppt_x"/>
                          </p:val>
                        </p:tav>
                        <p:tav tm="100000">
                          <p:val>
                            <p:strVal val="#ppt_x"/>
                          </p:val>
                        </p:tav>
                      </p:tavLst>
                    </p:anim>
                    <p:anim calcmode="lin" valueType="num">
                      <p:cBhvr>
                        <p:cTn dur="540" decel="100000" fill="hold"/>
                        <p:tgtEl>
                          <p:spTgt spid="21"/>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1"/>
                        </p:tgtEl>
                        <p:attrNameLst>
                          <p:attrName>ppt_y</p:attrName>
                        </p:attrNameLst>
                      </p:cBhvr>
                      <p:tavLst>
                        <p:tav tm="0">
                          <p:val>
                            <p:strVal val="#ppt_y-.03"/>
                          </p:val>
                        </p:tav>
                        <p:tav tm="100000">
                          <p:val>
                            <p:strVal val="#ppt_y"/>
                          </p:val>
                        </p:tav>
                      </p:tavLst>
                    </p:anim>
                  </p:childTnLst>
                </p:cTn>
              </p:par>
            </p:tnLst>
          </p:tmpl>
        </p:tmplLst>
      </p:bldP>
      <p:bldP spid="22" grpId="0" build="p">
        <p:tmplLst>
          <p:tmpl lvl="1">
            <p:tnLst>
              <p:par>
                <p:cTn presetID="37" presetClass="entr" presetSubtype="0" fill="hold" nodeType="withEffect" nodePh="1">
                  <p:stCondLst>
                    <p:cond delay="300"/>
                  </p:stCondLst>
                  <p:childTnLst>
                    <p:set>
                      <p:cBhvr>
                        <p:cTn dur="1" fill="hold">
                          <p:stCondLst>
                            <p:cond delay="0"/>
                          </p:stCondLst>
                        </p:cTn>
                        <p:tgtEl>
                          <p:spTgt spid="22"/>
                        </p:tgtEl>
                        <p:attrNameLst>
                          <p:attrName>style.visibility</p:attrName>
                        </p:attrNameLst>
                      </p:cBhvr>
                      <p:to>
                        <p:strVal val="visible"/>
                      </p:to>
                    </p:set>
                    <p:animEffect transition="in" filter="fade">
                      <p:cBhvr>
                        <p:cTn dur="600"/>
                        <p:tgtEl>
                          <p:spTgt spid="22"/>
                        </p:tgtEl>
                      </p:cBhvr>
                    </p:animEffect>
                    <p:anim calcmode="lin" valueType="num">
                      <p:cBhvr>
                        <p:cTn dur="600" fill="hold"/>
                        <p:tgtEl>
                          <p:spTgt spid="22"/>
                        </p:tgtEl>
                        <p:attrNameLst>
                          <p:attrName>ppt_x</p:attrName>
                        </p:attrNameLst>
                      </p:cBhvr>
                      <p:tavLst>
                        <p:tav tm="0">
                          <p:val>
                            <p:strVal val="#ppt_x"/>
                          </p:val>
                        </p:tav>
                        <p:tav tm="100000">
                          <p:val>
                            <p:strVal val="#ppt_x"/>
                          </p:val>
                        </p:tav>
                      </p:tavLst>
                    </p:anim>
                    <p:anim calcmode="lin" valueType="num">
                      <p:cBhvr>
                        <p:cTn dur="540" decel="100000" fill="hold"/>
                        <p:tgtEl>
                          <p:spTgt spid="22"/>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2"/>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Half frame with text left 2">
    <p:spTree>
      <p:nvGrpSpPr>
        <p:cNvPr id="1" name=""/>
        <p:cNvGrpSpPr/>
        <p:nvPr/>
      </p:nvGrpSpPr>
      <p:grpSpPr>
        <a:xfrm>
          <a:off x="0" y="0"/>
          <a:ext cx="0" cy="0"/>
          <a:chOff x="0" y="0"/>
          <a:chExt cx="0" cy="0"/>
        </a:xfrm>
      </p:grpSpPr>
      <p:sp>
        <p:nvSpPr>
          <p:cNvPr id="6" name="Rectangle 5"/>
          <p:cNvSpPr/>
          <p:nvPr userDrawn="1"/>
        </p:nvSpPr>
        <p:spPr>
          <a:xfrm>
            <a:off x="4538133" y="0"/>
            <a:ext cx="4605867" cy="516043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9" name="Title 3"/>
          <p:cNvSpPr>
            <a:spLocks noGrp="1"/>
          </p:cNvSpPr>
          <p:nvPr>
            <p:ph type="title" hasCustomPrompt="1"/>
          </p:nvPr>
        </p:nvSpPr>
        <p:spPr>
          <a:xfrm>
            <a:off x="880534" y="1192324"/>
            <a:ext cx="2717800" cy="340143"/>
          </a:xfrm>
          <a:prstGeom prst="rect">
            <a:avLst/>
          </a:prstGeom>
        </p:spPr>
        <p:txBody>
          <a:bodyPr lIns="68580" tIns="34290" rIns="68580" bIns="34290">
            <a:noAutofit/>
          </a:bodyPr>
          <a:lstStyle>
            <a:lvl1pPr algn="l">
              <a:defRPr sz="2000" cap="all">
                <a:solidFill>
                  <a:schemeClr val="tx1">
                    <a:lumMod val="75000"/>
                    <a:lumOff val="25000"/>
                  </a:schemeClr>
                </a:solidFill>
                <a:latin typeface="Lemon/Milk"/>
                <a:cs typeface="Lemon/Milk"/>
              </a:defRPr>
            </a:lvl1pPr>
          </a:lstStyle>
          <a:p>
            <a:r>
              <a:rPr lang="en-US" dirty="0"/>
              <a:t>title example here</a:t>
            </a:r>
          </a:p>
        </p:txBody>
      </p:sp>
      <p:sp>
        <p:nvSpPr>
          <p:cNvPr id="20" name="Text Placeholder 5"/>
          <p:cNvSpPr>
            <a:spLocks noGrp="1"/>
          </p:cNvSpPr>
          <p:nvPr>
            <p:ph type="body" sz="quarter" idx="10" hasCustomPrompt="1"/>
          </p:nvPr>
        </p:nvSpPr>
        <p:spPr>
          <a:xfrm>
            <a:off x="880533" y="2969878"/>
            <a:ext cx="2717800" cy="213595"/>
          </a:xfrm>
          <a:prstGeom prst="rect">
            <a:avLst/>
          </a:prstGeom>
        </p:spPr>
        <p:txBody>
          <a:bodyPr lIns="68580" tIns="34290" rIns="68580" bIns="34290">
            <a:noAutofit/>
          </a:bodyPr>
          <a:lstStyle>
            <a:lvl1pPr marL="0" indent="0" algn="l">
              <a:buNone/>
              <a:defRPr sz="900" cap="all">
                <a:solidFill>
                  <a:schemeClr val="tx1">
                    <a:lumMod val="75000"/>
                    <a:lumOff val="25000"/>
                  </a:schemeClr>
                </a:solidFill>
                <a:latin typeface="Lato Black"/>
                <a:cs typeface="Lato Black"/>
              </a:defRPr>
            </a:lvl1pPr>
          </a:lstStyle>
          <a:p>
            <a:pPr lvl="0"/>
            <a:r>
              <a:rPr lang="en-US" dirty="0" err="1"/>
              <a:t>Subitle</a:t>
            </a:r>
            <a:r>
              <a:rPr lang="en-US" dirty="0"/>
              <a:t> Example here</a:t>
            </a:r>
          </a:p>
        </p:txBody>
      </p:sp>
      <p:sp>
        <p:nvSpPr>
          <p:cNvPr id="21" name="Text Placeholder 5"/>
          <p:cNvSpPr>
            <a:spLocks noGrp="1"/>
          </p:cNvSpPr>
          <p:nvPr>
            <p:ph type="body" sz="quarter" idx="14" hasCustomPrompt="1"/>
          </p:nvPr>
        </p:nvSpPr>
        <p:spPr>
          <a:xfrm>
            <a:off x="880533" y="3274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
        <p:nvSpPr>
          <p:cNvPr id="22" name="Text Placeholder 5"/>
          <p:cNvSpPr>
            <a:spLocks noGrp="1"/>
          </p:cNvSpPr>
          <p:nvPr>
            <p:ph type="body" sz="quarter" idx="15" hasCustomPrompt="1"/>
          </p:nvPr>
        </p:nvSpPr>
        <p:spPr>
          <a:xfrm>
            <a:off x="880533" y="1623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Tree>
    <p:extLst>
      <p:ext uri="{BB962C8B-B14F-4D97-AF65-F5344CB8AC3E}">
        <p14:creationId xmlns:p14="http://schemas.microsoft.com/office/powerpoint/2010/main" val="295947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600"/>
                                        <p:tgtEl>
                                          <p:spTgt spid="19"/>
                                        </p:tgtEl>
                                      </p:cBhvr>
                                    </p:animEffect>
                                    <p:anim calcmode="lin" valueType="num">
                                      <p:cBhvr>
                                        <p:cTn id="8" dur="600" fill="hold"/>
                                        <p:tgtEl>
                                          <p:spTgt spid="19"/>
                                        </p:tgtEl>
                                        <p:attrNameLst>
                                          <p:attrName>ppt_x</p:attrName>
                                        </p:attrNameLst>
                                      </p:cBhvr>
                                      <p:tavLst>
                                        <p:tav tm="0">
                                          <p:val>
                                            <p:strVal val="#ppt_x"/>
                                          </p:val>
                                        </p:tav>
                                        <p:tav tm="100000">
                                          <p:val>
                                            <p:strVal val="#ppt_x"/>
                                          </p:val>
                                        </p:tav>
                                      </p:tavLst>
                                    </p:anim>
                                    <p:anim calcmode="lin" valueType="num">
                                      <p:cBhvr>
                                        <p:cTn id="9" dur="540" decel="100000" fill="hold"/>
                                        <p:tgtEl>
                                          <p:spTgt spid="19"/>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1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20">
                                            <p:txEl>
                                              <p:pRg st="0" end="0"/>
                                            </p:txEl>
                                          </p:spTgt>
                                        </p:tgtEl>
                                        <p:attrNameLst>
                                          <p:attrName>style.visibility</p:attrName>
                                        </p:attrNameLst>
                                      </p:cBhvr>
                                      <p:to>
                                        <p:strVal val="visible"/>
                                      </p:to>
                                    </p:set>
                                    <p:animEffect transition="in" filter="fade">
                                      <p:cBhvr>
                                        <p:cTn id="13" dur="600"/>
                                        <p:tgtEl>
                                          <p:spTgt spid="20">
                                            <p:txEl>
                                              <p:pRg st="0" end="0"/>
                                            </p:txEl>
                                          </p:spTgt>
                                        </p:tgtEl>
                                      </p:cBhvr>
                                    </p:animEffect>
                                    <p:anim calcmode="lin" valueType="num">
                                      <p:cBhvr>
                                        <p:cTn id="14" dur="6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20">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20">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21">
                                            <p:txEl>
                                              <p:pRg st="0" end="0"/>
                                            </p:txEl>
                                          </p:spTgt>
                                        </p:tgtEl>
                                        <p:attrNameLst>
                                          <p:attrName>style.visibility</p:attrName>
                                        </p:attrNameLst>
                                      </p:cBhvr>
                                      <p:to>
                                        <p:strVal val="visible"/>
                                      </p:to>
                                    </p:set>
                                    <p:animEffect transition="in" filter="fade">
                                      <p:cBhvr>
                                        <p:cTn id="19" dur="600"/>
                                        <p:tgtEl>
                                          <p:spTgt spid="21">
                                            <p:txEl>
                                              <p:pRg st="0" end="0"/>
                                            </p:txEl>
                                          </p:spTgt>
                                        </p:tgtEl>
                                      </p:cBhvr>
                                    </p:animEffect>
                                    <p:anim calcmode="lin" valueType="num">
                                      <p:cBhvr>
                                        <p:cTn id="20" dur="6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21">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21">
                                            <p:txEl>
                                              <p:pRg st="0" end="0"/>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300"/>
                                  </p:stCondLst>
                                  <p:childTnLst>
                                    <p:set>
                                      <p:cBhvr>
                                        <p:cTn id="24" dur="1" fill="hold">
                                          <p:stCondLst>
                                            <p:cond delay="0"/>
                                          </p:stCondLst>
                                        </p:cTn>
                                        <p:tgtEl>
                                          <p:spTgt spid="22">
                                            <p:txEl>
                                              <p:pRg st="0" end="0"/>
                                            </p:txEl>
                                          </p:spTgt>
                                        </p:tgtEl>
                                        <p:attrNameLst>
                                          <p:attrName>style.visibility</p:attrName>
                                        </p:attrNameLst>
                                      </p:cBhvr>
                                      <p:to>
                                        <p:strVal val="visible"/>
                                      </p:to>
                                    </p:set>
                                    <p:animEffect transition="in" filter="fade">
                                      <p:cBhvr>
                                        <p:cTn id="25" dur="600"/>
                                        <p:tgtEl>
                                          <p:spTgt spid="22">
                                            <p:txEl>
                                              <p:pRg st="0" end="0"/>
                                            </p:txEl>
                                          </p:spTgt>
                                        </p:tgtEl>
                                      </p:cBhvr>
                                    </p:animEffect>
                                    <p:anim calcmode="lin" valueType="num">
                                      <p:cBhvr>
                                        <p:cTn id="26" dur="6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27" dur="540" decel="100000" fill="hold"/>
                                        <p:tgtEl>
                                          <p:spTgt spid="22">
                                            <p:txEl>
                                              <p:pRg st="0" end="0"/>
                                            </p:txEl>
                                          </p:spTgt>
                                        </p:tgtEl>
                                        <p:attrNameLst>
                                          <p:attrName>ppt_y</p:attrName>
                                        </p:attrNameLst>
                                      </p:cBhvr>
                                      <p:tavLst>
                                        <p:tav tm="0">
                                          <p:val>
                                            <p:strVal val="#ppt_y+1"/>
                                          </p:val>
                                        </p:tav>
                                        <p:tav tm="100000">
                                          <p:val>
                                            <p:strVal val="#ppt_y-.03"/>
                                          </p:val>
                                        </p:tav>
                                      </p:tavLst>
                                    </p:anim>
                                    <p:anim calcmode="lin" valueType="num">
                                      <p:cBhvr>
                                        <p:cTn id="28" dur="60" accel="100000" fill="hold">
                                          <p:stCondLst>
                                            <p:cond delay="540"/>
                                          </p:stCondLst>
                                        </p:cTn>
                                        <p:tgtEl>
                                          <p:spTgt spid="22">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build="p">
        <p:tmplLst>
          <p:tmpl lvl="1">
            <p:tnLst>
              <p:par>
                <p:cTn presetID="37" presetClass="entr" presetSubtype="0" fill="hold" nodeType="withEffect">
                  <p:stCondLst>
                    <p:cond delay="300"/>
                  </p:stCondLst>
                  <p:childTnLst>
                    <p:set>
                      <p:cBhvr>
                        <p:cTn dur="1" fill="hold">
                          <p:stCondLst>
                            <p:cond delay="0"/>
                          </p:stCondLst>
                        </p:cTn>
                        <p:tgtEl>
                          <p:spTgt spid="20"/>
                        </p:tgtEl>
                        <p:attrNameLst>
                          <p:attrName>style.visibility</p:attrName>
                        </p:attrNameLst>
                      </p:cBhvr>
                      <p:to>
                        <p:strVal val="visible"/>
                      </p:to>
                    </p:set>
                    <p:animEffect transition="in" filter="fade">
                      <p:cBhvr>
                        <p:cTn dur="600"/>
                        <p:tgtEl>
                          <p:spTgt spid="20"/>
                        </p:tgtEl>
                      </p:cBhvr>
                    </p:animEffect>
                    <p:anim calcmode="lin" valueType="num">
                      <p:cBhvr>
                        <p:cTn dur="600" fill="hold"/>
                        <p:tgtEl>
                          <p:spTgt spid="20"/>
                        </p:tgtEl>
                        <p:attrNameLst>
                          <p:attrName>ppt_x</p:attrName>
                        </p:attrNameLst>
                      </p:cBhvr>
                      <p:tavLst>
                        <p:tav tm="0">
                          <p:val>
                            <p:strVal val="#ppt_x"/>
                          </p:val>
                        </p:tav>
                        <p:tav tm="100000">
                          <p:val>
                            <p:strVal val="#ppt_x"/>
                          </p:val>
                        </p:tav>
                      </p:tavLst>
                    </p:anim>
                    <p:anim calcmode="lin" valueType="num">
                      <p:cBhvr>
                        <p:cTn dur="540" decel="100000" fill="hold"/>
                        <p:tgtEl>
                          <p:spTgt spid="2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0"/>
                        </p:tgtEl>
                        <p:attrNameLst>
                          <p:attrName>ppt_y</p:attrName>
                        </p:attrNameLst>
                      </p:cBhvr>
                      <p:tavLst>
                        <p:tav tm="0">
                          <p:val>
                            <p:strVal val="#ppt_y-.03"/>
                          </p:val>
                        </p:tav>
                        <p:tav tm="100000">
                          <p:val>
                            <p:strVal val="#ppt_y"/>
                          </p:val>
                        </p:tav>
                      </p:tavLst>
                    </p:anim>
                  </p:childTnLst>
                </p:cTn>
              </p:par>
            </p:tnLst>
          </p:tmpl>
        </p:tmplLst>
      </p:bldP>
      <p:bldP spid="21" grpId="0" build="p">
        <p:tmplLst>
          <p:tmpl lvl="1">
            <p:tnLst>
              <p:par>
                <p:cTn presetID="37" presetClass="entr" presetSubtype="0" fill="hold" nodeType="withEffect" nodePh="1">
                  <p:stCondLst>
                    <p:cond delay="300"/>
                  </p:stCondLst>
                  <p:childTnLst>
                    <p:set>
                      <p:cBhvr>
                        <p:cTn dur="1" fill="hold">
                          <p:stCondLst>
                            <p:cond delay="0"/>
                          </p:stCondLst>
                        </p:cTn>
                        <p:tgtEl>
                          <p:spTgt spid="21"/>
                        </p:tgtEl>
                        <p:attrNameLst>
                          <p:attrName>style.visibility</p:attrName>
                        </p:attrNameLst>
                      </p:cBhvr>
                      <p:to>
                        <p:strVal val="visible"/>
                      </p:to>
                    </p:set>
                    <p:animEffect transition="in" filter="fade">
                      <p:cBhvr>
                        <p:cTn dur="600"/>
                        <p:tgtEl>
                          <p:spTgt spid="21"/>
                        </p:tgtEl>
                      </p:cBhvr>
                    </p:animEffect>
                    <p:anim calcmode="lin" valueType="num">
                      <p:cBhvr>
                        <p:cTn dur="600" fill="hold"/>
                        <p:tgtEl>
                          <p:spTgt spid="21"/>
                        </p:tgtEl>
                        <p:attrNameLst>
                          <p:attrName>ppt_x</p:attrName>
                        </p:attrNameLst>
                      </p:cBhvr>
                      <p:tavLst>
                        <p:tav tm="0">
                          <p:val>
                            <p:strVal val="#ppt_x"/>
                          </p:val>
                        </p:tav>
                        <p:tav tm="100000">
                          <p:val>
                            <p:strVal val="#ppt_x"/>
                          </p:val>
                        </p:tav>
                      </p:tavLst>
                    </p:anim>
                    <p:anim calcmode="lin" valueType="num">
                      <p:cBhvr>
                        <p:cTn dur="540" decel="100000" fill="hold"/>
                        <p:tgtEl>
                          <p:spTgt spid="21"/>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1"/>
                        </p:tgtEl>
                        <p:attrNameLst>
                          <p:attrName>ppt_y</p:attrName>
                        </p:attrNameLst>
                      </p:cBhvr>
                      <p:tavLst>
                        <p:tav tm="0">
                          <p:val>
                            <p:strVal val="#ppt_y-.03"/>
                          </p:val>
                        </p:tav>
                        <p:tav tm="100000">
                          <p:val>
                            <p:strVal val="#ppt_y"/>
                          </p:val>
                        </p:tav>
                      </p:tavLst>
                    </p:anim>
                  </p:childTnLst>
                </p:cTn>
              </p:par>
            </p:tnLst>
          </p:tmpl>
        </p:tmplLst>
      </p:bldP>
      <p:bldP spid="22" grpId="0" build="p">
        <p:tmplLst>
          <p:tmpl lvl="1">
            <p:tnLst>
              <p:par>
                <p:cTn presetID="37" presetClass="entr" presetSubtype="0" fill="hold" nodeType="withEffect" nodePh="1">
                  <p:stCondLst>
                    <p:cond delay="300"/>
                  </p:stCondLst>
                  <p:childTnLst>
                    <p:set>
                      <p:cBhvr>
                        <p:cTn dur="1" fill="hold">
                          <p:stCondLst>
                            <p:cond delay="0"/>
                          </p:stCondLst>
                        </p:cTn>
                        <p:tgtEl>
                          <p:spTgt spid="22"/>
                        </p:tgtEl>
                        <p:attrNameLst>
                          <p:attrName>style.visibility</p:attrName>
                        </p:attrNameLst>
                      </p:cBhvr>
                      <p:to>
                        <p:strVal val="visible"/>
                      </p:to>
                    </p:set>
                    <p:animEffect transition="in" filter="fade">
                      <p:cBhvr>
                        <p:cTn dur="600"/>
                        <p:tgtEl>
                          <p:spTgt spid="22"/>
                        </p:tgtEl>
                      </p:cBhvr>
                    </p:animEffect>
                    <p:anim calcmode="lin" valueType="num">
                      <p:cBhvr>
                        <p:cTn dur="600" fill="hold"/>
                        <p:tgtEl>
                          <p:spTgt spid="22"/>
                        </p:tgtEl>
                        <p:attrNameLst>
                          <p:attrName>ppt_x</p:attrName>
                        </p:attrNameLst>
                      </p:cBhvr>
                      <p:tavLst>
                        <p:tav tm="0">
                          <p:val>
                            <p:strVal val="#ppt_x"/>
                          </p:val>
                        </p:tav>
                        <p:tav tm="100000">
                          <p:val>
                            <p:strVal val="#ppt_x"/>
                          </p:val>
                        </p:tav>
                      </p:tavLst>
                    </p:anim>
                    <p:anim calcmode="lin" valueType="num">
                      <p:cBhvr>
                        <p:cTn dur="540" decel="100000" fill="hold"/>
                        <p:tgtEl>
                          <p:spTgt spid="22"/>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2"/>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Half image with text right">
    <p:spTree>
      <p:nvGrpSpPr>
        <p:cNvPr id="1" name=""/>
        <p:cNvGrpSpPr/>
        <p:nvPr/>
      </p:nvGrpSpPr>
      <p:grpSpPr>
        <a:xfrm>
          <a:off x="0" y="0"/>
          <a:ext cx="0" cy="0"/>
          <a:chOff x="0" y="0"/>
          <a:chExt cx="0" cy="0"/>
        </a:xfrm>
      </p:grpSpPr>
      <p:sp>
        <p:nvSpPr>
          <p:cNvPr id="19" name="Title 3"/>
          <p:cNvSpPr>
            <a:spLocks noGrp="1"/>
          </p:cNvSpPr>
          <p:nvPr>
            <p:ph type="title" hasCustomPrompt="1"/>
          </p:nvPr>
        </p:nvSpPr>
        <p:spPr>
          <a:xfrm>
            <a:off x="5579534" y="1083734"/>
            <a:ext cx="2717800" cy="448734"/>
          </a:xfrm>
          <a:prstGeom prst="rect">
            <a:avLst/>
          </a:prstGeom>
        </p:spPr>
        <p:txBody>
          <a:bodyPr lIns="68580" tIns="34290" rIns="68580" bIns="34290">
            <a:noAutofit/>
          </a:bodyPr>
          <a:lstStyle>
            <a:lvl1pPr algn="l">
              <a:defRPr sz="3000" cap="all">
                <a:solidFill>
                  <a:schemeClr val="tx1">
                    <a:lumMod val="75000"/>
                    <a:lumOff val="25000"/>
                  </a:schemeClr>
                </a:solidFill>
                <a:latin typeface="Lemon/Milk"/>
                <a:cs typeface="Lemon/Milk"/>
              </a:defRPr>
            </a:lvl1pPr>
          </a:lstStyle>
          <a:p>
            <a:r>
              <a:rPr lang="en-US" dirty="0"/>
              <a:t>TITLE</a:t>
            </a:r>
          </a:p>
        </p:txBody>
      </p:sp>
      <p:sp>
        <p:nvSpPr>
          <p:cNvPr id="20" name="Text Placeholder 5"/>
          <p:cNvSpPr>
            <a:spLocks noGrp="1"/>
          </p:cNvSpPr>
          <p:nvPr>
            <p:ph type="body" sz="quarter" idx="10" hasCustomPrompt="1"/>
          </p:nvPr>
        </p:nvSpPr>
        <p:spPr>
          <a:xfrm>
            <a:off x="5579533" y="2969878"/>
            <a:ext cx="2717800" cy="213595"/>
          </a:xfrm>
          <a:prstGeom prst="rect">
            <a:avLst/>
          </a:prstGeom>
        </p:spPr>
        <p:txBody>
          <a:bodyPr lIns="68580" tIns="34290" rIns="68580" bIns="34290">
            <a:noAutofit/>
          </a:bodyPr>
          <a:lstStyle>
            <a:lvl1pPr marL="0" indent="0" algn="l">
              <a:buNone/>
              <a:defRPr sz="900" cap="all">
                <a:solidFill>
                  <a:schemeClr val="tx1">
                    <a:lumMod val="75000"/>
                    <a:lumOff val="25000"/>
                  </a:schemeClr>
                </a:solidFill>
                <a:latin typeface="Lato Black"/>
                <a:cs typeface="Lato Black"/>
              </a:defRPr>
            </a:lvl1pPr>
          </a:lstStyle>
          <a:p>
            <a:pPr lvl="0"/>
            <a:r>
              <a:rPr lang="en-US" dirty="0" err="1"/>
              <a:t>Subitle</a:t>
            </a:r>
            <a:r>
              <a:rPr lang="en-US" dirty="0"/>
              <a:t> Example here</a:t>
            </a:r>
          </a:p>
        </p:txBody>
      </p:sp>
      <p:sp>
        <p:nvSpPr>
          <p:cNvPr id="21" name="Text Placeholder 5"/>
          <p:cNvSpPr>
            <a:spLocks noGrp="1"/>
          </p:cNvSpPr>
          <p:nvPr>
            <p:ph type="body" sz="quarter" idx="14" hasCustomPrompt="1"/>
          </p:nvPr>
        </p:nvSpPr>
        <p:spPr>
          <a:xfrm>
            <a:off x="5579533" y="3274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
        <p:nvSpPr>
          <p:cNvPr id="22" name="Text Placeholder 5"/>
          <p:cNvSpPr>
            <a:spLocks noGrp="1"/>
          </p:cNvSpPr>
          <p:nvPr>
            <p:ph type="body" sz="quarter" idx="15" hasCustomPrompt="1"/>
          </p:nvPr>
        </p:nvSpPr>
        <p:spPr>
          <a:xfrm>
            <a:off x="5579533" y="1623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
        <p:nvSpPr>
          <p:cNvPr id="8" name="Picture Placeholder 2"/>
          <p:cNvSpPr>
            <a:spLocks noGrp="1"/>
          </p:cNvSpPr>
          <p:nvPr>
            <p:ph type="pic" sz="quarter" idx="11"/>
          </p:nvPr>
        </p:nvSpPr>
        <p:spPr>
          <a:xfrm>
            <a:off x="0" y="0"/>
            <a:ext cx="4580466"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Tree>
    <p:extLst>
      <p:ext uri="{BB962C8B-B14F-4D97-AF65-F5344CB8AC3E}">
        <p14:creationId xmlns:p14="http://schemas.microsoft.com/office/powerpoint/2010/main" val="175466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600"/>
                                        <p:tgtEl>
                                          <p:spTgt spid="19"/>
                                        </p:tgtEl>
                                      </p:cBhvr>
                                    </p:animEffect>
                                    <p:anim calcmode="lin" valueType="num">
                                      <p:cBhvr>
                                        <p:cTn id="8" dur="600" fill="hold"/>
                                        <p:tgtEl>
                                          <p:spTgt spid="19"/>
                                        </p:tgtEl>
                                        <p:attrNameLst>
                                          <p:attrName>ppt_x</p:attrName>
                                        </p:attrNameLst>
                                      </p:cBhvr>
                                      <p:tavLst>
                                        <p:tav tm="0">
                                          <p:val>
                                            <p:strVal val="#ppt_x"/>
                                          </p:val>
                                        </p:tav>
                                        <p:tav tm="100000">
                                          <p:val>
                                            <p:strVal val="#ppt_x"/>
                                          </p:val>
                                        </p:tav>
                                      </p:tavLst>
                                    </p:anim>
                                    <p:anim calcmode="lin" valueType="num">
                                      <p:cBhvr>
                                        <p:cTn id="9" dur="540" decel="100000" fill="hold"/>
                                        <p:tgtEl>
                                          <p:spTgt spid="19"/>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1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20">
                                            <p:txEl>
                                              <p:pRg st="0" end="0"/>
                                            </p:txEl>
                                          </p:spTgt>
                                        </p:tgtEl>
                                        <p:attrNameLst>
                                          <p:attrName>style.visibility</p:attrName>
                                        </p:attrNameLst>
                                      </p:cBhvr>
                                      <p:to>
                                        <p:strVal val="visible"/>
                                      </p:to>
                                    </p:set>
                                    <p:animEffect transition="in" filter="fade">
                                      <p:cBhvr>
                                        <p:cTn id="13" dur="600"/>
                                        <p:tgtEl>
                                          <p:spTgt spid="20">
                                            <p:txEl>
                                              <p:pRg st="0" end="0"/>
                                            </p:txEl>
                                          </p:spTgt>
                                        </p:tgtEl>
                                      </p:cBhvr>
                                    </p:animEffect>
                                    <p:anim calcmode="lin" valueType="num">
                                      <p:cBhvr>
                                        <p:cTn id="14" dur="6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20">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20">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21">
                                            <p:txEl>
                                              <p:pRg st="0" end="0"/>
                                            </p:txEl>
                                          </p:spTgt>
                                        </p:tgtEl>
                                        <p:attrNameLst>
                                          <p:attrName>style.visibility</p:attrName>
                                        </p:attrNameLst>
                                      </p:cBhvr>
                                      <p:to>
                                        <p:strVal val="visible"/>
                                      </p:to>
                                    </p:set>
                                    <p:animEffect transition="in" filter="fade">
                                      <p:cBhvr>
                                        <p:cTn id="19" dur="600"/>
                                        <p:tgtEl>
                                          <p:spTgt spid="21">
                                            <p:txEl>
                                              <p:pRg st="0" end="0"/>
                                            </p:txEl>
                                          </p:spTgt>
                                        </p:tgtEl>
                                      </p:cBhvr>
                                    </p:animEffect>
                                    <p:anim calcmode="lin" valueType="num">
                                      <p:cBhvr>
                                        <p:cTn id="20" dur="6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21">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21">
                                            <p:txEl>
                                              <p:pRg st="0" end="0"/>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300"/>
                                  </p:stCondLst>
                                  <p:childTnLst>
                                    <p:set>
                                      <p:cBhvr>
                                        <p:cTn id="24" dur="1" fill="hold">
                                          <p:stCondLst>
                                            <p:cond delay="0"/>
                                          </p:stCondLst>
                                        </p:cTn>
                                        <p:tgtEl>
                                          <p:spTgt spid="22">
                                            <p:txEl>
                                              <p:pRg st="0" end="0"/>
                                            </p:txEl>
                                          </p:spTgt>
                                        </p:tgtEl>
                                        <p:attrNameLst>
                                          <p:attrName>style.visibility</p:attrName>
                                        </p:attrNameLst>
                                      </p:cBhvr>
                                      <p:to>
                                        <p:strVal val="visible"/>
                                      </p:to>
                                    </p:set>
                                    <p:animEffect transition="in" filter="fade">
                                      <p:cBhvr>
                                        <p:cTn id="25" dur="600"/>
                                        <p:tgtEl>
                                          <p:spTgt spid="22">
                                            <p:txEl>
                                              <p:pRg st="0" end="0"/>
                                            </p:txEl>
                                          </p:spTgt>
                                        </p:tgtEl>
                                      </p:cBhvr>
                                    </p:animEffect>
                                    <p:anim calcmode="lin" valueType="num">
                                      <p:cBhvr>
                                        <p:cTn id="26" dur="6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27" dur="540" decel="100000" fill="hold"/>
                                        <p:tgtEl>
                                          <p:spTgt spid="22">
                                            <p:txEl>
                                              <p:pRg st="0" end="0"/>
                                            </p:txEl>
                                          </p:spTgt>
                                        </p:tgtEl>
                                        <p:attrNameLst>
                                          <p:attrName>ppt_y</p:attrName>
                                        </p:attrNameLst>
                                      </p:cBhvr>
                                      <p:tavLst>
                                        <p:tav tm="0">
                                          <p:val>
                                            <p:strVal val="#ppt_y+1"/>
                                          </p:val>
                                        </p:tav>
                                        <p:tav tm="100000">
                                          <p:val>
                                            <p:strVal val="#ppt_y-.03"/>
                                          </p:val>
                                        </p:tav>
                                      </p:tavLst>
                                    </p:anim>
                                    <p:anim calcmode="lin" valueType="num">
                                      <p:cBhvr>
                                        <p:cTn id="28" dur="60" accel="100000" fill="hold">
                                          <p:stCondLst>
                                            <p:cond delay="540"/>
                                          </p:stCondLst>
                                        </p:cTn>
                                        <p:tgtEl>
                                          <p:spTgt spid="22">
                                            <p:txEl>
                                              <p:pRg st="0" end="0"/>
                                            </p:txEl>
                                          </p:spTgt>
                                        </p:tgtEl>
                                        <p:attrNameLst>
                                          <p:attrName>ppt_y</p:attrName>
                                        </p:attrNameLst>
                                      </p:cBhvr>
                                      <p:tavLst>
                                        <p:tav tm="0">
                                          <p:val>
                                            <p:strVal val="#ppt_y-.03"/>
                                          </p:val>
                                        </p:tav>
                                        <p:tav tm="100000">
                                          <p:val>
                                            <p:strVal val="#ppt_y"/>
                                          </p:val>
                                        </p:tav>
                                      </p:tavLst>
                                    </p:anim>
                                  </p:childTnLst>
                                </p:cTn>
                              </p:par>
                              <p:par>
                                <p:cTn id="29" presetID="10" presetClass="entr" presetSubtype="0" fill="hold" grpId="0" nodeType="withEffect" nodePh="1">
                                  <p:stCondLst>
                                    <p:cond delay="0"/>
                                  </p:stCondLst>
                                  <p:endCondLst>
                                    <p:cond evt="begin" delay="0">
                                      <p:tn val="29"/>
                                    </p:cond>
                                  </p:end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build="p">
        <p:tmplLst>
          <p:tmpl lvl="1">
            <p:tnLst>
              <p:par>
                <p:cTn presetID="37" presetClass="entr" presetSubtype="0" fill="hold" nodeType="withEffect">
                  <p:stCondLst>
                    <p:cond delay="300"/>
                  </p:stCondLst>
                  <p:childTnLst>
                    <p:set>
                      <p:cBhvr>
                        <p:cTn dur="1" fill="hold">
                          <p:stCondLst>
                            <p:cond delay="0"/>
                          </p:stCondLst>
                        </p:cTn>
                        <p:tgtEl>
                          <p:spTgt spid="20"/>
                        </p:tgtEl>
                        <p:attrNameLst>
                          <p:attrName>style.visibility</p:attrName>
                        </p:attrNameLst>
                      </p:cBhvr>
                      <p:to>
                        <p:strVal val="visible"/>
                      </p:to>
                    </p:set>
                    <p:animEffect transition="in" filter="fade">
                      <p:cBhvr>
                        <p:cTn dur="600"/>
                        <p:tgtEl>
                          <p:spTgt spid="20"/>
                        </p:tgtEl>
                      </p:cBhvr>
                    </p:animEffect>
                    <p:anim calcmode="lin" valueType="num">
                      <p:cBhvr>
                        <p:cTn dur="600" fill="hold"/>
                        <p:tgtEl>
                          <p:spTgt spid="20"/>
                        </p:tgtEl>
                        <p:attrNameLst>
                          <p:attrName>ppt_x</p:attrName>
                        </p:attrNameLst>
                      </p:cBhvr>
                      <p:tavLst>
                        <p:tav tm="0">
                          <p:val>
                            <p:strVal val="#ppt_x"/>
                          </p:val>
                        </p:tav>
                        <p:tav tm="100000">
                          <p:val>
                            <p:strVal val="#ppt_x"/>
                          </p:val>
                        </p:tav>
                      </p:tavLst>
                    </p:anim>
                    <p:anim calcmode="lin" valueType="num">
                      <p:cBhvr>
                        <p:cTn dur="540" decel="100000" fill="hold"/>
                        <p:tgtEl>
                          <p:spTgt spid="2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0"/>
                        </p:tgtEl>
                        <p:attrNameLst>
                          <p:attrName>ppt_y</p:attrName>
                        </p:attrNameLst>
                      </p:cBhvr>
                      <p:tavLst>
                        <p:tav tm="0">
                          <p:val>
                            <p:strVal val="#ppt_y-.03"/>
                          </p:val>
                        </p:tav>
                        <p:tav tm="100000">
                          <p:val>
                            <p:strVal val="#ppt_y"/>
                          </p:val>
                        </p:tav>
                      </p:tavLst>
                    </p:anim>
                  </p:childTnLst>
                </p:cTn>
              </p:par>
            </p:tnLst>
          </p:tmpl>
        </p:tmplLst>
      </p:bldP>
      <p:bldP spid="21" grpId="0" build="p">
        <p:tmplLst>
          <p:tmpl lvl="1">
            <p:tnLst>
              <p:par>
                <p:cTn presetID="37" presetClass="entr" presetSubtype="0" fill="hold" nodeType="withEffect" nodePh="1">
                  <p:stCondLst>
                    <p:cond delay="300"/>
                  </p:stCondLst>
                  <p:childTnLst>
                    <p:set>
                      <p:cBhvr>
                        <p:cTn dur="1" fill="hold">
                          <p:stCondLst>
                            <p:cond delay="0"/>
                          </p:stCondLst>
                        </p:cTn>
                        <p:tgtEl>
                          <p:spTgt spid="21"/>
                        </p:tgtEl>
                        <p:attrNameLst>
                          <p:attrName>style.visibility</p:attrName>
                        </p:attrNameLst>
                      </p:cBhvr>
                      <p:to>
                        <p:strVal val="visible"/>
                      </p:to>
                    </p:set>
                    <p:animEffect transition="in" filter="fade">
                      <p:cBhvr>
                        <p:cTn dur="600"/>
                        <p:tgtEl>
                          <p:spTgt spid="21"/>
                        </p:tgtEl>
                      </p:cBhvr>
                    </p:animEffect>
                    <p:anim calcmode="lin" valueType="num">
                      <p:cBhvr>
                        <p:cTn dur="600" fill="hold"/>
                        <p:tgtEl>
                          <p:spTgt spid="21"/>
                        </p:tgtEl>
                        <p:attrNameLst>
                          <p:attrName>ppt_x</p:attrName>
                        </p:attrNameLst>
                      </p:cBhvr>
                      <p:tavLst>
                        <p:tav tm="0">
                          <p:val>
                            <p:strVal val="#ppt_x"/>
                          </p:val>
                        </p:tav>
                        <p:tav tm="100000">
                          <p:val>
                            <p:strVal val="#ppt_x"/>
                          </p:val>
                        </p:tav>
                      </p:tavLst>
                    </p:anim>
                    <p:anim calcmode="lin" valueType="num">
                      <p:cBhvr>
                        <p:cTn dur="540" decel="100000" fill="hold"/>
                        <p:tgtEl>
                          <p:spTgt spid="21"/>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1"/>
                        </p:tgtEl>
                        <p:attrNameLst>
                          <p:attrName>ppt_y</p:attrName>
                        </p:attrNameLst>
                      </p:cBhvr>
                      <p:tavLst>
                        <p:tav tm="0">
                          <p:val>
                            <p:strVal val="#ppt_y-.03"/>
                          </p:val>
                        </p:tav>
                        <p:tav tm="100000">
                          <p:val>
                            <p:strVal val="#ppt_y"/>
                          </p:val>
                        </p:tav>
                      </p:tavLst>
                    </p:anim>
                  </p:childTnLst>
                </p:cTn>
              </p:par>
            </p:tnLst>
          </p:tmpl>
        </p:tmplLst>
      </p:bldP>
      <p:bldP spid="22" grpId="0" build="p">
        <p:tmplLst>
          <p:tmpl lvl="1">
            <p:tnLst>
              <p:par>
                <p:cTn presetID="37" presetClass="entr" presetSubtype="0" fill="hold" nodeType="withEffect" nodePh="1">
                  <p:stCondLst>
                    <p:cond delay="300"/>
                  </p:stCondLst>
                  <p:childTnLst>
                    <p:set>
                      <p:cBhvr>
                        <p:cTn dur="1" fill="hold">
                          <p:stCondLst>
                            <p:cond delay="0"/>
                          </p:stCondLst>
                        </p:cTn>
                        <p:tgtEl>
                          <p:spTgt spid="22"/>
                        </p:tgtEl>
                        <p:attrNameLst>
                          <p:attrName>style.visibility</p:attrName>
                        </p:attrNameLst>
                      </p:cBhvr>
                      <p:to>
                        <p:strVal val="visible"/>
                      </p:to>
                    </p:set>
                    <p:animEffect transition="in" filter="fade">
                      <p:cBhvr>
                        <p:cTn dur="600"/>
                        <p:tgtEl>
                          <p:spTgt spid="22"/>
                        </p:tgtEl>
                      </p:cBhvr>
                    </p:animEffect>
                    <p:anim calcmode="lin" valueType="num">
                      <p:cBhvr>
                        <p:cTn dur="600" fill="hold"/>
                        <p:tgtEl>
                          <p:spTgt spid="22"/>
                        </p:tgtEl>
                        <p:attrNameLst>
                          <p:attrName>ppt_x</p:attrName>
                        </p:attrNameLst>
                      </p:cBhvr>
                      <p:tavLst>
                        <p:tav tm="0">
                          <p:val>
                            <p:strVal val="#ppt_x"/>
                          </p:val>
                        </p:tav>
                        <p:tav tm="100000">
                          <p:val>
                            <p:strVal val="#ppt_x"/>
                          </p:val>
                        </p:tav>
                      </p:tavLst>
                    </p:anim>
                    <p:anim calcmode="lin" valueType="num">
                      <p:cBhvr>
                        <p:cTn dur="540" decel="100000" fill="hold"/>
                        <p:tgtEl>
                          <p:spTgt spid="22"/>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2"/>
                        </p:tgtEl>
                        <p:attrNameLst>
                          <p:attrName>ppt_y</p:attrName>
                        </p:attrNameLst>
                      </p:cBhvr>
                      <p:tavLst>
                        <p:tav tm="0">
                          <p:val>
                            <p:strVal val="#ppt_y-.03"/>
                          </p:val>
                        </p:tav>
                        <p:tav tm="100000">
                          <p:val>
                            <p:strVal val="#ppt_y"/>
                          </p:val>
                        </p:tav>
                      </p:tavLst>
                    </p:anim>
                  </p:childTnLst>
                </p:cTn>
              </p:par>
            </p:tnLst>
          </p:tmpl>
        </p:tmplLst>
      </p:bldP>
      <p:bldP spid="8" grpId="0"/>
    </p:bldLst>
  </p:timing>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Half image with text left">
    <p:spTree>
      <p:nvGrpSpPr>
        <p:cNvPr id="1" name=""/>
        <p:cNvGrpSpPr/>
        <p:nvPr/>
      </p:nvGrpSpPr>
      <p:grpSpPr>
        <a:xfrm>
          <a:off x="0" y="0"/>
          <a:ext cx="0" cy="0"/>
          <a:chOff x="0" y="0"/>
          <a:chExt cx="0" cy="0"/>
        </a:xfrm>
      </p:grpSpPr>
      <p:sp>
        <p:nvSpPr>
          <p:cNvPr id="19" name="Title 3"/>
          <p:cNvSpPr>
            <a:spLocks noGrp="1"/>
          </p:cNvSpPr>
          <p:nvPr>
            <p:ph type="title" hasCustomPrompt="1"/>
          </p:nvPr>
        </p:nvSpPr>
        <p:spPr>
          <a:xfrm>
            <a:off x="880534" y="1041400"/>
            <a:ext cx="2717800" cy="491067"/>
          </a:xfrm>
          <a:prstGeom prst="rect">
            <a:avLst/>
          </a:prstGeom>
        </p:spPr>
        <p:txBody>
          <a:bodyPr lIns="68580" tIns="34290" rIns="68580" bIns="34290">
            <a:noAutofit/>
          </a:bodyPr>
          <a:lstStyle>
            <a:lvl1pPr algn="l">
              <a:defRPr sz="3000" cap="all">
                <a:solidFill>
                  <a:schemeClr val="tx1">
                    <a:lumMod val="75000"/>
                    <a:lumOff val="25000"/>
                  </a:schemeClr>
                </a:solidFill>
                <a:latin typeface="Lemon/Milk"/>
                <a:cs typeface="Lemon/Milk"/>
              </a:defRPr>
            </a:lvl1pPr>
          </a:lstStyle>
          <a:p>
            <a:r>
              <a:rPr lang="en-US" dirty="0"/>
              <a:t>title</a:t>
            </a:r>
          </a:p>
        </p:txBody>
      </p:sp>
      <p:sp>
        <p:nvSpPr>
          <p:cNvPr id="20" name="Text Placeholder 5"/>
          <p:cNvSpPr>
            <a:spLocks noGrp="1"/>
          </p:cNvSpPr>
          <p:nvPr>
            <p:ph type="body" sz="quarter" idx="10" hasCustomPrompt="1"/>
          </p:nvPr>
        </p:nvSpPr>
        <p:spPr>
          <a:xfrm>
            <a:off x="880533" y="2969878"/>
            <a:ext cx="2717800" cy="213595"/>
          </a:xfrm>
          <a:prstGeom prst="rect">
            <a:avLst/>
          </a:prstGeom>
        </p:spPr>
        <p:txBody>
          <a:bodyPr lIns="68580" tIns="34290" rIns="68580" bIns="34290">
            <a:noAutofit/>
          </a:bodyPr>
          <a:lstStyle>
            <a:lvl1pPr marL="0" indent="0" algn="l">
              <a:buNone/>
              <a:defRPr sz="900" cap="all">
                <a:solidFill>
                  <a:schemeClr val="tx1">
                    <a:lumMod val="75000"/>
                    <a:lumOff val="25000"/>
                  </a:schemeClr>
                </a:solidFill>
                <a:latin typeface="Lato Black"/>
                <a:cs typeface="Lato Black"/>
              </a:defRPr>
            </a:lvl1pPr>
          </a:lstStyle>
          <a:p>
            <a:pPr lvl="0"/>
            <a:r>
              <a:rPr lang="en-US" dirty="0" err="1"/>
              <a:t>Subitle</a:t>
            </a:r>
            <a:r>
              <a:rPr lang="en-US" dirty="0"/>
              <a:t> Example here</a:t>
            </a:r>
          </a:p>
        </p:txBody>
      </p:sp>
      <p:sp>
        <p:nvSpPr>
          <p:cNvPr id="21" name="Text Placeholder 5"/>
          <p:cNvSpPr>
            <a:spLocks noGrp="1"/>
          </p:cNvSpPr>
          <p:nvPr>
            <p:ph type="body" sz="quarter" idx="14" hasCustomPrompt="1"/>
          </p:nvPr>
        </p:nvSpPr>
        <p:spPr>
          <a:xfrm>
            <a:off x="880533" y="3274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
        <p:nvSpPr>
          <p:cNvPr id="22" name="Text Placeholder 5"/>
          <p:cNvSpPr>
            <a:spLocks noGrp="1"/>
          </p:cNvSpPr>
          <p:nvPr>
            <p:ph type="body" sz="quarter" idx="15" hasCustomPrompt="1"/>
          </p:nvPr>
        </p:nvSpPr>
        <p:spPr>
          <a:xfrm>
            <a:off x="880533" y="1623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
        <p:nvSpPr>
          <p:cNvPr id="8" name="Picture Placeholder 2"/>
          <p:cNvSpPr>
            <a:spLocks noGrp="1"/>
          </p:cNvSpPr>
          <p:nvPr>
            <p:ph type="pic" sz="quarter" idx="11"/>
          </p:nvPr>
        </p:nvSpPr>
        <p:spPr>
          <a:xfrm>
            <a:off x="4563534" y="0"/>
            <a:ext cx="4580466"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Tree>
    <p:extLst>
      <p:ext uri="{BB962C8B-B14F-4D97-AF65-F5344CB8AC3E}">
        <p14:creationId xmlns:p14="http://schemas.microsoft.com/office/powerpoint/2010/main" val="361110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600"/>
                                        <p:tgtEl>
                                          <p:spTgt spid="19"/>
                                        </p:tgtEl>
                                      </p:cBhvr>
                                    </p:animEffect>
                                    <p:anim calcmode="lin" valueType="num">
                                      <p:cBhvr>
                                        <p:cTn id="8" dur="600" fill="hold"/>
                                        <p:tgtEl>
                                          <p:spTgt spid="19"/>
                                        </p:tgtEl>
                                        <p:attrNameLst>
                                          <p:attrName>ppt_x</p:attrName>
                                        </p:attrNameLst>
                                      </p:cBhvr>
                                      <p:tavLst>
                                        <p:tav tm="0">
                                          <p:val>
                                            <p:strVal val="#ppt_x"/>
                                          </p:val>
                                        </p:tav>
                                        <p:tav tm="100000">
                                          <p:val>
                                            <p:strVal val="#ppt_x"/>
                                          </p:val>
                                        </p:tav>
                                      </p:tavLst>
                                    </p:anim>
                                    <p:anim calcmode="lin" valueType="num">
                                      <p:cBhvr>
                                        <p:cTn id="9" dur="540" decel="100000" fill="hold"/>
                                        <p:tgtEl>
                                          <p:spTgt spid="19"/>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1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20">
                                            <p:txEl>
                                              <p:pRg st="0" end="0"/>
                                            </p:txEl>
                                          </p:spTgt>
                                        </p:tgtEl>
                                        <p:attrNameLst>
                                          <p:attrName>style.visibility</p:attrName>
                                        </p:attrNameLst>
                                      </p:cBhvr>
                                      <p:to>
                                        <p:strVal val="visible"/>
                                      </p:to>
                                    </p:set>
                                    <p:animEffect transition="in" filter="fade">
                                      <p:cBhvr>
                                        <p:cTn id="13" dur="600"/>
                                        <p:tgtEl>
                                          <p:spTgt spid="20">
                                            <p:txEl>
                                              <p:pRg st="0" end="0"/>
                                            </p:txEl>
                                          </p:spTgt>
                                        </p:tgtEl>
                                      </p:cBhvr>
                                    </p:animEffect>
                                    <p:anim calcmode="lin" valueType="num">
                                      <p:cBhvr>
                                        <p:cTn id="14" dur="6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20">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20">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21">
                                            <p:txEl>
                                              <p:pRg st="0" end="0"/>
                                            </p:txEl>
                                          </p:spTgt>
                                        </p:tgtEl>
                                        <p:attrNameLst>
                                          <p:attrName>style.visibility</p:attrName>
                                        </p:attrNameLst>
                                      </p:cBhvr>
                                      <p:to>
                                        <p:strVal val="visible"/>
                                      </p:to>
                                    </p:set>
                                    <p:animEffect transition="in" filter="fade">
                                      <p:cBhvr>
                                        <p:cTn id="19" dur="600"/>
                                        <p:tgtEl>
                                          <p:spTgt spid="21">
                                            <p:txEl>
                                              <p:pRg st="0" end="0"/>
                                            </p:txEl>
                                          </p:spTgt>
                                        </p:tgtEl>
                                      </p:cBhvr>
                                    </p:animEffect>
                                    <p:anim calcmode="lin" valueType="num">
                                      <p:cBhvr>
                                        <p:cTn id="20" dur="6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21">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21">
                                            <p:txEl>
                                              <p:pRg st="0" end="0"/>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300"/>
                                  </p:stCondLst>
                                  <p:childTnLst>
                                    <p:set>
                                      <p:cBhvr>
                                        <p:cTn id="24" dur="1" fill="hold">
                                          <p:stCondLst>
                                            <p:cond delay="0"/>
                                          </p:stCondLst>
                                        </p:cTn>
                                        <p:tgtEl>
                                          <p:spTgt spid="22">
                                            <p:txEl>
                                              <p:pRg st="0" end="0"/>
                                            </p:txEl>
                                          </p:spTgt>
                                        </p:tgtEl>
                                        <p:attrNameLst>
                                          <p:attrName>style.visibility</p:attrName>
                                        </p:attrNameLst>
                                      </p:cBhvr>
                                      <p:to>
                                        <p:strVal val="visible"/>
                                      </p:to>
                                    </p:set>
                                    <p:animEffect transition="in" filter="fade">
                                      <p:cBhvr>
                                        <p:cTn id="25" dur="600"/>
                                        <p:tgtEl>
                                          <p:spTgt spid="22">
                                            <p:txEl>
                                              <p:pRg st="0" end="0"/>
                                            </p:txEl>
                                          </p:spTgt>
                                        </p:tgtEl>
                                      </p:cBhvr>
                                    </p:animEffect>
                                    <p:anim calcmode="lin" valueType="num">
                                      <p:cBhvr>
                                        <p:cTn id="26" dur="6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27" dur="540" decel="100000" fill="hold"/>
                                        <p:tgtEl>
                                          <p:spTgt spid="22">
                                            <p:txEl>
                                              <p:pRg st="0" end="0"/>
                                            </p:txEl>
                                          </p:spTgt>
                                        </p:tgtEl>
                                        <p:attrNameLst>
                                          <p:attrName>ppt_y</p:attrName>
                                        </p:attrNameLst>
                                      </p:cBhvr>
                                      <p:tavLst>
                                        <p:tav tm="0">
                                          <p:val>
                                            <p:strVal val="#ppt_y+1"/>
                                          </p:val>
                                        </p:tav>
                                        <p:tav tm="100000">
                                          <p:val>
                                            <p:strVal val="#ppt_y-.03"/>
                                          </p:val>
                                        </p:tav>
                                      </p:tavLst>
                                    </p:anim>
                                    <p:anim calcmode="lin" valueType="num">
                                      <p:cBhvr>
                                        <p:cTn id="28" dur="60" accel="100000" fill="hold">
                                          <p:stCondLst>
                                            <p:cond delay="540"/>
                                          </p:stCondLst>
                                        </p:cTn>
                                        <p:tgtEl>
                                          <p:spTgt spid="22">
                                            <p:txEl>
                                              <p:pRg st="0" end="0"/>
                                            </p:txEl>
                                          </p:spTgt>
                                        </p:tgtEl>
                                        <p:attrNameLst>
                                          <p:attrName>ppt_y</p:attrName>
                                        </p:attrNameLst>
                                      </p:cBhvr>
                                      <p:tavLst>
                                        <p:tav tm="0">
                                          <p:val>
                                            <p:strVal val="#ppt_y-.03"/>
                                          </p:val>
                                        </p:tav>
                                        <p:tav tm="100000">
                                          <p:val>
                                            <p:strVal val="#ppt_y"/>
                                          </p:val>
                                        </p:tav>
                                      </p:tavLst>
                                    </p:anim>
                                  </p:childTnLst>
                                </p:cTn>
                              </p:par>
                              <p:par>
                                <p:cTn id="29" presetID="10" presetClass="entr" presetSubtype="0" fill="hold" grpId="0" nodeType="withEffect" nodePh="1">
                                  <p:stCondLst>
                                    <p:cond delay="0"/>
                                  </p:stCondLst>
                                  <p:endCondLst>
                                    <p:cond evt="begin" delay="0">
                                      <p:tn val="29"/>
                                    </p:cond>
                                  </p:end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build="p">
        <p:tmplLst>
          <p:tmpl lvl="1">
            <p:tnLst>
              <p:par>
                <p:cTn presetID="37" presetClass="entr" presetSubtype="0" fill="hold" nodeType="withEffect">
                  <p:stCondLst>
                    <p:cond delay="300"/>
                  </p:stCondLst>
                  <p:childTnLst>
                    <p:set>
                      <p:cBhvr>
                        <p:cTn dur="1" fill="hold">
                          <p:stCondLst>
                            <p:cond delay="0"/>
                          </p:stCondLst>
                        </p:cTn>
                        <p:tgtEl>
                          <p:spTgt spid="20"/>
                        </p:tgtEl>
                        <p:attrNameLst>
                          <p:attrName>style.visibility</p:attrName>
                        </p:attrNameLst>
                      </p:cBhvr>
                      <p:to>
                        <p:strVal val="visible"/>
                      </p:to>
                    </p:set>
                    <p:animEffect transition="in" filter="fade">
                      <p:cBhvr>
                        <p:cTn dur="600"/>
                        <p:tgtEl>
                          <p:spTgt spid="20"/>
                        </p:tgtEl>
                      </p:cBhvr>
                    </p:animEffect>
                    <p:anim calcmode="lin" valueType="num">
                      <p:cBhvr>
                        <p:cTn dur="600" fill="hold"/>
                        <p:tgtEl>
                          <p:spTgt spid="20"/>
                        </p:tgtEl>
                        <p:attrNameLst>
                          <p:attrName>ppt_x</p:attrName>
                        </p:attrNameLst>
                      </p:cBhvr>
                      <p:tavLst>
                        <p:tav tm="0">
                          <p:val>
                            <p:strVal val="#ppt_x"/>
                          </p:val>
                        </p:tav>
                        <p:tav tm="100000">
                          <p:val>
                            <p:strVal val="#ppt_x"/>
                          </p:val>
                        </p:tav>
                      </p:tavLst>
                    </p:anim>
                    <p:anim calcmode="lin" valueType="num">
                      <p:cBhvr>
                        <p:cTn dur="540" decel="100000" fill="hold"/>
                        <p:tgtEl>
                          <p:spTgt spid="2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0"/>
                        </p:tgtEl>
                        <p:attrNameLst>
                          <p:attrName>ppt_y</p:attrName>
                        </p:attrNameLst>
                      </p:cBhvr>
                      <p:tavLst>
                        <p:tav tm="0">
                          <p:val>
                            <p:strVal val="#ppt_y-.03"/>
                          </p:val>
                        </p:tav>
                        <p:tav tm="100000">
                          <p:val>
                            <p:strVal val="#ppt_y"/>
                          </p:val>
                        </p:tav>
                      </p:tavLst>
                    </p:anim>
                  </p:childTnLst>
                </p:cTn>
              </p:par>
            </p:tnLst>
          </p:tmpl>
        </p:tmplLst>
      </p:bldP>
      <p:bldP spid="21" grpId="0" build="p">
        <p:tmplLst>
          <p:tmpl lvl="1">
            <p:tnLst>
              <p:par>
                <p:cTn presetID="37" presetClass="entr" presetSubtype="0" fill="hold" nodeType="withEffect" nodePh="1">
                  <p:stCondLst>
                    <p:cond delay="300"/>
                  </p:stCondLst>
                  <p:childTnLst>
                    <p:set>
                      <p:cBhvr>
                        <p:cTn dur="1" fill="hold">
                          <p:stCondLst>
                            <p:cond delay="0"/>
                          </p:stCondLst>
                        </p:cTn>
                        <p:tgtEl>
                          <p:spTgt spid="21"/>
                        </p:tgtEl>
                        <p:attrNameLst>
                          <p:attrName>style.visibility</p:attrName>
                        </p:attrNameLst>
                      </p:cBhvr>
                      <p:to>
                        <p:strVal val="visible"/>
                      </p:to>
                    </p:set>
                    <p:animEffect transition="in" filter="fade">
                      <p:cBhvr>
                        <p:cTn dur="600"/>
                        <p:tgtEl>
                          <p:spTgt spid="21"/>
                        </p:tgtEl>
                      </p:cBhvr>
                    </p:animEffect>
                    <p:anim calcmode="lin" valueType="num">
                      <p:cBhvr>
                        <p:cTn dur="600" fill="hold"/>
                        <p:tgtEl>
                          <p:spTgt spid="21"/>
                        </p:tgtEl>
                        <p:attrNameLst>
                          <p:attrName>ppt_x</p:attrName>
                        </p:attrNameLst>
                      </p:cBhvr>
                      <p:tavLst>
                        <p:tav tm="0">
                          <p:val>
                            <p:strVal val="#ppt_x"/>
                          </p:val>
                        </p:tav>
                        <p:tav tm="100000">
                          <p:val>
                            <p:strVal val="#ppt_x"/>
                          </p:val>
                        </p:tav>
                      </p:tavLst>
                    </p:anim>
                    <p:anim calcmode="lin" valueType="num">
                      <p:cBhvr>
                        <p:cTn dur="540" decel="100000" fill="hold"/>
                        <p:tgtEl>
                          <p:spTgt spid="21"/>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1"/>
                        </p:tgtEl>
                        <p:attrNameLst>
                          <p:attrName>ppt_y</p:attrName>
                        </p:attrNameLst>
                      </p:cBhvr>
                      <p:tavLst>
                        <p:tav tm="0">
                          <p:val>
                            <p:strVal val="#ppt_y-.03"/>
                          </p:val>
                        </p:tav>
                        <p:tav tm="100000">
                          <p:val>
                            <p:strVal val="#ppt_y"/>
                          </p:val>
                        </p:tav>
                      </p:tavLst>
                    </p:anim>
                  </p:childTnLst>
                </p:cTn>
              </p:par>
            </p:tnLst>
          </p:tmpl>
        </p:tmplLst>
      </p:bldP>
      <p:bldP spid="22" grpId="0" build="p">
        <p:tmplLst>
          <p:tmpl lvl="1">
            <p:tnLst>
              <p:par>
                <p:cTn presetID="37" presetClass="entr" presetSubtype="0" fill="hold" nodeType="withEffect" nodePh="1">
                  <p:stCondLst>
                    <p:cond delay="300"/>
                  </p:stCondLst>
                  <p:childTnLst>
                    <p:set>
                      <p:cBhvr>
                        <p:cTn dur="1" fill="hold">
                          <p:stCondLst>
                            <p:cond delay="0"/>
                          </p:stCondLst>
                        </p:cTn>
                        <p:tgtEl>
                          <p:spTgt spid="22"/>
                        </p:tgtEl>
                        <p:attrNameLst>
                          <p:attrName>style.visibility</p:attrName>
                        </p:attrNameLst>
                      </p:cBhvr>
                      <p:to>
                        <p:strVal val="visible"/>
                      </p:to>
                    </p:set>
                    <p:animEffect transition="in" filter="fade">
                      <p:cBhvr>
                        <p:cTn dur="600"/>
                        <p:tgtEl>
                          <p:spTgt spid="22"/>
                        </p:tgtEl>
                      </p:cBhvr>
                    </p:animEffect>
                    <p:anim calcmode="lin" valueType="num">
                      <p:cBhvr>
                        <p:cTn dur="600" fill="hold"/>
                        <p:tgtEl>
                          <p:spTgt spid="22"/>
                        </p:tgtEl>
                        <p:attrNameLst>
                          <p:attrName>ppt_x</p:attrName>
                        </p:attrNameLst>
                      </p:cBhvr>
                      <p:tavLst>
                        <p:tav tm="0">
                          <p:val>
                            <p:strVal val="#ppt_x"/>
                          </p:val>
                        </p:tav>
                        <p:tav tm="100000">
                          <p:val>
                            <p:strVal val="#ppt_x"/>
                          </p:val>
                        </p:tav>
                      </p:tavLst>
                    </p:anim>
                    <p:anim calcmode="lin" valueType="num">
                      <p:cBhvr>
                        <p:cTn dur="540" decel="100000" fill="hold"/>
                        <p:tgtEl>
                          <p:spTgt spid="22"/>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2"/>
                        </p:tgtEl>
                        <p:attrNameLst>
                          <p:attrName>ppt_y</p:attrName>
                        </p:attrNameLst>
                      </p:cBhvr>
                      <p:tavLst>
                        <p:tav tm="0">
                          <p:val>
                            <p:strVal val="#ppt_y-.03"/>
                          </p:val>
                        </p:tav>
                        <p:tav tm="100000">
                          <p:val>
                            <p:strVal val="#ppt_y"/>
                          </p:val>
                        </p:tav>
                      </p:tavLst>
                    </p:anim>
                  </p:childTnLst>
                </p:cTn>
              </p:par>
            </p:tnLst>
          </p:tmpl>
        </p:tmplLst>
      </p:bldP>
      <p:bldP spid="8" grpId="0"/>
    </p:bldLst>
  </p:timing>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Half frame with text right 2">
    <p:spTree>
      <p:nvGrpSpPr>
        <p:cNvPr id="1" name=""/>
        <p:cNvGrpSpPr/>
        <p:nvPr/>
      </p:nvGrpSpPr>
      <p:grpSpPr>
        <a:xfrm>
          <a:off x="0" y="0"/>
          <a:ext cx="0" cy="0"/>
          <a:chOff x="0" y="0"/>
          <a:chExt cx="0" cy="0"/>
        </a:xfrm>
      </p:grpSpPr>
      <p:sp>
        <p:nvSpPr>
          <p:cNvPr id="6" name="Rectangle 5"/>
          <p:cNvSpPr/>
          <p:nvPr userDrawn="1"/>
        </p:nvSpPr>
        <p:spPr>
          <a:xfrm>
            <a:off x="0" y="0"/>
            <a:ext cx="4605867" cy="516043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Tree>
    <p:extLst>
      <p:ext uri="{BB962C8B-B14F-4D97-AF65-F5344CB8AC3E}">
        <p14:creationId xmlns:p14="http://schemas.microsoft.com/office/powerpoint/2010/main" val="1634024562"/>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Half frame with text left">
    <p:spTree>
      <p:nvGrpSpPr>
        <p:cNvPr id="1" name=""/>
        <p:cNvGrpSpPr/>
        <p:nvPr/>
      </p:nvGrpSpPr>
      <p:grpSpPr>
        <a:xfrm>
          <a:off x="0" y="0"/>
          <a:ext cx="0" cy="0"/>
          <a:chOff x="0" y="0"/>
          <a:chExt cx="0" cy="0"/>
        </a:xfrm>
      </p:grpSpPr>
      <p:sp>
        <p:nvSpPr>
          <p:cNvPr id="6" name="Rectangle 5"/>
          <p:cNvSpPr/>
          <p:nvPr userDrawn="1"/>
        </p:nvSpPr>
        <p:spPr>
          <a:xfrm>
            <a:off x="4538133" y="0"/>
            <a:ext cx="4605867" cy="516043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Tree>
    <p:extLst>
      <p:ext uri="{BB962C8B-B14F-4D97-AF65-F5344CB8AC3E}">
        <p14:creationId xmlns:p14="http://schemas.microsoft.com/office/powerpoint/2010/main" val="911500310"/>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Profile team 1">
    <p:spTree>
      <p:nvGrpSpPr>
        <p:cNvPr id="1" name=""/>
        <p:cNvGrpSpPr/>
        <p:nvPr/>
      </p:nvGrpSpPr>
      <p:grpSpPr>
        <a:xfrm>
          <a:off x="0" y="0"/>
          <a:ext cx="0" cy="0"/>
          <a:chOff x="0" y="0"/>
          <a:chExt cx="0" cy="0"/>
        </a:xfrm>
      </p:grpSpPr>
      <p:sp>
        <p:nvSpPr>
          <p:cNvPr id="6" name="Rectangle 5"/>
          <p:cNvSpPr/>
          <p:nvPr userDrawn="1"/>
        </p:nvSpPr>
        <p:spPr>
          <a:xfrm>
            <a:off x="0" y="0"/>
            <a:ext cx="2304000" cy="51604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23" name="Picture Placeholder 2"/>
          <p:cNvSpPr>
            <a:spLocks noGrp="1"/>
          </p:cNvSpPr>
          <p:nvPr>
            <p:ph type="pic" sz="quarter" idx="11"/>
          </p:nvPr>
        </p:nvSpPr>
        <p:spPr>
          <a:xfrm>
            <a:off x="2285999" y="1"/>
            <a:ext cx="2287067" cy="5160434"/>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1" name="Rectangle 10"/>
          <p:cNvSpPr/>
          <p:nvPr userDrawn="1"/>
        </p:nvSpPr>
        <p:spPr>
          <a:xfrm>
            <a:off x="4553998" y="0"/>
            <a:ext cx="2304000" cy="516043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2" name="Picture Placeholder 2"/>
          <p:cNvSpPr>
            <a:spLocks noGrp="1"/>
          </p:cNvSpPr>
          <p:nvPr>
            <p:ph type="pic" sz="quarter" idx="12"/>
          </p:nvPr>
        </p:nvSpPr>
        <p:spPr>
          <a:xfrm>
            <a:off x="6849531" y="1"/>
            <a:ext cx="2340000" cy="5160434"/>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5" name="Title 3"/>
          <p:cNvSpPr>
            <a:spLocks noGrp="1"/>
          </p:cNvSpPr>
          <p:nvPr>
            <p:ph type="title" hasCustomPrompt="1"/>
          </p:nvPr>
        </p:nvSpPr>
        <p:spPr>
          <a:xfrm>
            <a:off x="211668" y="1625599"/>
            <a:ext cx="1879600" cy="601125"/>
          </a:xfrm>
          <a:prstGeom prst="rect">
            <a:avLst/>
          </a:prstGeom>
        </p:spPr>
        <p:txBody>
          <a:bodyPr lIns="68580" tIns="34290" rIns="68580" bIns="34290">
            <a:noAutofit/>
          </a:bodyPr>
          <a:lstStyle>
            <a:lvl1pPr algn="l">
              <a:defRPr sz="2000" cap="all" baseline="0">
                <a:solidFill>
                  <a:schemeClr val="bg1"/>
                </a:solidFill>
                <a:latin typeface="Lemon/Milk"/>
                <a:cs typeface="Lemon/Milk"/>
              </a:defRPr>
            </a:lvl1pPr>
          </a:lstStyle>
          <a:p>
            <a:r>
              <a:rPr lang="en-US" dirty="0"/>
              <a:t>NAME EXAMPLE</a:t>
            </a:r>
          </a:p>
        </p:txBody>
      </p:sp>
      <p:cxnSp>
        <p:nvCxnSpPr>
          <p:cNvPr id="26" name="Straight Connector 25"/>
          <p:cNvCxnSpPr/>
          <p:nvPr userDrawn="1"/>
        </p:nvCxnSpPr>
        <p:spPr>
          <a:xfrm>
            <a:off x="203201" y="2218240"/>
            <a:ext cx="1888067"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27" name="Text Placeholder 5"/>
          <p:cNvSpPr>
            <a:spLocks noGrp="1"/>
          </p:cNvSpPr>
          <p:nvPr>
            <p:ph type="body" sz="quarter" idx="10" hasCustomPrompt="1"/>
          </p:nvPr>
        </p:nvSpPr>
        <p:spPr>
          <a:xfrm>
            <a:off x="203201" y="2292541"/>
            <a:ext cx="1888067" cy="213595"/>
          </a:xfrm>
          <a:prstGeom prst="rect">
            <a:avLst/>
          </a:prstGeom>
        </p:spPr>
        <p:txBody>
          <a:bodyPr lIns="68580" tIns="34290" rIns="68580" bIns="34290">
            <a:noAutofit/>
          </a:bodyPr>
          <a:lstStyle>
            <a:lvl1pPr marL="0" indent="0" algn="l">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28" name="Text Placeholder 5"/>
          <p:cNvSpPr>
            <a:spLocks noGrp="1"/>
          </p:cNvSpPr>
          <p:nvPr>
            <p:ph type="body" sz="quarter" idx="14" hasCustomPrompt="1"/>
          </p:nvPr>
        </p:nvSpPr>
        <p:spPr>
          <a:xfrm>
            <a:off x="203201" y="2597340"/>
            <a:ext cx="1888067" cy="831658"/>
          </a:xfrm>
          <a:prstGeom prst="rect">
            <a:avLst/>
          </a:prstGeom>
        </p:spPr>
        <p:txBody>
          <a:bodyPr lIns="68580" tIns="34290" rIns="68580" bIns="34290">
            <a:noAutofit/>
          </a:bodyPr>
          <a:lstStyle>
            <a:lvl1pPr marL="0" indent="0" algn="l">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a:t>
            </a:r>
          </a:p>
        </p:txBody>
      </p:sp>
      <p:sp>
        <p:nvSpPr>
          <p:cNvPr id="3" name="Text Placeholder 2"/>
          <p:cNvSpPr>
            <a:spLocks noGrp="1"/>
          </p:cNvSpPr>
          <p:nvPr>
            <p:ph type="body" sz="quarter" idx="15" hasCustomPrompt="1"/>
          </p:nvPr>
        </p:nvSpPr>
        <p:spPr>
          <a:xfrm>
            <a:off x="321208"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13" name="Text Placeholder 2"/>
          <p:cNvSpPr>
            <a:spLocks noGrp="1"/>
          </p:cNvSpPr>
          <p:nvPr>
            <p:ph type="body" sz="quarter" idx="16" hasCustomPrompt="1"/>
          </p:nvPr>
        </p:nvSpPr>
        <p:spPr>
          <a:xfrm>
            <a:off x="769942"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14" name="Text Placeholder 2"/>
          <p:cNvSpPr>
            <a:spLocks noGrp="1"/>
          </p:cNvSpPr>
          <p:nvPr>
            <p:ph type="body" sz="quarter" idx="17" hasCustomPrompt="1"/>
          </p:nvPr>
        </p:nvSpPr>
        <p:spPr>
          <a:xfrm>
            <a:off x="1210208"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16" name="Text Placeholder 2"/>
          <p:cNvSpPr>
            <a:spLocks noGrp="1"/>
          </p:cNvSpPr>
          <p:nvPr>
            <p:ph type="body" sz="quarter" idx="18" hasCustomPrompt="1"/>
          </p:nvPr>
        </p:nvSpPr>
        <p:spPr>
          <a:xfrm>
            <a:off x="1658942"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cxnSp>
        <p:nvCxnSpPr>
          <p:cNvPr id="18" name="Straight Connector 17"/>
          <p:cNvCxnSpPr/>
          <p:nvPr userDrawn="1"/>
        </p:nvCxnSpPr>
        <p:spPr>
          <a:xfrm>
            <a:off x="4749801" y="2218240"/>
            <a:ext cx="1888067"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19" name="Text Placeholder 5"/>
          <p:cNvSpPr>
            <a:spLocks noGrp="1"/>
          </p:cNvSpPr>
          <p:nvPr>
            <p:ph type="body" sz="quarter" idx="19" hasCustomPrompt="1"/>
          </p:nvPr>
        </p:nvSpPr>
        <p:spPr>
          <a:xfrm>
            <a:off x="4749801" y="2292541"/>
            <a:ext cx="1888067" cy="213595"/>
          </a:xfrm>
          <a:prstGeom prst="rect">
            <a:avLst/>
          </a:prstGeom>
        </p:spPr>
        <p:txBody>
          <a:bodyPr lIns="68580" tIns="34290" rIns="68580" bIns="34290">
            <a:noAutofit/>
          </a:bodyPr>
          <a:lstStyle>
            <a:lvl1pPr marL="0" indent="0" algn="l">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20" name="Text Placeholder 5"/>
          <p:cNvSpPr>
            <a:spLocks noGrp="1"/>
          </p:cNvSpPr>
          <p:nvPr>
            <p:ph type="body" sz="quarter" idx="20" hasCustomPrompt="1"/>
          </p:nvPr>
        </p:nvSpPr>
        <p:spPr>
          <a:xfrm>
            <a:off x="4749801" y="2597340"/>
            <a:ext cx="1888067" cy="831658"/>
          </a:xfrm>
          <a:prstGeom prst="rect">
            <a:avLst/>
          </a:prstGeom>
        </p:spPr>
        <p:txBody>
          <a:bodyPr lIns="68580" tIns="34290" rIns="68580" bIns="34290">
            <a:noAutofit/>
          </a:bodyPr>
          <a:lstStyle>
            <a:lvl1pPr marL="0" indent="0" algn="l">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a:t>
            </a:r>
          </a:p>
        </p:txBody>
      </p:sp>
      <p:sp>
        <p:nvSpPr>
          <p:cNvPr id="21" name="Text Placeholder 2"/>
          <p:cNvSpPr>
            <a:spLocks noGrp="1"/>
          </p:cNvSpPr>
          <p:nvPr>
            <p:ph type="body" sz="quarter" idx="21" hasCustomPrompt="1"/>
          </p:nvPr>
        </p:nvSpPr>
        <p:spPr>
          <a:xfrm>
            <a:off x="4867808"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22" name="Text Placeholder 2"/>
          <p:cNvSpPr>
            <a:spLocks noGrp="1"/>
          </p:cNvSpPr>
          <p:nvPr>
            <p:ph type="body" sz="quarter" idx="22" hasCustomPrompt="1"/>
          </p:nvPr>
        </p:nvSpPr>
        <p:spPr>
          <a:xfrm>
            <a:off x="5316542"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24" name="Text Placeholder 2"/>
          <p:cNvSpPr>
            <a:spLocks noGrp="1"/>
          </p:cNvSpPr>
          <p:nvPr>
            <p:ph type="body" sz="quarter" idx="23" hasCustomPrompt="1"/>
          </p:nvPr>
        </p:nvSpPr>
        <p:spPr>
          <a:xfrm>
            <a:off x="5756808"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25" name="Text Placeholder 2"/>
          <p:cNvSpPr>
            <a:spLocks noGrp="1"/>
          </p:cNvSpPr>
          <p:nvPr>
            <p:ph type="body" sz="quarter" idx="24" hasCustomPrompt="1"/>
          </p:nvPr>
        </p:nvSpPr>
        <p:spPr>
          <a:xfrm>
            <a:off x="6205542"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4" name="Text Placeholder 3"/>
          <p:cNvSpPr>
            <a:spLocks noGrp="1"/>
          </p:cNvSpPr>
          <p:nvPr>
            <p:ph type="body" sz="quarter" idx="25" hasCustomPrompt="1"/>
          </p:nvPr>
        </p:nvSpPr>
        <p:spPr>
          <a:xfrm>
            <a:off x="4758797" y="1642532"/>
            <a:ext cx="1879070" cy="575733"/>
          </a:xfrm>
          <a:prstGeom prst="rect">
            <a:avLst/>
          </a:prstGeom>
        </p:spPr>
        <p:txBody>
          <a:bodyPr vert="horz"/>
          <a:lstStyle>
            <a:lvl1pPr marL="0" indent="0">
              <a:buNone/>
              <a:defRPr>
                <a:solidFill>
                  <a:schemeClr val="bg1"/>
                </a:solidFill>
                <a:latin typeface="Lemon/Milk"/>
                <a:cs typeface="Lemon/Milk"/>
              </a:defRPr>
            </a:lvl1pPr>
            <a:lvl2pPr marL="342900" indent="0">
              <a:buNone/>
              <a:defRPr>
                <a:solidFill>
                  <a:schemeClr val="bg1"/>
                </a:solidFill>
                <a:latin typeface="Lemon/Milk"/>
                <a:cs typeface="Lemon/Milk"/>
              </a:defRPr>
            </a:lvl2pPr>
            <a:lvl3pPr marL="685800" indent="0">
              <a:buNone/>
              <a:defRPr>
                <a:solidFill>
                  <a:schemeClr val="bg1"/>
                </a:solidFill>
                <a:latin typeface="Lemon/Milk"/>
                <a:cs typeface="Lemon/Milk"/>
              </a:defRPr>
            </a:lvl3pPr>
            <a:lvl4pPr marL="1028700" indent="0">
              <a:buNone/>
              <a:defRPr>
                <a:solidFill>
                  <a:schemeClr val="bg1"/>
                </a:solidFill>
                <a:latin typeface="Lemon/Milk"/>
                <a:cs typeface="Lemon/Milk"/>
              </a:defRPr>
            </a:lvl4pPr>
            <a:lvl5pPr marL="1371600" indent="0">
              <a:buNone/>
              <a:defRPr>
                <a:solidFill>
                  <a:schemeClr val="bg1"/>
                </a:solidFill>
                <a:latin typeface="Lemon/Milk"/>
                <a:cs typeface="Lemon/Milk"/>
              </a:defRPr>
            </a:lvl5pPr>
          </a:lstStyle>
          <a:p>
            <a:pPr lvl="0"/>
            <a:r>
              <a:rPr lang="es-ES_tradnl" dirty="0"/>
              <a:t>NAME EXAMPLE</a:t>
            </a:r>
            <a:endParaRPr lang="en-US" dirty="0"/>
          </a:p>
        </p:txBody>
      </p:sp>
    </p:spTree>
    <p:extLst>
      <p:ext uri="{BB962C8B-B14F-4D97-AF65-F5344CB8AC3E}">
        <p14:creationId xmlns:p14="http://schemas.microsoft.com/office/powerpoint/2010/main" val="179629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37"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600"/>
                                        <p:tgtEl>
                                          <p:spTgt spid="15"/>
                                        </p:tgtEl>
                                      </p:cBhvr>
                                    </p:animEffect>
                                    <p:anim calcmode="lin" valueType="num">
                                      <p:cBhvr>
                                        <p:cTn id="14" dur="600" fill="hold"/>
                                        <p:tgtEl>
                                          <p:spTgt spid="15"/>
                                        </p:tgtEl>
                                        <p:attrNameLst>
                                          <p:attrName>ppt_x</p:attrName>
                                        </p:attrNameLst>
                                      </p:cBhvr>
                                      <p:tavLst>
                                        <p:tav tm="0">
                                          <p:val>
                                            <p:strVal val="#ppt_x"/>
                                          </p:val>
                                        </p:tav>
                                        <p:tav tm="100000">
                                          <p:val>
                                            <p:strVal val="#ppt_x"/>
                                          </p:val>
                                        </p:tav>
                                      </p:tavLst>
                                    </p:anim>
                                    <p:anim calcmode="lin" valueType="num">
                                      <p:cBhvr>
                                        <p:cTn id="15" dur="540" decel="100000" fill="hold"/>
                                        <p:tgtEl>
                                          <p:spTgt spid="15"/>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27">
                                            <p:txEl>
                                              <p:pRg st="0" end="0"/>
                                            </p:txEl>
                                          </p:spTgt>
                                        </p:tgtEl>
                                        <p:attrNameLst>
                                          <p:attrName>style.visibility</p:attrName>
                                        </p:attrNameLst>
                                      </p:cBhvr>
                                      <p:to>
                                        <p:strVal val="visible"/>
                                      </p:to>
                                    </p:set>
                                    <p:animEffect transition="in" filter="fade">
                                      <p:cBhvr>
                                        <p:cTn id="19" dur="600"/>
                                        <p:tgtEl>
                                          <p:spTgt spid="27">
                                            <p:txEl>
                                              <p:pRg st="0" end="0"/>
                                            </p:txEl>
                                          </p:spTgt>
                                        </p:tgtEl>
                                      </p:cBhvr>
                                    </p:animEffect>
                                    <p:anim calcmode="lin" valueType="num">
                                      <p:cBhvr>
                                        <p:cTn id="20" dur="6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27">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27">
                                            <p:txEl>
                                              <p:pRg st="0" end="0"/>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300"/>
                                  </p:stCondLst>
                                  <p:childTnLst>
                                    <p:set>
                                      <p:cBhvr>
                                        <p:cTn id="24" dur="1" fill="hold">
                                          <p:stCondLst>
                                            <p:cond delay="0"/>
                                          </p:stCondLst>
                                        </p:cTn>
                                        <p:tgtEl>
                                          <p:spTgt spid="28">
                                            <p:txEl>
                                              <p:pRg st="0" end="0"/>
                                            </p:txEl>
                                          </p:spTgt>
                                        </p:tgtEl>
                                        <p:attrNameLst>
                                          <p:attrName>style.visibility</p:attrName>
                                        </p:attrNameLst>
                                      </p:cBhvr>
                                      <p:to>
                                        <p:strVal val="visible"/>
                                      </p:to>
                                    </p:set>
                                    <p:animEffect transition="in" filter="fade">
                                      <p:cBhvr>
                                        <p:cTn id="25" dur="600"/>
                                        <p:tgtEl>
                                          <p:spTgt spid="28">
                                            <p:txEl>
                                              <p:pRg st="0" end="0"/>
                                            </p:txEl>
                                          </p:spTgt>
                                        </p:tgtEl>
                                      </p:cBhvr>
                                    </p:animEffect>
                                    <p:anim calcmode="lin" valueType="num">
                                      <p:cBhvr>
                                        <p:cTn id="26" dur="6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27" dur="540" decel="100000" fill="hold"/>
                                        <p:tgtEl>
                                          <p:spTgt spid="28">
                                            <p:txEl>
                                              <p:pRg st="0" end="0"/>
                                            </p:txEl>
                                          </p:spTgt>
                                        </p:tgtEl>
                                        <p:attrNameLst>
                                          <p:attrName>ppt_y</p:attrName>
                                        </p:attrNameLst>
                                      </p:cBhvr>
                                      <p:tavLst>
                                        <p:tav tm="0">
                                          <p:val>
                                            <p:strVal val="#ppt_y+1"/>
                                          </p:val>
                                        </p:tav>
                                        <p:tav tm="100000">
                                          <p:val>
                                            <p:strVal val="#ppt_y-.03"/>
                                          </p:val>
                                        </p:tav>
                                      </p:tavLst>
                                    </p:anim>
                                    <p:anim calcmode="lin" valueType="num">
                                      <p:cBhvr>
                                        <p:cTn id="28" dur="60" accel="100000" fill="hold">
                                          <p:stCondLst>
                                            <p:cond delay="540"/>
                                          </p:stCondLst>
                                        </p:cTn>
                                        <p:tgtEl>
                                          <p:spTgt spid="28">
                                            <p:txEl>
                                              <p:pRg st="0" end="0"/>
                                            </p:txEl>
                                          </p:spTgt>
                                        </p:tgtEl>
                                        <p:attrNameLst>
                                          <p:attrName>ppt_y</p:attrName>
                                        </p:attrNameLst>
                                      </p:cBhvr>
                                      <p:tavLst>
                                        <p:tav tm="0">
                                          <p:val>
                                            <p:strVal val="#ppt_y-.03"/>
                                          </p:val>
                                        </p:tav>
                                        <p:tav tm="100000">
                                          <p:val>
                                            <p:strVal val="#ppt_y"/>
                                          </p:val>
                                        </p:tav>
                                      </p:tavLst>
                                    </p:anim>
                                  </p:childTnLst>
                                </p:cTn>
                              </p:par>
                              <p:par>
                                <p:cTn id="29" presetID="22" presetClass="entr" presetSubtype="4" fill="hold" nodeType="withEffect">
                                  <p:stCondLst>
                                    <p:cond delay="30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par>
                                <p:cTn id="32" presetID="53" presetClass="entr" presetSubtype="16" fill="hold" grpId="0" nodeType="withEffect">
                                  <p:stCondLst>
                                    <p:cond delay="300"/>
                                  </p:stCondLst>
                                  <p:childTnLst>
                                    <p:set>
                                      <p:cBhvr>
                                        <p:cTn id="33" dur="1" fill="hold">
                                          <p:stCondLst>
                                            <p:cond delay="0"/>
                                          </p:stCondLst>
                                        </p:cTn>
                                        <p:tgtEl>
                                          <p:spTgt spid="3">
                                            <p:txEl>
                                              <p:pRg st="0" end="0"/>
                                            </p:txEl>
                                          </p:spTgt>
                                        </p:tgtEl>
                                        <p:attrNameLst>
                                          <p:attrName>style.visibility</p:attrName>
                                        </p:attrNameLst>
                                      </p:cBhvr>
                                      <p:to>
                                        <p:strVal val="visible"/>
                                      </p:to>
                                    </p:set>
                                    <p:anim calcmode="lin" valueType="num">
                                      <p:cBhvr>
                                        <p:cTn id="34" dur="400" fill="hold"/>
                                        <p:tgtEl>
                                          <p:spTgt spid="3">
                                            <p:txEl>
                                              <p:pRg st="0" end="0"/>
                                            </p:txEl>
                                          </p:spTgt>
                                        </p:tgtEl>
                                        <p:attrNameLst>
                                          <p:attrName>ppt_w</p:attrName>
                                        </p:attrNameLst>
                                      </p:cBhvr>
                                      <p:tavLst>
                                        <p:tav tm="0">
                                          <p:val>
                                            <p:fltVal val="0"/>
                                          </p:val>
                                        </p:tav>
                                        <p:tav tm="100000">
                                          <p:val>
                                            <p:strVal val="#ppt_w"/>
                                          </p:val>
                                        </p:tav>
                                      </p:tavLst>
                                    </p:anim>
                                    <p:anim calcmode="lin" valueType="num">
                                      <p:cBhvr>
                                        <p:cTn id="35" dur="4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36" dur="400"/>
                                        <p:tgtEl>
                                          <p:spTgt spid="3">
                                            <p:txEl>
                                              <p:pRg st="0" end="0"/>
                                            </p:txEl>
                                          </p:spTgt>
                                        </p:tgtEl>
                                      </p:cBhvr>
                                    </p:animEffect>
                                  </p:childTnLst>
                                </p:cTn>
                              </p:par>
                              <p:par>
                                <p:cTn id="37" presetID="53" presetClass="entr" presetSubtype="16" fill="hold" grpId="0" nodeType="withEffect">
                                  <p:stCondLst>
                                    <p:cond delay="300"/>
                                  </p:stCondLst>
                                  <p:childTnLst>
                                    <p:set>
                                      <p:cBhvr>
                                        <p:cTn id="38" dur="1" fill="hold">
                                          <p:stCondLst>
                                            <p:cond delay="0"/>
                                          </p:stCondLst>
                                        </p:cTn>
                                        <p:tgtEl>
                                          <p:spTgt spid="13">
                                            <p:txEl>
                                              <p:pRg st="0" end="0"/>
                                            </p:txEl>
                                          </p:spTgt>
                                        </p:tgtEl>
                                        <p:attrNameLst>
                                          <p:attrName>style.visibility</p:attrName>
                                        </p:attrNameLst>
                                      </p:cBhvr>
                                      <p:to>
                                        <p:strVal val="visible"/>
                                      </p:to>
                                    </p:set>
                                    <p:anim calcmode="lin" valueType="num">
                                      <p:cBhvr>
                                        <p:cTn id="39" dur="4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40" dur="4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41" dur="400"/>
                                        <p:tgtEl>
                                          <p:spTgt spid="13">
                                            <p:txEl>
                                              <p:pRg st="0" end="0"/>
                                            </p:txEl>
                                          </p:spTgt>
                                        </p:tgtEl>
                                      </p:cBhvr>
                                    </p:animEffect>
                                  </p:childTnLst>
                                </p:cTn>
                              </p:par>
                              <p:par>
                                <p:cTn id="42" presetID="53" presetClass="entr" presetSubtype="16" fill="hold" grpId="0" nodeType="withEffect">
                                  <p:stCondLst>
                                    <p:cond delay="300"/>
                                  </p:stCondLst>
                                  <p:childTnLst>
                                    <p:set>
                                      <p:cBhvr>
                                        <p:cTn id="43" dur="1" fill="hold">
                                          <p:stCondLst>
                                            <p:cond delay="0"/>
                                          </p:stCondLst>
                                        </p:cTn>
                                        <p:tgtEl>
                                          <p:spTgt spid="14">
                                            <p:txEl>
                                              <p:pRg st="0" end="0"/>
                                            </p:txEl>
                                          </p:spTgt>
                                        </p:tgtEl>
                                        <p:attrNameLst>
                                          <p:attrName>style.visibility</p:attrName>
                                        </p:attrNameLst>
                                      </p:cBhvr>
                                      <p:to>
                                        <p:strVal val="visible"/>
                                      </p:to>
                                    </p:set>
                                    <p:anim calcmode="lin" valueType="num">
                                      <p:cBhvr>
                                        <p:cTn id="44" dur="4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45" dur="4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46" dur="400"/>
                                        <p:tgtEl>
                                          <p:spTgt spid="14">
                                            <p:txEl>
                                              <p:pRg st="0" end="0"/>
                                            </p:txEl>
                                          </p:spTgt>
                                        </p:tgtEl>
                                      </p:cBhvr>
                                    </p:animEffect>
                                  </p:childTnLst>
                                </p:cTn>
                              </p:par>
                              <p:par>
                                <p:cTn id="47" presetID="53" presetClass="entr" presetSubtype="16" fill="hold" grpId="0" nodeType="withEffect">
                                  <p:stCondLst>
                                    <p:cond delay="300"/>
                                  </p:stCondLst>
                                  <p:childTnLst>
                                    <p:set>
                                      <p:cBhvr>
                                        <p:cTn id="48" dur="1" fill="hold">
                                          <p:stCondLst>
                                            <p:cond delay="0"/>
                                          </p:stCondLst>
                                        </p:cTn>
                                        <p:tgtEl>
                                          <p:spTgt spid="16">
                                            <p:txEl>
                                              <p:pRg st="0" end="0"/>
                                            </p:txEl>
                                          </p:spTgt>
                                        </p:tgtEl>
                                        <p:attrNameLst>
                                          <p:attrName>style.visibility</p:attrName>
                                        </p:attrNameLst>
                                      </p:cBhvr>
                                      <p:to>
                                        <p:strVal val="visible"/>
                                      </p:to>
                                    </p:set>
                                    <p:anim calcmode="lin" valueType="num">
                                      <p:cBhvr>
                                        <p:cTn id="49" dur="4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50" dur="4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51" dur="400"/>
                                        <p:tgtEl>
                                          <p:spTgt spid="16">
                                            <p:txEl>
                                              <p:pRg st="0" end="0"/>
                                            </p:txEl>
                                          </p:spTgt>
                                        </p:tgtEl>
                                      </p:cBhvr>
                                    </p:animEffect>
                                  </p:childTnLst>
                                </p:cTn>
                              </p:par>
                              <p:par>
                                <p:cTn id="52" presetID="37" presetClass="entr" presetSubtype="0" fill="hold" grpId="0" nodeType="withEffect">
                                  <p:stCondLst>
                                    <p:cond delay="300"/>
                                  </p:stCondLst>
                                  <p:childTnLst>
                                    <p:set>
                                      <p:cBhvr>
                                        <p:cTn id="53" dur="1" fill="hold">
                                          <p:stCondLst>
                                            <p:cond delay="0"/>
                                          </p:stCondLst>
                                        </p:cTn>
                                        <p:tgtEl>
                                          <p:spTgt spid="19">
                                            <p:txEl>
                                              <p:pRg st="0" end="0"/>
                                            </p:txEl>
                                          </p:spTgt>
                                        </p:tgtEl>
                                        <p:attrNameLst>
                                          <p:attrName>style.visibility</p:attrName>
                                        </p:attrNameLst>
                                      </p:cBhvr>
                                      <p:to>
                                        <p:strVal val="visible"/>
                                      </p:to>
                                    </p:set>
                                    <p:animEffect transition="in" filter="fade">
                                      <p:cBhvr>
                                        <p:cTn id="54" dur="600"/>
                                        <p:tgtEl>
                                          <p:spTgt spid="19">
                                            <p:txEl>
                                              <p:pRg st="0" end="0"/>
                                            </p:txEl>
                                          </p:spTgt>
                                        </p:tgtEl>
                                      </p:cBhvr>
                                    </p:animEffect>
                                    <p:anim calcmode="lin" valueType="num">
                                      <p:cBhvr>
                                        <p:cTn id="55" dur="6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56" dur="540" decel="100000" fill="hold"/>
                                        <p:tgtEl>
                                          <p:spTgt spid="19">
                                            <p:txEl>
                                              <p:pRg st="0" end="0"/>
                                            </p:txEl>
                                          </p:spTgt>
                                        </p:tgtEl>
                                        <p:attrNameLst>
                                          <p:attrName>ppt_y</p:attrName>
                                        </p:attrNameLst>
                                      </p:cBhvr>
                                      <p:tavLst>
                                        <p:tav tm="0">
                                          <p:val>
                                            <p:strVal val="#ppt_y+1"/>
                                          </p:val>
                                        </p:tav>
                                        <p:tav tm="100000">
                                          <p:val>
                                            <p:strVal val="#ppt_y-.03"/>
                                          </p:val>
                                        </p:tav>
                                      </p:tavLst>
                                    </p:anim>
                                    <p:anim calcmode="lin" valueType="num">
                                      <p:cBhvr>
                                        <p:cTn id="57" dur="60" accel="100000" fill="hold">
                                          <p:stCondLst>
                                            <p:cond delay="540"/>
                                          </p:stCondLst>
                                        </p:cTn>
                                        <p:tgtEl>
                                          <p:spTgt spid="19">
                                            <p:txEl>
                                              <p:pRg st="0" end="0"/>
                                            </p:txEl>
                                          </p:spTgt>
                                        </p:tgtEl>
                                        <p:attrNameLst>
                                          <p:attrName>ppt_y</p:attrName>
                                        </p:attrNameLst>
                                      </p:cBhvr>
                                      <p:tavLst>
                                        <p:tav tm="0">
                                          <p:val>
                                            <p:strVal val="#ppt_y-.03"/>
                                          </p:val>
                                        </p:tav>
                                        <p:tav tm="100000">
                                          <p:val>
                                            <p:strVal val="#ppt_y"/>
                                          </p:val>
                                        </p:tav>
                                      </p:tavLst>
                                    </p:anim>
                                  </p:childTnLst>
                                </p:cTn>
                              </p:par>
                              <p:par>
                                <p:cTn id="58" presetID="37" presetClass="entr" presetSubtype="0" fill="hold" grpId="0" nodeType="withEffect">
                                  <p:stCondLst>
                                    <p:cond delay="300"/>
                                  </p:stCondLst>
                                  <p:childTnLst>
                                    <p:set>
                                      <p:cBhvr>
                                        <p:cTn id="59" dur="1" fill="hold">
                                          <p:stCondLst>
                                            <p:cond delay="0"/>
                                          </p:stCondLst>
                                        </p:cTn>
                                        <p:tgtEl>
                                          <p:spTgt spid="20">
                                            <p:txEl>
                                              <p:pRg st="0" end="0"/>
                                            </p:txEl>
                                          </p:spTgt>
                                        </p:tgtEl>
                                        <p:attrNameLst>
                                          <p:attrName>style.visibility</p:attrName>
                                        </p:attrNameLst>
                                      </p:cBhvr>
                                      <p:to>
                                        <p:strVal val="visible"/>
                                      </p:to>
                                    </p:set>
                                    <p:animEffect transition="in" filter="fade">
                                      <p:cBhvr>
                                        <p:cTn id="60" dur="600"/>
                                        <p:tgtEl>
                                          <p:spTgt spid="20">
                                            <p:txEl>
                                              <p:pRg st="0" end="0"/>
                                            </p:txEl>
                                          </p:spTgt>
                                        </p:tgtEl>
                                      </p:cBhvr>
                                    </p:animEffect>
                                    <p:anim calcmode="lin" valueType="num">
                                      <p:cBhvr>
                                        <p:cTn id="61" dur="6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62" dur="540" decel="100000" fill="hold"/>
                                        <p:tgtEl>
                                          <p:spTgt spid="20">
                                            <p:txEl>
                                              <p:pRg st="0" end="0"/>
                                            </p:txEl>
                                          </p:spTgt>
                                        </p:tgtEl>
                                        <p:attrNameLst>
                                          <p:attrName>ppt_y</p:attrName>
                                        </p:attrNameLst>
                                      </p:cBhvr>
                                      <p:tavLst>
                                        <p:tav tm="0">
                                          <p:val>
                                            <p:strVal val="#ppt_y+1"/>
                                          </p:val>
                                        </p:tav>
                                        <p:tav tm="100000">
                                          <p:val>
                                            <p:strVal val="#ppt_y-.03"/>
                                          </p:val>
                                        </p:tav>
                                      </p:tavLst>
                                    </p:anim>
                                    <p:anim calcmode="lin" valueType="num">
                                      <p:cBhvr>
                                        <p:cTn id="63" dur="60" accel="100000" fill="hold">
                                          <p:stCondLst>
                                            <p:cond delay="540"/>
                                          </p:stCondLst>
                                        </p:cTn>
                                        <p:tgtEl>
                                          <p:spTgt spid="20">
                                            <p:txEl>
                                              <p:pRg st="0" end="0"/>
                                            </p:txEl>
                                          </p:spTgt>
                                        </p:tgtEl>
                                        <p:attrNameLst>
                                          <p:attrName>ppt_y</p:attrName>
                                        </p:attrNameLst>
                                      </p:cBhvr>
                                      <p:tavLst>
                                        <p:tav tm="0">
                                          <p:val>
                                            <p:strVal val="#ppt_y-.03"/>
                                          </p:val>
                                        </p:tav>
                                        <p:tav tm="100000">
                                          <p:val>
                                            <p:strVal val="#ppt_y"/>
                                          </p:val>
                                        </p:tav>
                                      </p:tavLst>
                                    </p:anim>
                                  </p:childTnLst>
                                </p:cTn>
                              </p:par>
                              <p:par>
                                <p:cTn id="64" presetID="22" presetClass="entr" presetSubtype="4" fill="hold" nodeType="withEffect">
                                  <p:stCondLst>
                                    <p:cond delay="300"/>
                                  </p:stCondLst>
                                  <p:childTnLst>
                                    <p:set>
                                      <p:cBhvr>
                                        <p:cTn id="65" dur="1" fill="hold">
                                          <p:stCondLst>
                                            <p:cond delay="0"/>
                                          </p:stCondLst>
                                        </p:cTn>
                                        <p:tgtEl>
                                          <p:spTgt spid="18"/>
                                        </p:tgtEl>
                                        <p:attrNameLst>
                                          <p:attrName>style.visibility</p:attrName>
                                        </p:attrNameLst>
                                      </p:cBhvr>
                                      <p:to>
                                        <p:strVal val="visible"/>
                                      </p:to>
                                    </p:set>
                                    <p:animEffect transition="in" filter="wipe(down)">
                                      <p:cBhvr>
                                        <p:cTn id="66" dur="500"/>
                                        <p:tgtEl>
                                          <p:spTgt spid="18"/>
                                        </p:tgtEl>
                                      </p:cBhvr>
                                    </p:animEffect>
                                  </p:childTnLst>
                                </p:cTn>
                              </p:par>
                              <p:par>
                                <p:cTn id="67" presetID="53" presetClass="entr" presetSubtype="16" fill="hold" grpId="0" nodeType="withEffect">
                                  <p:stCondLst>
                                    <p:cond delay="300"/>
                                  </p:stCondLst>
                                  <p:childTnLst>
                                    <p:set>
                                      <p:cBhvr>
                                        <p:cTn id="68" dur="1" fill="hold">
                                          <p:stCondLst>
                                            <p:cond delay="0"/>
                                          </p:stCondLst>
                                        </p:cTn>
                                        <p:tgtEl>
                                          <p:spTgt spid="21">
                                            <p:txEl>
                                              <p:pRg st="0" end="0"/>
                                            </p:txEl>
                                          </p:spTgt>
                                        </p:tgtEl>
                                        <p:attrNameLst>
                                          <p:attrName>style.visibility</p:attrName>
                                        </p:attrNameLst>
                                      </p:cBhvr>
                                      <p:to>
                                        <p:strVal val="visible"/>
                                      </p:to>
                                    </p:set>
                                    <p:anim calcmode="lin" valueType="num">
                                      <p:cBhvr>
                                        <p:cTn id="69" dur="4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70" dur="4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71" dur="400"/>
                                        <p:tgtEl>
                                          <p:spTgt spid="21">
                                            <p:txEl>
                                              <p:pRg st="0" end="0"/>
                                            </p:txEl>
                                          </p:spTgt>
                                        </p:tgtEl>
                                      </p:cBhvr>
                                    </p:animEffect>
                                  </p:childTnLst>
                                </p:cTn>
                              </p:par>
                              <p:par>
                                <p:cTn id="72" presetID="53" presetClass="entr" presetSubtype="16" fill="hold" grpId="0" nodeType="withEffect">
                                  <p:stCondLst>
                                    <p:cond delay="300"/>
                                  </p:stCondLst>
                                  <p:childTnLst>
                                    <p:set>
                                      <p:cBhvr>
                                        <p:cTn id="73" dur="1" fill="hold">
                                          <p:stCondLst>
                                            <p:cond delay="0"/>
                                          </p:stCondLst>
                                        </p:cTn>
                                        <p:tgtEl>
                                          <p:spTgt spid="22">
                                            <p:txEl>
                                              <p:pRg st="0" end="0"/>
                                            </p:txEl>
                                          </p:spTgt>
                                        </p:tgtEl>
                                        <p:attrNameLst>
                                          <p:attrName>style.visibility</p:attrName>
                                        </p:attrNameLst>
                                      </p:cBhvr>
                                      <p:to>
                                        <p:strVal val="visible"/>
                                      </p:to>
                                    </p:set>
                                    <p:anim calcmode="lin" valueType="num">
                                      <p:cBhvr>
                                        <p:cTn id="74" dur="4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75" dur="4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76" dur="400"/>
                                        <p:tgtEl>
                                          <p:spTgt spid="22">
                                            <p:txEl>
                                              <p:pRg st="0" end="0"/>
                                            </p:txEl>
                                          </p:spTgt>
                                        </p:tgtEl>
                                      </p:cBhvr>
                                    </p:animEffect>
                                  </p:childTnLst>
                                </p:cTn>
                              </p:par>
                              <p:par>
                                <p:cTn id="77" presetID="53" presetClass="entr" presetSubtype="16" fill="hold" grpId="0" nodeType="withEffect">
                                  <p:stCondLst>
                                    <p:cond delay="300"/>
                                  </p:stCondLst>
                                  <p:childTnLst>
                                    <p:set>
                                      <p:cBhvr>
                                        <p:cTn id="78" dur="1" fill="hold">
                                          <p:stCondLst>
                                            <p:cond delay="0"/>
                                          </p:stCondLst>
                                        </p:cTn>
                                        <p:tgtEl>
                                          <p:spTgt spid="24">
                                            <p:txEl>
                                              <p:pRg st="0" end="0"/>
                                            </p:txEl>
                                          </p:spTgt>
                                        </p:tgtEl>
                                        <p:attrNameLst>
                                          <p:attrName>style.visibility</p:attrName>
                                        </p:attrNameLst>
                                      </p:cBhvr>
                                      <p:to>
                                        <p:strVal val="visible"/>
                                      </p:to>
                                    </p:set>
                                    <p:anim calcmode="lin" valueType="num">
                                      <p:cBhvr>
                                        <p:cTn id="79" dur="4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80" dur="4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81" dur="400"/>
                                        <p:tgtEl>
                                          <p:spTgt spid="24">
                                            <p:txEl>
                                              <p:pRg st="0" end="0"/>
                                            </p:txEl>
                                          </p:spTgt>
                                        </p:tgtEl>
                                      </p:cBhvr>
                                    </p:animEffect>
                                  </p:childTnLst>
                                </p:cTn>
                              </p:par>
                              <p:par>
                                <p:cTn id="82" presetID="53" presetClass="entr" presetSubtype="16" fill="hold" grpId="0" nodeType="withEffect">
                                  <p:stCondLst>
                                    <p:cond delay="300"/>
                                  </p:stCondLst>
                                  <p:childTnLst>
                                    <p:set>
                                      <p:cBhvr>
                                        <p:cTn id="83" dur="1" fill="hold">
                                          <p:stCondLst>
                                            <p:cond delay="0"/>
                                          </p:stCondLst>
                                        </p:cTn>
                                        <p:tgtEl>
                                          <p:spTgt spid="25">
                                            <p:txEl>
                                              <p:pRg st="0" end="0"/>
                                            </p:txEl>
                                          </p:spTgt>
                                        </p:tgtEl>
                                        <p:attrNameLst>
                                          <p:attrName>style.visibility</p:attrName>
                                        </p:attrNameLst>
                                      </p:cBhvr>
                                      <p:to>
                                        <p:strVal val="visible"/>
                                      </p:to>
                                    </p:set>
                                    <p:anim calcmode="lin" valueType="num">
                                      <p:cBhvr>
                                        <p:cTn id="84" dur="4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85" dur="4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86" dur="400"/>
                                        <p:tgtEl>
                                          <p:spTgt spid="25">
                                            <p:txEl>
                                              <p:pRg st="0" end="0"/>
                                            </p:txEl>
                                          </p:spTgt>
                                        </p:tgtEl>
                                      </p:cBhvr>
                                    </p:animEffect>
                                  </p:childTnLst>
                                </p:cTn>
                              </p:par>
                              <p:par>
                                <p:cTn id="87" presetID="37" presetClass="entr" presetSubtype="0" fill="hold" grpId="0" nodeType="withEffect">
                                  <p:stCondLst>
                                    <p:cond delay="300"/>
                                  </p:stCondLst>
                                  <p:childTnLst>
                                    <p:set>
                                      <p:cBhvr>
                                        <p:cTn id="88" dur="1" fill="hold">
                                          <p:stCondLst>
                                            <p:cond delay="0"/>
                                          </p:stCondLst>
                                        </p:cTn>
                                        <p:tgtEl>
                                          <p:spTgt spid="4">
                                            <p:txEl>
                                              <p:pRg st="0" end="0"/>
                                            </p:txEl>
                                          </p:spTgt>
                                        </p:tgtEl>
                                        <p:attrNameLst>
                                          <p:attrName>style.visibility</p:attrName>
                                        </p:attrNameLst>
                                      </p:cBhvr>
                                      <p:to>
                                        <p:strVal val="visible"/>
                                      </p:to>
                                    </p:set>
                                    <p:animEffect transition="in" filter="fade">
                                      <p:cBhvr>
                                        <p:cTn id="89" dur="600"/>
                                        <p:tgtEl>
                                          <p:spTgt spid="4">
                                            <p:txEl>
                                              <p:pRg st="0" end="0"/>
                                            </p:txEl>
                                          </p:spTgt>
                                        </p:tgtEl>
                                      </p:cBhvr>
                                    </p:animEffect>
                                    <p:anim calcmode="lin" valueType="num">
                                      <p:cBhvr>
                                        <p:cTn id="90" dur="6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1" dur="54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92" dur="60" accel="100000" fill="hold">
                                          <p:stCondLst>
                                            <p:cond delay="540"/>
                                          </p:stCondLst>
                                        </p:cTn>
                                        <p:tgtEl>
                                          <p:spTgt spid="4">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P spid="15" grpId="0"/>
      <p:bldP spid="27" grpId="0" build="p">
        <p:tmplLst>
          <p:tmpl lvl="1">
            <p:tnLst>
              <p:par>
                <p:cTn presetID="37" presetClass="entr" presetSubtype="0" fill="hold" nodeType="withEffect">
                  <p:stCondLst>
                    <p:cond delay="300"/>
                  </p:stCondLst>
                  <p:childTnLst>
                    <p:set>
                      <p:cBhvr>
                        <p:cTn dur="1" fill="hold">
                          <p:stCondLst>
                            <p:cond delay="0"/>
                          </p:stCondLst>
                        </p:cTn>
                        <p:tgtEl>
                          <p:spTgt spid="27"/>
                        </p:tgtEl>
                        <p:attrNameLst>
                          <p:attrName>style.visibility</p:attrName>
                        </p:attrNameLst>
                      </p:cBhvr>
                      <p:to>
                        <p:strVal val="visible"/>
                      </p:to>
                    </p:set>
                    <p:animEffect transition="in" filter="fade">
                      <p:cBhvr>
                        <p:cTn dur="600"/>
                        <p:tgtEl>
                          <p:spTgt spid="27"/>
                        </p:tgtEl>
                      </p:cBhvr>
                    </p:animEffect>
                    <p:anim calcmode="lin" valueType="num">
                      <p:cBhvr>
                        <p:cTn dur="600" fill="hold"/>
                        <p:tgtEl>
                          <p:spTgt spid="27"/>
                        </p:tgtEl>
                        <p:attrNameLst>
                          <p:attrName>ppt_x</p:attrName>
                        </p:attrNameLst>
                      </p:cBhvr>
                      <p:tavLst>
                        <p:tav tm="0">
                          <p:val>
                            <p:strVal val="#ppt_x"/>
                          </p:val>
                        </p:tav>
                        <p:tav tm="100000">
                          <p:val>
                            <p:strVal val="#ppt_x"/>
                          </p:val>
                        </p:tav>
                      </p:tavLst>
                    </p:anim>
                    <p:anim calcmode="lin" valueType="num">
                      <p:cBhvr>
                        <p:cTn dur="540" decel="100000" fill="hold"/>
                        <p:tgtEl>
                          <p:spTgt spid="27"/>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7"/>
                        </p:tgtEl>
                        <p:attrNameLst>
                          <p:attrName>ppt_y</p:attrName>
                        </p:attrNameLst>
                      </p:cBhvr>
                      <p:tavLst>
                        <p:tav tm="0">
                          <p:val>
                            <p:strVal val="#ppt_y-.03"/>
                          </p:val>
                        </p:tav>
                        <p:tav tm="100000">
                          <p:val>
                            <p:strVal val="#ppt_y"/>
                          </p:val>
                        </p:tav>
                      </p:tavLst>
                    </p:anim>
                  </p:childTnLst>
                </p:cTn>
              </p:par>
            </p:tnLst>
          </p:tmpl>
        </p:tmplLst>
      </p:bldP>
      <p:bldP spid="28" grpId="0" build="p">
        <p:tmplLst>
          <p:tmpl lvl="1">
            <p:tnLst>
              <p:par>
                <p:cTn presetID="37" presetClass="entr" presetSubtype="0" fill="hold" nodeType="withEffect" nodePh="1">
                  <p:stCondLst>
                    <p:cond delay="300"/>
                  </p:stCondLst>
                  <p:childTnLst>
                    <p:set>
                      <p:cBhvr>
                        <p:cTn dur="1" fill="hold">
                          <p:stCondLst>
                            <p:cond delay="0"/>
                          </p:stCondLst>
                        </p:cTn>
                        <p:tgtEl>
                          <p:spTgt spid="28"/>
                        </p:tgtEl>
                        <p:attrNameLst>
                          <p:attrName>style.visibility</p:attrName>
                        </p:attrNameLst>
                      </p:cBhvr>
                      <p:to>
                        <p:strVal val="visible"/>
                      </p:to>
                    </p:set>
                    <p:animEffect transition="in" filter="fade">
                      <p:cBhvr>
                        <p:cTn dur="600"/>
                        <p:tgtEl>
                          <p:spTgt spid="28"/>
                        </p:tgtEl>
                      </p:cBhvr>
                    </p:animEffect>
                    <p:anim calcmode="lin" valueType="num">
                      <p:cBhvr>
                        <p:cTn dur="600" fill="hold"/>
                        <p:tgtEl>
                          <p:spTgt spid="28"/>
                        </p:tgtEl>
                        <p:attrNameLst>
                          <p:attrName>ppt_x</p:attrName>
                        </p:attrNameLst>
                      </p:cBhvr>
                      <p:tavLst>
                        <p:tav tm="0">
                          <p:val>
                            <p:strVal val="#ppt_x"/>
                          </p:val>
                        </p:tav>
                        <p:tav tm="100000">
                          <p:val>
                            <p:strVal val="#ppt_x"/>
                          </p:val>
                        </p:tav>
                      </p:tavLst>
                    </p:anim>
                    <p:anim calcmode="lin" valueType="num">
                      <p:cBhvr>
                        <p:cTn dur="540" decel="100000" fill="hold"/>
                        <p:tgtEl>
                          <p:spTgt spid="2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8"/>
                        </p:tgtEl>
                        <p:attrNameLst>
                          <p:attrName>ppt_y</p:attrName>
                        </p:attrNameLst>
                      </p:cBhvr>
                      <p:tavLst>
                        <p:tav tm="0">
                          <p:val>
                            <p:strVal val="#ppt_y-.03"/>
                          </p:val>
                        </p:tav>
                        <p:tav tm="100000">
                          <p:val>
                            <p:strVal val="#ppt_y"/>
                          </p:val>
                        </p:tav>
                      </p:tavLst>
                    </p:anim>
                  </p:childTnLst>
                </p:cTn>
              </p:par>
            </p:tnLst>
          </p:tmpl>
        </p:tmplLst>
      </p:bldP>
      <p:bldP spid="3" grpId="0" build="p">
        <p:tmplLst>
          <p:tmpl lvl="1">
            <p:tnLst>
              <p:par>
                <p:cTn presetID="53" presetClass="entr" presetSubtype="16"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 calcmode="lin" valueType="num">
                      <p:cBhvr>
                        <p:cTn dur="400" fill="hold"/>
                        <p:tgtEl>
                          <p:spTgt spid="3"/>
                        </p:tgtEl>
                        <p:attrNameLst>
                          <p:attrName>ppt_w</p:attrName>
                        </p:attrNameLst>
                      </p:cBhvr>
                      <p:tavLst>
                        <p:tav tm="0">
                          <p:val>
                            <p:fltVal val="0"/>
                          </p:val>
                        </p:tav>
                        <p:tav tm="100000">
                          <p:val>
                            <p:strVal val="#ppt_w"/>
                          </p:val>
                        </p:tav>
                      </p:tavLst>
                    </p:anim>
                    <p:anim calcmode="lin" valueType="num">
                      <p:cBhvr>
                        <p:cTn dur="400" fill="hold"/>
                        <p:tgtEl>
                          <p:spTgt spid="3"/>
                        </p:tgtEl>
                        <p:attrNameLst>
                          <p:attrName>ppt_h</p:attrName>
                        </p:attrNameLst>
                      </p:cBhvr>
                      <p:tavLst>
                        <p:tav tm="0">
                          <p:val>
                            <p:fltVal val="0"/>
                          </p:val>
                        </p:tav>
                        <p:tav tm="100000">
                          <p:val>
                            <p:strVal val="#ppt_h"/>
                          </p:val>
                        </p:tav>
                      </p:tavLst>
                    </p:anim>
                    <p:animEffect transition="in" filter="fade">
                      <p:cBhvr>
                        <p:cTn dur="400"/>
                        <p:tgtEl>
                          <p:spTgt spid="3"/>
                        </p:tgtEl>
                      </p:cBhvr>
                    </p:animEffect>
                  </p:childTnLst>
                </p:cTn>
              </p:par>
            </p:tnLst>
          </p:tmpl>
        </p:tmplLst>
      </p:bldP>
      <p:bldP spid="13" grpId="0" build="p">
        <p:tmplLst>
          <p:tmpl lvl="1">
            <p:tnLst>
              <p:par>
                <p:cTn presetID="53" presetClass="entr" presetSubtype="16"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p:cTn dur="400" fill="hold"/>
                        <p:tgtEl>
                          <p:spTgt spid="13"/>
                        </p:tgtEl>
                        <p:attrNameLst>
                          <p:attrName>ppt_w</p:attrName>
                        </p:attrNameLst>
                      </p:cBhvr>
                      <p:tavLst>
                        <p:tav tm="0">
                          <p:val>
                            <p:fltVal val="0"/>
                          </p:val>
                        </p:tav>
                        <p:tav tm="100000">
                          <p:val>
                            <p:strVal val="#ppt_w"/>
                          </p:val>
                        </p:tav>
                      </p:tavLst>
                    </p:anim>
                    <p:anim calcmode="lin" valueType="num">
                      <p:cBhvr>
                        <p:cTn dur="400" fill="hold"/>
                        <p:tgtEl>
                          <p:spTgt spid="13"/>
                        </p:tgtEl>
                        <p:attrNameLst>
                          <p:attrName>ppt_h</p:attrName>
                        </p:attrNameLst>
                      </p:cBhvr>
                      <p:tavLst>
                        <p:tav tm="0">
                          <p:val>
                            <p:fltVal val="0"/>
                          </p:val>
                        </p:tav>
                        <p:tav tm="100000">
                          <p:val>
                            <p:strVal val="#ppt_h"/>
                          </p:val>
                        </p:tav>
                      </p:tavLst>
                    </p:anim>
                    <p:animEffect transition="in" filter="fade">
                      <p:cBhvr>
                        <p:cTn dur="400"/>
                        <p:tgtEl>
                          <p:spTgt spid="13"/>
                        </p:tgtEl>
                      </p:cBhvr>
                    </p:animEffect>
                  </p:childTnLst>
                </p:cTn>
              </p:par>
            </p:tnLst>
          </p:tmpl>
        </p:tmplLst>
      </p:bldP>
      <p:bldP spid="14" grpId="0" build="p">
        <p:tmplLst>
          <p:tmpl lvl="1">
            <p:tnLst>
              <p:par>
                <p:cTn presetID="53" presetClass="entr" presetSubtype="16" fill="hold" nodeType="withEffect">
                  <p:stCondLst>
                    <p:cond delay="300"/>
                  </p:stCondLst>
                  <p:childTnLst>
                    <p:set>
                      <p:cBhvr>
                        <p:cTn dur="1" fill="hold">
                          <p:stCondLst>
                            <p:cond delay="0"/>
                          </p:stCondLst>
                        </p:cTn>
                        <p:tgtEl>
                          <p:spTgt spid="14"/>
                        </p:tgtEl>
                        <p:attrNameLst>
                          <p:attrName>style.visibility</p:attrName>
                        </p:attrNameLst>
                      </p:cBhvr>
                      <p:to>
                        <p:strVal val="visible"/>
                      </p:to>
                    </p:set>
                    <p:anim calcmode="lin" valueType="num">
                      <p:cBhvr>
                        <p:cTn dur="400" fill="hold"/>
                        <p:tgtEl>
                          <p:spTgt spid="14"/>
                        </p:tgtEl>
                        <p:attrNameLst>
                          <p:attrName>ppt_w</p:attrName>
                        </p:attrNameLst>
                      </p:cBhvr>
                      <p:tavLst>
                        <p:tav tm="0">
                          <p:val>
                            <p:fltVal val="0"/>
                          </p:val>
                        </p:tav>
                        <p:tav tm="100000">
                          <p:val>
                            <p:strVal val="#ppt_w"/>
                          </p:val>
                        </p:tav>
                      </p:tavLst>
                    </p:anim>
                    <p:anim calcmode="lin" valueType="num">
                      <p:cBhvr>
                        <p:cTn dur="400" fill="hold"/>
                        <p:tgtEl>
                          <p:spTgt spid="14"/>
                        </p:tgtEl>
                        <p:attrNameLst>
                          <p:attrName>ppt_h</p:attrName>
                        </p:attrNameLst>
                      </p:cBhvr>
                      <p:tavLst>
                        <p:tav tm="0">
                          <p:val>
                            <p:fltVal val="0"/>
                          </p:val>
                        </p:tav>
                        <p:tav tm="100000">
                          <p:val>
                            <p:strVal val="#ppt_h"/>
                          </p:val>
                        </p:tav>
                      </p:tavLst>
                    </p:anim>
                    <p:animEffect transition="in" filter="fade">
                      <p:cBhvr>
                        <p:cTn dur="400"/>
                        <p:tgtEl>
                          <p:spTgt spid="14"/>
                        </p:tgtEl>
                      </p:cBhvr>
                    </p:animEffect>
                  </p:childTnLst>
                </p:cTn>
              </p:par>
            </p:tnLst>
          </p:tmpl>
        </p:tmplLst>
      </p:bldP>
      <p:bldP spid="16" grpId="0" build="p">
        <p:tmplLst>
          <p:tmpl lvl="1">
            <p:tnLst>
              <p:par>
                <p:cTn presetID="53" presetClass="entr" presetSubtype="16" fill="hold" nodeType="withEffect">
                  <p:stCondLst>
                    <p:cond delay="300"/>
                  </p:stCondLst>
                  <p:childTnLst>
                    <p:set>
                      <p:cBhvr>
                        <p:cTn dur="1" fill="hold">
                          <p:stCondLst>
                            <p:cond delay="0"/>
                          </p:stCondLst>
                        </p:cTn>
                        <p:tgtEl>
                          <p:spTgt spid="16"/>
                        </p:tgtEl>
                        <p:attrNameLst>
                          <p:attrName>style.visibility</p:attrName>
                        </p:attrNameLst>
                      </p:cBhvr>
                      <p:to>
                        <p:strVal val="visible"/>
                      </p:to>
                    </p:set>
                    <p:anim calcmode="lin" valueType="num">
                      <p:cBhvr>
                        <p:cTn dur="400" fill="hold"/>
                        <p:tgtEl>
                          <p:spTgt spid="16"/>
                        </p:tgtEl>
                        <p:attrNameLst>
                          <p:attrName>ppt_w</p:attrName>
                        </p:attrNameLst>
                      </p:cBhvr>
                      <p:tavLst>
                        <p:tav tm="0">
                          <p:val>
                            <p:fltVal val="0"/>
                          </p:val>
                        </p:tav>
                        <p:tav tm="100000">
                          <p:val>
                            <p:strVal val="#ppt_w"/>
                          </p:val>
                        </p:tav>
                      </p:tavLst>
                    </p:anim>
                    <p:anim calcmode="lin" valueType="num">
                      <p:cBhvr>
                        <p:cTn dur="400" fill="hold"/>
                        <p:tgtEl>
                          <p:spTgt spid="16"/>
                        </p:tgtEl>
                        <p:attrNameLst>
                          <p:attrName>ppt_h</p:attrName>
                        </p:attrNameLst>
                      </p:cBhvr>
                      <p:tavLst>
                        <p:tav tm="0">
                          <p:val>
                            <p:fltVal val="0"/>
                          </p:val>
                        </p:tav>
                        <p:tav tm="100000">
                          <p:val>
                            <p:strVal val="#ppt_h"/>
                          </p:val>
                        </p:tav>
                      </p:tavLst>
                    </p:anim>
                    <p:animEffect transition="in" filter="fade">
                      <p:cBhvr>
                        <p:cTn dur="400"/>
                        <p:tgtEl>
                          <p:spTgt spid="16"/>
                        </p:tgtEl>
                      </p:cBhvr>
                    </p:animEffect>
                  </p:childTnLst>
                </p:cTn>
              </p:par>
            </p:tnLst>
          </p:tmpl>
        </p:tmplLst>
      </p:bldP>
      <p:bldP spid="19" grpId="0" build="p">
        <p:tmplLst>
          <p:tmpl lvl="1">
            <p:tnLst>
              <p:par>
                <p:cTn presetID="37" presetClass="entr" presetSubtype="0" fill="hold" nodeType="withEffect">
                  <p:stCondLst>
                    <p:cond delay="300"/>
                  </p:stCondLst>
                  <p:childTnLst>
                    <p:set>
                      <p:cBhvr>
                        <p:cTn dur="1" fill="hold">
                          <p:stCondLst>
                            <p:cond delay="0"/>
                          </p:stCondLst>
                        </p:cTn>
                        <p:tgtEl>
                          <p:spTgt spid="19"/>
                        </p:tgtEl>
                        <p:attrNameLst>
                          <p:attrName>style.visibility</p:attrName>
                        </p:attrNameLst>
                      </p:cBhvr>
                      <p:to>
                        <p:strVal val="visible"/>
                      </p:to>
                    </p:set>
                    <p:animEffect transition="in" filter="fade">
                      <p:cBhvr>
                        <p:cTn dur="600"/>
                        <p:tgtEl>
                          <p:spTgt spid="19"/>
                        </p:tgtEl>
                      </p:cBhvr>
                    </p:animEffect>
                    <p:anim calcmode="lin" valueType="num">
                      <p:cBhvr>
                        <p:cTn dur="600" fill="hold"/>
                        <p:tgtEl>
                          <p:spTgt spid="19"/>
                        </p:tgtEl>
                        <p:attrNameLst>
                          <p:attrName>ppt_x</p:attrName>
                        </p:attrNameLst>
                      </p:cBhvr>
                      <p:tavLst>
                        <p:tav tm="0">
                          <p:val>
                            <p:strVal val="#ppt_x"/>
                          </p:val>
                        </p:tav>
                        <p:tav tm="100000">
                          <p:val>
                            <p:strVal val="#ppt_x"/>
                          </p:val>
                        </p:tav>
                      </p:tavLst>
                    </p:anim>
                    <p:anim calcmode="lin" valueType="num">
                      <p:cBhvr>
                        <p:cTn dur="540" decel="100000" fill="hold"/>
                        <p:tgtEl>
                          <p:spTgt spid="19"/>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9"/>
                        </p:tgtEl>
                        <p:attrNameLst>
                          <p:attrName>ppt_y</p:attrName>
                        </p:attrNameLst>
                      </p:cBhvr>
                      <p:tavLst>
                        <p:tav tm="0">
                          <p:val>
                            <p:strVal val="#ppt_y-.03"/>
                          </p:val>
                        </p:tav>
                        <p:tav tm="100000">
                          <p:val>
                            <p:strVal val="#ppt_y"/>
                          </p:val>
                        </p:tav>
                      </p:tavLst>
                    </p:anim>
                  </p:childTnLst>
                </p:cTn>
              </p:par>
            </p:tnLst>
          </p:tmpl>
        </p:tmplLst>
      </p:bldP>
      <p:bldP spid="20" grpId="0" build="p">
        <p:tmplLst>
          <p:tmpl lvl="1">
            <p:tnLst>
              <p:par>
                <p:cTn presetID="37" presetClass="entr" presetSubtype="0" fill="hold" nodeType="withEffect" nodePh="1">
                  <p:stCondLst>
                    <p:cond delay="300"/>
                  </p:stCondLst>
                  <p:childTnLst>
                    <p:set>
                      <p:cBhvr>
                        <p:cTn dur="1" fill="hold">
                          <p:stCondLst>
                            <p:cond delay="0"/>
                          </p:stCondLst>
                        </p:cTn>
                        <p:tgtEl>
                          <p:spTgt spid="20"/>
                        </p:tgtEl>
                        <p:attrNameLst>
                          <p:attrName>style.visibility</p:attrName>
                        </p:attrNameLst>
                      </p:cBhvr>
                      <p:to>
                        <p:strVal val="visible"/>
                      </p:to>
                    </p:set>
                    <p:animEffect transition="in" filter="fade">
                      <p:cBhvr>
                        <p:cTn dur="600"/>
                        <p:tgtEl>
                          <p:spTgt spid="20"/>
                        </p:tgtEl>
                      </p:cBhvr>
                    </p:animEffect>
                    <p:anim calcmode="lin" valueType="num">
                      <p:cBhvr>
                        <p:cTn dur="600" fill="hold"/>
                        <p:tgtEl>
                          <p:spTgt spid="20"/>
                        </p:tgtEl>
                        <p:attrNameLst>
                          <p:attrName>ppt_x</p:attrName>
                        </p:attrNameLst>
                      </p:cBhvr>
                      <p:tavLst>
                        <p:tav tm="0">
                          <p:val>
                            <p:strVal val="#ppt_x"/>
                          </p:val>
                        </p:tav>
                        <p:tav tm="100000">
                          <p:val>
                            <p:strVal val="#ppt_x"/>
                          </p:val>
                        </p:tav>
                      </p:tavLst>
                    </p:anim>
                    <p:anim calcmode="lin" valueType="num">
                      <p:cBhvr>
                        <p:cTn dur="540" decel="100000" fill="hold"/>
                        <p:tgtEl>
                          <p:spTgt spid="2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0"/>
                        </p:tgtEl>
                        <p:attrNameLst>
                          <p:attrName>ppt_y</p:attrName>
                        </p:attrNameLst>
                      </p:cBhvr>
                      <p:tavLst>
                        <p:tav tm="0">
                          <p:val>
                            <p:strVal val="#ppt_y-.03"/>
                          </p:val>
                        </p:tav>
                        <p:tav tm="100000">
                          <p:val>
                            <p:strVal val="#ppt_y"/>
                          </p:val>
                        </p:tav>
                      </p:tavLst>
                    </p:anim>
                  </p:childTnLst>
                </p:cTn>
              </p:par>
            </p:tnLst>
          </p:tmpl>
        </p:tmplLst>
      </p:bldP>
      <p:bldP spid="21" grpId="0" build="p">
        <p:tmplLst>
          <p:tmpl lvl="1">
            <p:tnLst>
              <p:par>
                <p:cTn presetID="53" presetClass="entr" presetSubtype="16" fill="hold" nodeType="withEffect">
                  <p:stCondLst>
                    <p:cond delay="300"/>
                  </p:stCondLst>
                  <p:childTnLst>
                    <p:set>
                      <p:cBhvr>
                        <p:cTn dur="1" fill="hold">
                          <p:stCondLst>
                            <p:cond delay="0"/>
                          </p:stCondLst>
                        </p:cTn>
                        <p:tgtEl>
                          <p:spTgt spid="21"/>
                        </p:tgtEl>
                        <p:attrNameLst>
                          <p:attrName>style.visibility</p:attrName>
                        </p:attrNameLst>
                      </p:cBhvr>
                      <p:to>
                        <p:strVal val="visible"/>
                      </p:to>
                    </p:set>
                    <p:anim calcmode="lin" valueType="num">
                      <p:cBhvr>
                        <p:cTn dur="400" fill="hold"/>
                        <p:tgtEl>
                          <p:spTgt spid="21"/>
                        </p:tgtEl>
                        <p:attrNameLst>
                          <p:attrName>ppt_w</p:attrName>
                        </p:attrNameLst>
                      </p:cBhvr>
                      <p:tavLst>
                        <p:tav tm="0">
                          <p:val>
                            <p:fltVal val="0"/>
                          </p:val>
                        </p:tav>
                        <p:tav tm="100000">
                          <p:val>
                            <p:strVal val="#ppt_w"/>
                          </p:val>
                        </p:tav>
                      </p:tavLst>
                    </p:anim>
                    <p:anim calcmode="lin" valueType="num">
                      <p:cBhvr>
                        <p:cTn dur="400" fill="hold"/>
                        <p:tgtEl>
                          <p:spTgt spid="21"/>
                        </p:tgtEl>
                        <p:attrNameLst>
                          <p:attrName>ppt_h</p:attrName>
                        </p:attrNameLst>
                      </p:cBhvr>
                      <p:tavLst>
                        <p:tav tm="0">
                          <p:val>
                            <p:fltVal val="0"/>
                          </p:val>
                        </p:tav>
                        <p:tav tm="100000">
                          <p:val>
                            <p:strVal val="#ppt_h"/>
                          </p:val>
                        </p:tav>
                      </p:tavLst>
                    </p:anim>
                    <p:animEffect transition="in" filter="fade">
                      <p:cBhvr>
                        <p:cTn dur="400"/>
                        <p:tgtEl>
                          <p:spTgt spid="21"/>
                        </p:tgtEl>
                      </p:cBhvr>
                    </p:animEffect>
                  </p:childTnLst>
                </p:cTn>
              </p:par>
            </p:tnLst>
          </p:tmpl>
        </p:tmplLst>
      </p:bldP>
      <p:bldP spid="22" grpId="0" build="p">
        <p:tmplLst>
          <p:tmpl lvl="1">
            <p:tnLst>
              <p:par>
                <p:cTn presetID="53" presetClass="entr" presetSubtype="16" fill="hold" nodeType="withEffect">
                  <p:stCondLst>
                    <p:cond delay="300"/>
                  </p:stCondLst>
                  <p:childTnLst>
                    <p:set>
                      <p:cBhvr>
                        <p:cTn dur="1" fill="hold">
                          <p:stCondLst>
                            <p:cond delay="0"/>
                          </p:stCondLst>
                        </p:cTn>
                        <p:tgtEl>
                          <p:spTgt spid="22"/>
                        </p:tgtEl>
                        <p:attrNameLst>
                          <p:attrName>style.visibility</p:attrName>
                        </p:attrNameLst>
                      </p:cBhvr>
                      <p:to>
                        <p:strVal val="visible"/>
                      </p:to>
                    </p:set>
                    <p:anim calcmode="lin" valueType="num">
                      <p:cBhvr>
                        <p:cTn dur="400" fill="hold"/>
                        <p:tgtEl>
                          <p:spTgt spid="22"/>
                        </p:tgtEl>
                        <p:attrNameLst>
                          <p:attrName>ppt_w</p:attrName>
                        </p:attrNameLst>
                      </p:cBhvr>
                      <p:tavLst>
                        <p:tav tm="0">
                          <p:val>
                            <p:fltVal val="0"/>
                          </p:val>
                        </p:tav>
                        <p:tav tm="100000">
                          <p:val>
                            <p:strVal val="#ppt_w"/>
                          </p:val>
                        </p:tav>
                      </p:tavLst>
                    </p:anim>
                    <p:anim calcmode="lin" valueType="num">
                      <p:cBhvr>
                        <p:cTn dur="400" fill="hold"/>
                        <p:tgtEl>
                          <p:spTgt spid="22"/>
                        </p:tgtEl>
                        <p:attrNameLst>
                          <p:attrName>ppt_h</p:attrName>
                        </p:attrNameLst>
                      </p:cBhvr>
                      <p:tavLst>
                        <p:tav tm="0">
                          <p:val>
                            <p:fltVal val="0"/>
                          </p:val>
                        </p:tav>
                        <p:tav tm="100000">
                          <p:val>
                            <p:strVal val="#ppt_h"/>
                          </p:val>
                        </p:tav>
                      </p:tavLst>
                    </p:anim>
                    <p:animEffect transition="in" filter="fade">
                      <p:cBhvr>
                        <p:cTn dur="400"/>
                        <p:tgtEl>
                          <p:spTgt spid="22"/>
                        </p:tgtEl>
                      </p:cBhvr>
                    </p:animEffect>
                  </p:childTnLst>
                </p:cTn>
              </p:par>
            </p:tnLst>
          </p:tmpl>
        </p:tmplLst>
      </p:bldP>
      <p:bldP spid="24" grpId="0" build="p">
        <p:tmplLst>
          <p:tmpl lvl="1">
            <p:tnLst>
              <p:par>
                <p:cTn presetID="53" presetClass="entr" presetSubtype="16" fill="hold" nodeType="withEffect">
                  <p:stCondLst>
                    <p:cond delay="300"/>
                  </p:stCondLst>
                  <p:childTnLst>
                    <p:set>
                      <p:cBhvr>
                        <p:cTn dur="1" fill="hold">
                          <p:stCondLst>
                            <p:cond delay="0"/>
                          </p:stCondLst>
                        </p:cTn>
                        <p:tgtEl>
                          <p:spTgt spid="24"/>
                        </p:tgtEl>
                        <p:attrNameLst>
                          <p:attrName>style.visibility</p:attrName>
                        </p:attrNameLst>
                      </p:cBhvr>
                      <p:to>
                        <p:strVal val="visible"/>
                      </p:to>
                    </p:set>
                    <p:anim calcmode="lin" valueType="num">
                      <p:cBhvr>
                        <p:cTn dur="400" fill="hold"/>
                        <p:tgtEl>
                          <p:spTgt spid="24"/>
                        </p:tgtEl>
                        <p:attrNameLst>
                          <p:attrName>ppt_w</p:attrName>
                        </p:attrNameLst>
                      </p:cBhvr>
                      <p:tavLst>
                        <p:tav tm="0">
                          <p:val>
                            <p:fltVal val="0"/>
                          </p:val>
                        </p:tav>
                        <p:tav tm="100000">
                          <p:val>
                            <p:strVal val="#ppt_w"/>
                          </p:val>
                        </p:tav>
                      </p:tavLst>
                    </p:anim>
                    <p:anim calcmode="lin" valueType="num">
                      <p:cBhvr>
                        <p:cTn dur="400" fill="hold"/>
                        <p:tgtEl>
                          <p:spTgt spid="24"/>
                        </p:tgtEl>
                        <p:attrNameLst>
                          <p:attrName>ppt_h</p:attrName>
                        </p:attrNameLst>
                      </p:cBhvr>
                      <p:tavLst>
                        <p:tav tm="0">
                          <p:val>
                            <p:fltVal val="0"/>
                          </p:val>
                        </p:tav>
                        <p:tav tm="100000">
                          <p:val>
                            <p:strVal val="#ppt_h"/>
                          </p:val>
                        </p:tav>
                      </p:tavLst>
                    </p:anim>
                    <p:animEffect transition="in" filter="fade">
                      <p:cBhvr>
                        <p:cTn dur="400"/>
                        <p:tgtEl>
                          <p:spTgt spid="24"/>
                        </p:tgtEl>
                      </p:cBhvr>
                    </p:animEffect>
                  </p:childTnLst>
                </p:cTn>
              </p:par>
            </p:tnLst>
          </p:tmpl>
        </p:tmplLst>
      </p:bldP>
      <p:bldP spid="25" grpId="0" build="p">
        <p:tmplLst>
          <p:tmpl lvl="1">
            <p:tnLst>
              <p:par>
                <p:cTn presetID="53" presetClass="entr" presetSubtype="16" fill="hold" nodeType="withEffect">
                  <p:stCondLst>
                    <p:cond delay="300"/>
                  </p:stCondLst>
                  <p:childTnLst>
                    <p:set>
                      <p:cBhvr>
                        <p:cTn dur="1" fill="hold">
                          <p:stCondLst>
                            <p:cond delay="0"/>
                          </p:stCondLst>
                        </p:cTn>
                        <p:tgtEl>
                          <p:spTgt spid="25"/>
                        </p:tgtEl>
                        <p:attrNameLst>
                          <p:attrName>style.visibility</p:attrName>
                        </p:attrNameLst>
                      </p:cBhvr>
                      <p:to>
                        <p:strVal val="visible"/>
                      </p:to>
                    </p:set>
                    <p:anim calcmode="lin" valueType="num">
                      <p:cBhvr>
                        <p:cTn dur="400" fill="hold"/>
                        <p:tgtEl>
                          <p:spTgt spid="25"/>
                        </p:tgtEl>
                        <p:attrNameLst>
                          <p:attrName>ppt_w</p:attrName>
                        </p:attrNameLst>
                      </p:cBhvr>
                      <p:tavLst>
                        <p:tav tm="0">
                          <p:val>
                            <p:fltVal val="0"/>
                          </p:val>
                        </p:tav>
                        <p:tav tm="100000">
                          <p:val>
                            <p:strVal val="#ppt_w"/>
                          </p:val>
                        </p:tav>
                      </p:tavLst>
                    </p:anim>
                    <p:anim calcmode="lin" valueType="num">
                      <p:cBhvr>
                        <p:cTn dur="400" fill="hold"/>
                        <p:tgtEl>
                          <p:spTgt spid="25"/>
                        </p:tgtEl>
                        <p:attrNameLst>
                          <p:attrName>ppt_h</p:attrName>
                        </p:attrNameLst>
                      </p:cBhvr>
                      <p:tavLst>
                        <p:tav tm="0">
                          <p:val>
                            <p:fltVal val="0"/>
                          </p:val>
                        </p:tav>
                        <p:tav tm="100000">
                          <p:val>
                            <p:strVal val="#ppt_h"/>
                          </p:val>
                        </p:tav>
                      </p:tavLst>
                    </p:anim>
                    <p:animEffect transition="in" filter="fade">
                      <p:cBhvr>
                        <p:cTn dur="400"/>
                        <p:tgtEl>
                          <p:spTgt spid="25"/>
                        </p:tgtEl>
                      </p:cBhvr>
                    </p:animEffect>
                  </p:childTnLst>
                </p:cTn>
              </p:par>
            </p:tnLst>
          </p:tmpl>
        </p:tmplLst>
      </p:bldP>
      <p:bldP spid="4" grpId="0" build="p">
        <p:tmplLst>
          <p:tmpl lvl="1">
            <p:tnLst>
              <p:par>
                <p:cTn presetID="37" presetClass="entr" presetSubtype="0" fill="hold" nodeType="withEffect">
                  <p:stCondLst>
                    <p:cond delay="300"/>
                  </p:stCondLst>
                  <p:childTnLst>
                    <p:set>
                      <p:cBhvr>
                        <p:cTn dur="1" fill="hold">
                          <p:stCondLst>
                            <p:cond delay="0"/>
                          </p:stCondLst>
                        </p:cTn>
                        <p:tgtEl>
                          <p:spTgt spid="4"/>
                        </p:tgtEl>
                        <p:attrNameLst>
                          <p:attrName>style.visibility</p:attrName>
                        </p:attrNameLst>
                      </p:cBhvr>
                      <p:to>
                        <p:strVal val="visible"/>
                      </p:to>
                    </p:set>
                    <p:animEffect transition="in" filter="fade">
                      <p:cBhvr>
                        <p:cTn dur="600"/>
                        <p:tgtEl>
                          <p:spTgt spid="4"/>
                        </p:tgtEl>
                      </p:cBhvr>
                    </p:animEffect>
                    <p:anim calcmode="lin" valueType="num">
                      <p:cBhvr>
                        <p:cTn dur="600" fill="hold"/>
                        <p:tgtEl>
                          <p:spTgt spid="4"/>
                        </p:tgtEl>
                        <p:attrNameLst>
                          <p:attrName>ppt_x</p:attrName>
                        </p:attrNameLst>
                      </p:cBhvr>
                      <p:tavLst>
                        <p:tav tm="0">
                          <p:val>
                            <p:strVal val="#ppt_x"/>
                          </p:val>
                        </p:tav>
                        <p:tav tm="100000">
                          <p:val>
                            <p:strVal val="#ppt_x"/>
                          </p:val>
                        </p:tav>
                      </p:tavLst>
                    </p:anim>
                    <p:anim calcmode="lin" valueType="num">
                      <p:cBhvr>
                        <p:cTn dur="540" decel="100000" fill="hold"/>
                        <p:tgtEl>
                          <p:spTgt spid="4"/>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al = One images 2">
    <p:spTree>
      <p:nvGrpSpPr>
        <p:cNvPr id="1" name=""/>
        <p:cNvGrpSpPr/>
        <p:nvPr/>
      </p:nvGrpSpPr>
      <p:grpSpPr>
        <a:xfrm>
          <a:off x="0" y="0"/>
          <a:ext cx="0" cy="0"/>
          <a:chOff x="0" y="0"/>
          <a:chExt cx="0" cy="0"/>
        </a:xfrm>
      </p:grpSpPr>
      <p:sp>
        <p:nvSpPr>
          <p:cNvPr id="18" name="Picture Placeholder 2"/>
          <p:cNvSpPr>
            <a:spLocks noGrp="1"/>
          </p:cNvSpPr>
          <p:nvPr>
            <p:ph type="pic" sz="quarter" idx="15"/>
          </p:nvPr>
        </p:nvSpPr>
        <p:spPr>
          <a:xfrm>
            <a:off x="4622804" y="592667"/>
            <a:ext cx="3725329" cy="25315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9" name="Text Placeholder 5"/>
          <p:cNvSpPr>
            <a:spLocks noGrp="1"/>
          </p:cNvSpPr>
          <p:nvPr>
            <p:ph type="body" sz="quarter" idx="16" hasCustomPrompt="1"/>
          </p:nvPr>
        </p:nvSpPr>
        <p:spPr>
          <a:xfrm>
            <a:off x="4622804" y="3105338"/>
            <a:ext cx="3739075" cy="298261"/>
          </a:xfrm>
          <a:prstGeom prst="rect">
            <a:avLst/>
          </a:prstGeom>
          <a:solidFill>
            <a:schemeClr val="accent5"/>
          </a:solidFill>
          <a:ln>
            <a:noFill/>
          </a:ln>
        </p:spPr>
        <p:txBody>
          <a:bodyPr lIns="68580" tIns="34290" rIns="68580" bIns="34290" anchor="ctr">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20" name="Text Placeholder 5"/>
          <p:cNvSpPr>
            <a:spLocks noGrp="1"/>
          </p:cNvSpPr>
          <p:nvPr>
            <p:ph type="body" sz="quarter" idx="17" hasCustomPrompt="1"/>
          </p:nvPr>
        </p:nvSpPr>
        <p:spPr>
          <a:xfrm>
            <a:off x="4622804" y="3562543"/>
            <a:ext cx="3739075" cy="967124"/>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dap </a:t>
            </a:r>
            <a:r>
              <a:rPr lang="en-US" dirty="0" err="1"/>
              <a:t>ibus</a:t>
            </a:r>
            <a:r>
              <a:rPr lang="en-US" dirty="0"/>
              <a:t> vitae, </a:t>
            </a:r>
            <a:r>
              <a:rPr lang="en-US" dirty="0" err="1"/>
              <a:t>euis</a:t>
            </a:r>
            <a:r>
              <a:rPr lang="en-US" dirty="0"/>
              <a:t> mod non </a:t>
            </a:r>
            <a:r>
              <a:rPr lang="en-US" dirty="0" err="1"/>
              <a:t>purus</a:t>
            </a:r>
            <a:r>
              <a:rPr lang="en-US" dirty="0"/>
              <a:t>. Mae </a:t>
            </a:r>
            <a:r>
              <a:rPr lang="en-US" dirty="0" err="1"/>
              <a:t>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a:t>
            </a:r>
            <a:r>
              <a:rPr lang="en-US" dirty="0"/>
              <a:t> </a:t>
            </a:r>
            <a:r>
              <a:rPr lang="en-US" dirty="0" err="1"/>
              <a:t>tique</a:t>
            </a:r>
            <a:r>
              <a:rPr lang="en-US" dirty="0"/>
              <a:t> et in </a:t>
            </a:r>
            <a:r>
              <a:rPr lang="en-US" dirty="0" err="1"/>
              <a:t>metus</a:t>
            </a:r>
            <a:r>
              <a:rPr lang="en-US" dirty="0"/>
              <a:t>. </a:t>
            </a:r>
          </a:p>
        </p:txBody>
      </p:sp>
      <p:sp>
        <p:nvSpPr>
          <p:cNvPr id="8" name="Title 3"/>
          <p:cNvSpPr>
            <a:spLocks noGrp="1"/>
          </p:cNvSpPr>
          <p:nvPr>
            <p:ph type="title" hasCustomPrompt="1"/>
          </p:nvPr>
        </p:nvSpPr>
        <p:spPr>
          <a:xfrm>
            <a:off x="685801" y="1133055"/>
            <a:ext cx="2717800" cy="1415430"/>
          </a:xfrm>
          <a:prstGeom prst="rect">
            <a:avLst/>
          </a:prstGeom>
        </p:spPr>
        <p:txBody>
          <a:bodyPr lIns="68580" tIns="34290" rIns="68580" bIns="34290">
            <a:no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
        <p:nvSpPr>
          <p:cNvPr id="9" name="Text Placeholder 5"/>
          <p:cNvSpPr>
            <a:spLocks noGrp="1"/>
          </p:cNvSpPr>
          <p:nvPr>
            <p:ph type="body" sz="quarter" idx="10" hasCustomPrompt="1"/>
          </p:nvPr>
        </p:nvSpPr>
        <p:spPr>
          <a:xfrm>
            <a:off x="685800" y="2656611"/>
            <a:ext cx="2717800" cy="213595"/>
          </a:xfrm>
          <a:prstGeom prst="rect">
            <a:avLst/>
          </a:prstGeom>
        </p:spPr>
        <p:txBody>
          <a:bodyPr lIns="68580" tIns="34290" rIns="68580" bIns="34290">
            <a:noAutofit/>
          </a:bodyPr>
          <a:lstStyle>
            <a:lvl1pPr marL="0" indent="0" algn="l">
              <a:buNone/>
              <a:defRPr sz="1200" cap="all">
                <a:solidFill>
                  <a:schemeClr val="tx1">
                    <a:lumMod val="50000"/>
                    <a:lumOff val="50000"/>
                  </a:schemeClr>
                </a:solidFill>
                <a:latin typeface="Lato Light"/>
                <a:cs typeface="Lato Light"/>
              </a:defRPr>
            </a:lvl1pPr>
          </a:lstStyle>
          <a:p>
            <a:pPr lvl="0"/>
            <a:r>
              <a:rPr lang="en-US" dirty="0" err="1"/>
              <a:t>Subitle</a:t>
            </a:r>
            <a:r>
              <a:rPr lang="en-US" dirty="0"/>
              <a:t> Example here</a:t>
            </a:r>
          </a:p>
        </p:txBody>
      </p:sp>
      <p:sp>
        <p:nvSpPr>
          <p:cNvPr id="10" name="Text Placeholder 5"/>
          <p:cNvSpPr>
            <a:spLocks noGrp="1"/>
          </p:cNvSpPr>
          <p:nvPr>
            <p:ph type="body" sz="quarter" idx="12" hasCustomPrompt="1"/>
          </p:nvPr>
        </p:nvSpPr>
        <p:spPr>
          <a:xfrm>
            <a:off x="685800" y="2952942"/>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cxnSp>
        <p:nvCxnSpPr>
          <p:cNvPr id="11" name="Straight Connector 10"/>
          <p:cNvCxnSpPr/>
          <p:nvPr userDrawn="1"/>
        </p:nvCxnSpPr>
        <p:spPr>
          <a:xfrm>
            <a:off x="685800" y="2607716"/>
            <a:ext cx="2717800"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30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37" presetClass="entr" presetSubtype="0" fill="hold" grpId="0" nodeType="withEffect">
                                  <p:stCondLst>
                                    <p:cond delay="300"/>
                                  </p:stCondLst>
                                  <p:childTnLst>
                                    <p:set>
                                      <p:cBhvr>
                                        <p:cTn id="9" dur="1" fill="hold">
                                          <p:stCondLst>
                                            <p:cond delay="0"/>
                                          </p:stCondLst>
                                        </p:cTn>
                                        <p:tgtEl>
                                          <p:spTgt spid="19">
                                            <p:bg/>
                                          </p:spTgt>
                                        </p:tgtEl>
                                        <p:attrNameLst>
                                          <p:attrName>style.visibility</p:attrName>
                                        </p:attrNameLst>
                                      </p:cBhvr>
                                      <p:to>
                                        <p:strVal val="visible"/>
                                      </p:to>
                                    </p:set>
                                    <p:animEffect transition="in" filter="fade">
                                      <p:cBhvr>
                                        <p:cTn id="10" dur="600"/>
                                        <p:tgtEl>
                                          <p:spTgt spid="19">
                                            <p:bg/>
                                          </p:spTgt>
                                        </p:tgtEl>
                                      </p:cBhvr>
                                    </p:animEffect>
                                    <p:anim calcmode="lin" valueType="num">
                                      <p:cBhvr>
                                        <p:cTn id="11" dur="600" fill="hold"/>
                                        <p:tgtEl>
                                          <p:spTgt spid="19">
                                            <p:bg/>
                                          </p:spTgt>
                                        </p:tgtEl>
                                        <p:attrNameLst>
                                          <p:attrName>ppt_x</p:attrName>
                                        </p:attrNameLst>
                                      </p:cBhvr>
                                      <p:tavLst>
                                        <p:tav tm="0">
                                          <p:val>
                                            <p:strVal val="#ppt_x"/>
                                          </p:val>
                                        </p:tav>
                                        <p:tav tm="100000">
                                          <p:val>
                                            <p:strVal val="#ppt_x"/>
                                          </p:val>
                                        </p:tav>
                                      </p:tavLst>
                                    </p:anim>
                                    <p:anim calcmode="lin" valueType="num">
                                      <p:cBhvr>
                                        <p:cTn id="12" dur="540" decel="100000" fill="hold"/>
                                        <p:tgtEl>
                                          <p:spTgt spid="19">
                                            <p:bg/>
                                          </p:spTgt>
                                        </p:tgtEl>
                                        <p:attrNameLst>
                                          <p:attrName>ppt_y</p:attrName>
                                        </p:attrNameLst>
                                      </p:cBhvr>
                                      <p:tavLst>
                                        <p:tav tm="0">
                                          <p:val>
                                            <p:strVal val="#ppt_y+1"/>
                                          </p:val>
                                        </p:tav>
                                        <p:tav tm="100000">
                                          <p:val>
                                            <p:strVal val="#ppt_y-.03"/>
                                          </p:val>
                                        </p:tav>
                                      </p:tavLst>
                                    </p:anim>
                                    <p:anim calcmode="lin" valueType="num">
                                      <p:cBhvr>
                                        <p:cTn id="13" dur="60" accel="100000" fill="hold">
                                          <p:stCondLst>
                                            <p:cond delay="540"/>
                                          </p:stCondLst>
                                        </p:cTn>
                                        <p:tgtEl>
                                          <p:spTgt spid="19">
                                            <p:bg/>
                                          </p:spTgt>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grpId="0" nodeType="clickEffect">
                                  <p:stCondLst>
                                    <p:cond delay="300"/>
                                  </p:stCondLst>
                                  <p:childTnLst>
                                    <p:set>
                                      <p:cBhvr>
                                        <p:cTn id="17" dur="1" fill="hold">
                                          <p:stCondLst>
                                            <p:cond delay="0"/>
                                          </p:stCondLst>
                                        </p:cTn>
                                        <p:tgtEl>
                                          <p:spTgt spid="19">
                                            <p:txEl>
                                              <p:pRg st="0" end="0"/>
                                            </p:txEl>
                                          </p:spTgt>
                                        </p:tgtEl>
                                        <p:attrNameLst>
                                          <p:attrName>style.visibility</p:attrName>
                                        </p:attrNameLst>
                                      </p:cBhvr>
                                      <p:to>
                                        <p:strVal val="visible"/>
                                      </p:to>
                                    </p:set>
                                    <p:animEffect transition="in" filter="fade">
                                      <p:cBhvr>
                                        <p:cTn id="18" dur="600"/>
                                        <p:tgtEl>
                                          <p:spTgt spid="19">
                                            <p:txEl>
                                              <p:pRg st="0" end="0"/>
                                            </p:txEl>
                                          </p:spTgt>
                                        </p:tgtEl>
                                      </p:cBhvr>
                                    </p:animEffect>
                                    <p:anim calcmode="lin" valueType="num">
                                      <p:cBhvr>
                                        <p:cTn id="19" dur="6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0" dur="540" decel="100000" fill="hold"/>
                                        <p:tgtEl>
                                          <p:spTgt spid="19">
                                            <p:txEl>
                                              <p:pRg st="0" end="0"/>
                                            </p:txEl>
                                          </p:spTgt>
                                        </p:tgtEl>
                                        <p:attrNameLst>
                                          <p:attrName>ppt_y</p:attrName>
                                        </p:attrNameLst>
                                      </p:cBhvr>
                                      <p:tavLst>
                                        <p:tav tm="0">
                                          <p:val>
                                            <p:strVal val="#ppt_y+1"/>
                                          </p:val>
                                        </p:tav>
                                        <p:tav tm="100000">
                                          <p:val>
                                            <p:strVal val="#ppt_y-.03"/>
                                          </p:val>
                                        </p:tav>
                                      </p:tavLst>
                                    </p:anim>
                                    <p:anim calcmode="lin" valueType="num">
                                      <p:cBhvr>
                                        <p:cTn id="21" dur="60" accel="100000" fill="hold">
                                          <p:stCondLst>
                                            <p:cond delay="540"/>
                                          </p:stCondLst>
                                        </p:cTn>
                                        <p:tgtEl>
                                          <p:spTgt spid="19">
                                            <p:txEl>
                                              <p:pRg st="0" end="0"/>
                                            </p:txEl>
                                          </p:spTgt>
                                        </p:tgtEl>
                                        <p:attrNameLst>
                                          <p:attrName>ppt_y</p:attrName>
                                        </p:attrNameLst>
                                      </p:cBhvr>
                                      <p:tavLst>
                                        <p:tav tm="0">
                                          <p:val>
                                            <p:strVal val="#ppt_y-.03"/>
                                          </p:val>
                                        </p:tav>
                                        <p:tav tm="100000">
                                          <p:val>
                                            <p:strVal val="#ppt_y"/>
                                          </p:val>
                                        </p:tav>
                                      </p:tavLst>
                                    </p:anim>
                                  </p:childTnLst>
                                </p:cTn>
                              </p:par>
                              <p:par>
                                <p:cTn id="22" presetID="37" presetClass="entr" presetSubtype="0" fill="hold" grpId="0" nodeType="withEffect">
                                  <p:stCondLst>
                                    <p:cond delay="300"/>
                                  </p:stCondLst>
                                  <p:childTnLst>
                                    <p:set>
                                      <p:cBhvr>
                                        <p:cTn id="23" dur="1" fill="hold">
                                          <p:stCondLst>
                                            <p:cond delay="0"/>
                                          </p:stCondLst>
                                        </p:cTn>
                                        <p:tgtEl>
                                          <p:spTgt spid="20">
                                            <p:txEl>
                                              <p:pRg st="0" end="0"/>
                                            </p:txEl>
                                          </p:spTgt>
                                        </p:tgtEl>
                                        <p:attrNameLst>
                                          <p:attrName>style.visibility</p:attrName>
                                        </p:attrNameLst>
                                      </p:cBhvr>
                                      <p:to>
                                        <p:strVal val="visible"/>
                                      </p:to>
                                    </p:set>
                                    <p:animEffect transition="in" filter="fade">
                                      <p:cBhvr>
                                        <p:cTn id="24" dur="600"/>
                                        <p:tgtEl>
                                          <p:spTgt spid="20">
                                            <p:txEl>
                                              <p:pRg st="0" end="0"/>
                                            </p:txEl>
                                          </p:spTgt>
                                        </p:tgtEl>
                                      </p:cBhvr>
                                    </p:animEffect>
                                    <p:anim calcmode="lin" valueType="num">
                                      <p:cBhvr>
                                        <p:cTn id="25" dur="6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26" dur="540" decel="100000" fill="hold"/>
                                        <p:tgtEl>
                                          <p:spTgt spid="20">
                                            <p:txEl>
                                              <p:pRg st="0" end="0"/>
                                            </p:txEl>
                                          </p:spTgt>
                                        </p:tgtEl>
                                        <p:attrNameLst>
                                          <p:attrName>ppt_y</p:attrName>
                                        </p:attrNameLst>
                                      </p:cBhvr>
                                      <p:tavLst>
                                        <p:tav tm="0">
                                          <p:val>
                                            <p:strVal val="#ppt_y+1"/>
                                          </p:val>
                                        </p:tav>
                                        <p:tav tm="100000">
                                          <p:val>
                                            <p:strVal val="#ppt_y-.03"/>
                                          </p:val>
                                        </p:tav>
                                      </p:tavLst>
                                    </p:anim>
                                    <p:anim calcmode="lin" valueType="num">
                                      <p:cBhvr>
                                        <p:cTn id="27" dur="60" accel="100000" fill="hold">
                                          <p:stCondLst>
                                            <p:cond delay="540"/>
                                          </p:stCondLst>
                                        </p:cTn>
                                        <p:tgtEl>
                                          <p:spTgt spid="20">
                                            <p:txEl>
                                              <p:pRg st="0" end="0"/>
                                            </p:txEl>
                                          </p:spTgt>
                                        </p:tgtEl>
                                        <p:attrNameLst>
                                          <p:attrName>ppt_y</p:attrName>
                                        </p:attrNameLst>
                                      </p:cBhvr>
                                      <p:tavLst>
                                        <p:tav tm="0">
                                          <p:val>
                                            <p:strVal val="#ppt_y-.03"/>
                                          </p:val>
                                        </p:tav>
                                        <p:tav tm="100000">
                                          <p:val>
                                            <p:strVal val="#ppt_y"/>
                                          </p:val>
                                        </p:tav>
                                      </p:tavLst>
                                    </p:anim>
                                  </p:childTnLst>
                                </p:cTn>
                              </p:par>
                              <p:par>
                                <p:cTn id="28" presetID="37"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600"/>
                                        <p:tgtEl>
                                          <p:spTgt spid="8"/>
                                        </p:tgtEl>
                                      </p:cBhvr>
                                    </p:animEffect>
                                    <p:anim calcmode="lin" valueType="num">
                                      <p:cBhvr>
                                        <p:cTn id="31" dur="600" fill="hold"/>
                                        <p:tgtEl>
                                          <p:spTgt spid="8"/>
                                        </p:tgtEl>
                                        <p:attrNameLst>
                                          <p:attrName>ppt_x</p:attrName>
                                        </p:attrNameLst>
                                      </p:cBhvr>
                                      <p:tavLst>
                                        <p:tav tm="0">
                                          <p:val>
                                            <p:strVal val="#ppt_x"/>
                                          </p:val>
                                        </p:tav>
                                        <p:tav tm="100000">
                                          <p:val>
                                            <p:strVal val="#ppt_x"/>
                                          </p:val>
                                        </p:tav>
                                      </p:tavLst>
                                    </p:anim>
                                    <p:anim calcmode="lin" valueType="num">
                                      <p:cBhvr>
                                        <p:cTn id="32" dur="540" decel="100000" fill="hold"/>
                                        <p:tgtEl>
                                          <p:spTgt spid="8"/>
                                        </p:tgtEl>
                                        <p:attrNameLst>
                                          <p:attrName>ppt_y</p:attrName>
                                        </p:attrNameLst>
                                      </p:cBhvr>
                                      <p:tavLst>
                                        <p:tav tm="0">
                                          <p:val>
                                            <p:strVal val="#ppt_y+1"/>
                                          </p:val>
                                        </p:tav>
                                        <p:tav tm="100000">
                                          <p:val>
                                            <p:strVal val="#ppt_y-.03"/>
                                          </p:val>
                                        </p:tav>
                                      </p:tavLst>
                                    </p:anim>
                                    <p:anim calcmode="lin" valueType="num">
                                      <p:cBhvr>
                                        <p:cTn id="33" dur="60" accel="100000" fill="hold">
                                          <p:stCondLst>
                                            <p:cond delay="540"/>
                                          </p:stCondLst>
                                        </p:cTn>
                                        <p:tgtEl>
                                          <p:spTgt spid="8"/>
                                        </p:tgtEl>
                                        <p:attrNameLst>
                                          <p:attrName>ppt_y</p:attrName>
                                        </p:attrNameLst>
                                      </p:cBhvr>
                                      <p:tavLst>
                                        <p:tav tm="0">
                                          <p:val>
                                            <p:strVal val="#ppt_y-.03"/>
                                          </p:val>
                                        </p:tav>
                                        <p:tav tm="100000">
                                          <p:val>
                                            <p:strVal val="#ppt_y"/>
                                          </p:val>
                                        </p:tav>
                                      </p:tavLst>
                                    </p:anim>
                                  </p:childTnLst>
                                </p:cTn>
                              </p:par>
                              <p:par>
                                <p:cTn id="34" presetID="37" presetClass="entr" presetSubtype="0" fill="hold" grpId="0" nodeType="withEffect">
                                  <p:stCondLst>
                                    <p:cond delay="300"/>
                                  </p:stCondLst>
                                  <p:childTnLst>
                                    <p:set>
                                      <p:cBhvr>
                                        <p:cTn id="35" dur="1" fill="hold">
                                          <p:stCondLst>
                                            <p:cond delay="0"/>
                                          </p:stCondLst>
                                        </p:cTn>
                                        <p:tgtEl>
                                          <p:spTgt spid="9">
                                            <p:txEl>
                                              <p:pRg st="0" end="0"/>
                                            </p:txEl>
                                          </p:spTgt>
                                        </p:tgtEl>
                                        <p:attrNameLst>
                                          <p:attrName>style.visibility</p:attrName>
                                        </p:attrNameLst>
                                      </p:cBhvr>
                                      <p:to>
                                        <p:strVal val="visible"/>
                                      </p:to>
                                    </p:set>
                                    <p:animEffect transition="in" filter="fade">
                                      <p:cBhvr>
                                        <p:cTn id="36" dur="600"/>
                                        <p:tgtEl>
                                          <p:spTgt spid="9">
                                            <p:txEl>
                                              <p:pRg st="0" end="0"/>
                                            </p:txEl>
                                          </p:spTgt>
                                        </p:tgtEl>
                                      </p:cBhvr>
                                    </p:animEffect>
                                    <p:anim calcmode="lin" valueType="num">
                                      <p:cBhvr>
                                        <p:cTn id="37" dur="6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8" dur="540" decel="100000" fill="hold"/>
                                        <p:tgtEl>
                                          <p:spTgt spid="9">
                                            <p:txEl>
                                              <p:pRg st="0" end="0"/>
                                            </p:txEl>
                                          </p:spTgt>
                                        </p:tgtEl>
                                        <p:attrNameLst>
                                          <p:attrName>ppt_y</p:attrName>
                                        </p:attrNameLst>
                                      </p:cBhvr>
                                      <p:tavLst>
                                        <p:tav tm="0">
                                          <p:val>
                                            <p:strVal val="#ppt_y+1"/>
                                          </p:val>
                                        </p:tav>
                                        <p:tav tm="100000">
                                          <p:val>
                                            <p:strVal val="#ppt_y-.03"/>
                                          </p:val>
                                        </p:tav>
                                      </p:tavLst>
                                    </p:anim>
                                    <p:anim calcmode="lin" valueType="num">
                                      <p:cBhvr>
                                        <p:cTn id="39" dur="60" accel="100000" fill="hold">
                                          <p:stCondLst>
                                            <p:cond delay="540"/>
                                          </p:stCondLst>
                                        </p:cTn>
                                        <p:tgtEl>
                                          <p:spTgt spid="9">
                                            <p:txEl>
                                              <p:pRg st="0" end="0"/>
                                            </p:txEl>
                                          </p:spTgt>
                                        </p:tgtEl>
                                        <p:attrNameLst>
                                          <p:attrName>ppt_y</p:attrName>
                                        </p:attrNameLst>
                                      </p:cBhvr>
                                      <p:tavLst>
                                        <p:tav tm="0">
                                          <p:val>
                                            <p:strVal val="#ppt_y-.03"/>
                                          </p:val>
                                        </p:tav>
                                        <p:tav tm="100000">
                                          <p:val>
                                            <p:strVal val="#ppt_y"/>
                                          </p:val>
                                        </p:tav>
                                      </p:tavLst>
                                    </p:anim>
                                  </p:childTnLst>
                                </p:cTn>
                              </p:par>
                              <p:par>
                                <p:cTn id="40" presetID="37" presetClass="entr" presetSubtype="0" fill="hold" grpId="0" nodeType="withEffect">
                                  <p:stCondLst>
                                    <p:cond delay="30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fade">
                                      <p:cBhvr>
                                        <p:cTn id="42" dur="600"/>
                                        <p:tgtEl>
                                          <p:spTgt spid="10">
                                            <p:txEl>
                                              <p:pRg st="0" end="0"/>
                                            </p:txEl>
                                          </p:spTgt>
                                        </p:tgtEl>
                                      </p:cBhvr>
                                    </p:animEffect>
                                    <p:anim calcmode="lin" valueType="num">
                                      <p:cBhvr>
                                        <p:cTn id="43" dur="6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44" dur="540" decel="100000" fill="hold"/>
                                        <p:tgtEl>
                                          <p:spTgt spid="10">
                                            <p:txEl>
                                              <p:pRg st="0" end="0"/>
                                            </p:txEl>
                                          </p:spTgt>
                                        </p:tgtEl>
                                        <p:attrNameLst>
                                          <p:attrName>ppt_y</p:attrName>
                                        </p:attrNameLst>
                                      </p:cBhvr>
                                      <p:tavLst>
                                        <p:tav tm="0">
                                          <p:val>
                                            <p:strVal val="#ppt_y+1"/>
                                          </p:val>
                                        </p:tav>
                                        <p:tav tm="100000">
                                          <p:val>
                                            <p:strVal val="#ppt_y-.03"/>
                                          </p:val>
                                        </p:tav>
                                      </p:tavLst>
                                    </p:anim>
                                    <p:anim calcmode="lin" valueType="num">
                                      <p:cBhvr>
                                        <p:cTn id="45" dur="60" accel="100000" fill="hold">
                                          <p:stCondLst>
                                            <p:cond delay="540"/>
                                          </p:stCondLst>
                                        </p:cTn>
                                        <p:tgtEl>
                                          <p:spTgt spid="10">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build="p" animBg="1">
        <p:tmplLst>
          <p:tmpl lvl="1">
            <p:tnLst>
              <p:par>
                <p:cTn presetID="37" presetClass="entr" presetSubtype="0" fill="hold" nodeType="clickEffect">
                  <p:stCondLst>
                    <p:cond delay="300"/>
                  </p:stCondLst>
                  <p:childTnLst>
                    <p:set>
                      <p:cBhvr>
                        <p:cTn dur="1" fill="hold">
                          <p:stCondLst>
                            <p:cond delay="0"/>
                          </p:stCondLst>
                        </p:cTn>
                        <p:tgtEl>
                          <p:spTgt spid="19"/>
                        </p:tgtEl>
                        <p:attrNameLst>
                          <p:attrName>style.visibility</p:attrName>
                        </p:attrNameLst>
                      </p:cBhvr>
                      <p:to>
                        <p:strVal val="visible"/>
                      </p:to>
                    </p:set>
                    <p:animEffect transition="in" filter="fade">
                      <p:cBhvr>
                        <p:cTn dur="600"/>
                        <p:tgtEl>
                          <p:spTgt spid="19"/>
                        </p:tgtEl>
                      </p:cBhvr>
                    </p:animEffect>
                    <p:anim calcmode="lin" valueType="num">
                      <p:cBhvr>
                        <p:cTn dur="600" fill="hold"/>
                        <p:tgtEl>
                          <p:spTgt spid="19"/>
                        </p:tgtEl>
                        <p:attrNameLst>
                          <p:attrName>ppt_x</p:attrName>
                        </p:attrNameLst>
                      </p:cBhvr>
                      <p:tavLst>
                        <p:tav tm="0">
                          <p:val>
                            <p:strVal val="#ppt_x"/>
                          </p:val>
                        </p:tav>
                        <p:tav tm="100000">
                          <p:val>
                            <p:strVal val="#ppt_x"/>
                          </p:val>
                        </p:tav>
                      </p:tavLst>
                    </p:anim>
                    <p:anim calcmode="lin" valueType="num">
                      <p:cBhvr>
                        <p:cTn dur="540" decel="100000" fill="hold"/>
                        <p:tgtEl>
                          <p:spTgt spid="19"/>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9"/>
                        </p:tgtEl>
                        <p:attrNameLst>
                          <p:attrName>ppt_y</p:attrName>
                        </p:attrNameLst>
                      </p:cBhvr>
                      <p:tavLst>
                        <p:tav tm="0">
                          <p:val>
                            <p:strVal val="#ppt_y-.03"/>
                          </p:val>
                        </p:tav>
                        <p:tav tm="100000">
                          <p:val>
                            <p:strVal val="#ppt_y"/>
                          </p:val>
                        </p:tav>
                      </p:tavLst>
                    </p:anim>
                  </p:childTnLst>
                </p:cTn>
              </p:par>
            </p:tnLst>
          </p:tmpl>
        </p:tmplLst>
      </p:bldP>
      <p:bldP spid="20" grpId="0" build="p">
        <p:tmplLst>
          <p:tmpl lvl="1">
            <p:tnLst>
              <p:par>
                <p:cTn presetID="37" presetClass="entr" presetSubtype="0" fill="hold" nodeType="withEffect" nodePh="1">
                  <p:stCondLst>
                    <p:cond delay="300"/>
                  </p:stCondLst>
                  <p:childTnLst>
                    <p:set>
                      <p:cBhvr>
                        <p:cTn dur="1" fill="hold">
                          <p:stCondLst>
                            <p:cond delay="0"/>
                          </p:stCondLst>
                        </p:cTn>
                        <p:tgtEl>
                          <p:spTgt spid="20"/>
                        </p:tgtEl>
                        <p:attrNameLst>
                          <p:attrName>style.visibility</p:attrName>
                        </p:attrNameLst>
                      </p:cBhvr>
                      <p:to>
                        <p:strVal val="visible"/>
                      </p:to>
                    </p:set>
                    <p:animEffect transition="in" filter="fade">
                      <p:cBhvr>
                        <p:cTn dur="600"/>
                        <p:tgtEl>
                          <p:spTgt spid="20"/>
                        </p:tgtEl>
                      </p:cBhvr>
                    </p:animEffect>
                    <p:anim calcmode="lin" valueType="num">
                      <p:cBhvr>
                        <p:cTn dur="600" fill="hold"/>
                        <p:tgtEl>
                          <p:spTgt spid="20"/>
                        </p:tgtEl>
                        <p:attrNameLst>
                          <p:attrName>ppt_x</p:attrName>
                        </p:attrNameLst>
                      </p:cBhvr>
                      <p:tavLst>
                        <p:tav tm="0">
                          <p:val>
                            <p:strVal val="#ppt_x"/>
                          </p:val>
                        </p:tav>
                        <p:tav tm="100000">
                          <p:val>
                            <p:strVal val="#ppt_x"/>
                          </p:val>
                        </p:tav>
                      </p:tavLst>
                    </p:anim>
                    <p:anim calcmode="lin" valueType="num">
                      <p:cBhvr>
                        <p:cTn dur="540" decel="100000" fill="hold"/>
                        <p:tgtEl>
                          <p:spTgt spid="2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0"/>
                        </p:tgtEl>
                        <p:attrNameLst>
                          <p:attrName>ppt_y</p:attrName>
                        </p:attrNameLst>
                      </p:cBhvr>
                      <p:tavLst>
                        <p:tav tm="0">
                          <p:val>
                            <p:strVal val="#ppt_y-.03"/>
                          </p:val>
                        </p:tav>
                        <p:tav tm="100000">
                          <p:val>
                            <p:strVal val="#ppt_y"/>
                          </p:val>
                        </p:tav>
                      </p:tavLst>
                    </p:anim>
                  </p:childTnLst>
                </p:cTn>
              </p:par>
            </p:tnLst>
          </p:tmpl>
        </p:tmplLst>
      </p:bldP>
      <p:bldP spid="8" grpId="0"/>
      <p:bldP spid="9" grpId="0" build="p">
        <p:tmplLst>
          <p:tmpl lvl="1">
            <p:tnLst>
              <p:par>
                <p:cTn presetID="37" presetClass="entr" presetSubtype="0"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fade">
                      <p:cBhvr>
                        <p:cTn dur="600"/>
                        <p:tgtEl>
                          <p:spTgt spid="9"/>
                        </p:tgtEl>
                      </p:cBhvr>
                    </p:animEffect>
                    <p:anim calcmode="lin" valueType="num">
                      <p:cBhvr>
                        <p:cTn dur="600" fill="hold"/>
                        <p:tgtEl>
                          <p:spTgt spid="9"/>
                        </p:tgtEl>
                        <p:attrNameLst>
                          <p:attrName>ppt_x</p:attrName>
                        </p:attrNameLst>
                      </p:cBhvr>
                      <p:tavLst>
                        <p:tav tm="0">
                          <p:val>
                            <p:strVal val="#ppt_x"/>
                          </p:val>
                        </p:tav>
                        <p:tav tm="100000">
                          <p:val>
                            <p:strVal val="#ppt_x"/>
                          </p:val>
                        </p:tav>
                      </p:tavLst>
                    </p:anim>
                    <p:anim calcmode="lin" valueType="num">
                      <p:cBhvr>
                        <p:cTn dur="540" decel="100000" fill="hold"/>
                        <p:tgtEl>
                          <p:spTgt spid="9"/>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9"/>
                        </p:tgtEl>
                        <p:attrNameLst>
                          <p:attrName>ppt_y</p:attrName>
                        </p:attrNameLst>
                      </p:cBhvr>
                      <p:tavLst>
                        <p:tav tm="0">
                          <p:val>
                            <p:strVal val="#ppt_y-.03"/>
                          </p:val>
                        </p:tav>
                        <p:tav tm="100000">
                          <p:val>
                            <p:strVal val="#ppt_y"/>
                          </p:val>
                        </p:tav>
                      </p:tavLst>
                    </p:anim>
                  </p:childTnLst>
                </p:cTn>
              </p:par>
            </p:tnLst>
          </p:tmpl>
        </p:tmplLst>
      </p:bldP>
      <p:bldP spid="10" grpId="0" build="p">
        <p:tmplLst>
          <p:tmpl lvl="1">
            <p:tnLst>
              <p:par>
                <p:cTn presetID="37" presetClass="entr" presetSubtype="0" fill="hold" nodeType="withEffect" nodePh="1">
                  <p:stCondLst>
                    <p:cond delay="300"/>
                  </p:stCondLst>
                  <p:childTnLst>
                    <p:set>
                      <p:cBhvr>
                        <p:cTn dur="1" fill="hold">
                          <p:stCondLst>
                            <p:cond delay="0"/>
                          </p:stCondLst>
                        </p:cTn>
                        <p:tgtEl>
                          <p:spTgt spid="10"/>
                        </p:tgtEl>
                        <p:attrNameLst>
                          <p:attrName>style.visibility</p:attrName>
                        </p:attrNameLst>
                      </p:cBhvr>
                      <p:to>
                        <p:strVal val="visible"/>
                      </p:to>
                    </p:set>
                    <p:animEffect transition="in" filter="fade">
                      <p:cBhvr>
                        <p:cTn dur="600"/>
                        <p:tgtEl>
                          <p:spTgt spid="10"/>
                        </p:tgtEl>
                      </p:cBhvr>
                    </p:animEffect>
                    <p:anim calcmode="lin" valueType="num">
                      <p:cBhvr>
                        <p:cTn dur="600" fill="hold"/>
                        <p:tgtEl>
                          <p:spTgt spid="10"/>
                        </p:tgtEl>
                        <p:attrNameLst>
                          <p:attrName>ppt_x</p:attrName>
                        </p:attrNameLst>
                      </p:cBhvr>
                      <p:tavLst>
                        <p:tav tm="0">
                          <p:val>
                            <p:strVal val="#ppt_x"/>
                          </p:val>
                        </p:tav>
                        <p:tav tm="100000">
                          <p:val>
                            <p:strVal val="#ppt_x"/>
                          </p:val>
                        </p:tav>
                      </p:tavLst>
                    </p:anim>
                    <p:anim calcmode="lin" valueType="num">
                      <p:cBhvr>
                        <p:cTn dur="540" decel="100000" fill="hold"/>
                        <p:tgtEl>
                          <p:spTgt spid="1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0"/>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Profile team 2">
    <p:spTree>
      <p:nvGrpSpPr>
        <p:cNvPr id="1" name=""/>
        <p:cNvGrpSpPr/>
        <p:nvPr/>
      </p:nvGrpSpPr>
      <p:grpSpPr>
        <a:xfrm>
          <a:off x="0" y="0"/>
          <a:ext cx="0" cy="0"/>
          <a:chOff x="0" y="0"/>
          <a:chExt cx="0" cy="0"/>
        </a:xfrm>
      </p:grpSpPr>
      <p:sp>
        <p:nvSpPr>
          <p:cNvPr id="6" name="Rectangle 5"/>
          <p:cNvSpPr/>
          <p:nvPr userDrawn="1"/>
        </p:nvSpPr>
        <p:spPr>
          <a:xfrm>
            <a:off x="2252133" y="0"/>
            <a:ext cx="2304000" cy="51604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23" name="Picture Placeholder 2"/>
          <p:cNvSpPr>
            <a:spLocks noGrp="1"/>
          </p:cNvSpPr>
          <p:nvPr>
            <p:ph type="pic" sz="quarter" idx="11"/>
          </p:nvPr>
        </p:nvSpPr>
        <p:spPr>
          <a:xfrm>
            <a:off x="-25401" y="-1"/>
            <a:ext cx="2287067" cy="5160435"/>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1" name="Rectangle 10"/>
          <p:cNvSpPr/>
          <p:nvPr userDrawn="1"/>
        </p:nvSpPr>
        <p:spPr>
          <a:xfrm>
            <a:off x="4553998" y="0"/>
            <a:ext cx="2304000" cy="516043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2" name="Picture Placeholder 2"/>
          <p:cNvSpPr>
            <a:spLocks noGrp="1"/>
          </p:cNvSpPr>
          <p:nvPr>
            <p:ph type="pic" sz="quarter" idx="12"/>
          </p:nvPr>
        </p:nvSpPr>
        <p:spPr>
          <a:xfrm>
            <a:off x="6849531" y="1"/>
            <a:ext cx="2340000" cy="5160434"/>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5" name="Title 3"/>
          <p:cNvSpPr>
            <a:spLocks noGrp="1"/>
          </p:cNvSpPr>
          <p:nvPr>
            <p:ph type="title" hasCustomPrompt="1"/>
          </p:nvPr>
        </p:nvSpPr>
        <p:spPr>
          <a:xfrm>
            <a:off x="2463801" y="1625599"/>
            <a:ext cx="1879600" cy="601125"/>
          </a:xfrm>
          <a:prstGeom prst="rect">
            <a:avLst/>
          </a:prstGeom>
        </p:spPr>
        <p:txBody>
          <a:bodyPr lIns="68580" tIns="34290" rIns="68580" bIns="34290">
            <a:noAutofit/>
          </a:bodyPr>
          <a:lstStyle>
            <a:lvl1pPr algn="l">
              <a:defRPr sz="2000" cap="all" baseline="0">
                <a:solidFill>
                  <a:schemeClr val="bg1"/>
                </a:solidFill>
                <a:latin typeface="Lemon/Milk"/>
                <a:cs typeface="Lemon/Milk"/>
              </a:defRPr>
            </a:lvl1pPr>
          </a:lstStyle>
          <a:p>
            <a:r>
              <a:rPr lang="en-US" dirty="0"/>
              <a:t>NAME EXAMPLE</a:t>
            </a:r>
          </a:p>
        </p:txBody>
      </p:sp>
      <p:cxnSp>
        <p:nvCxnSpPr>
          <p:cNvPr id="26" name="Straight Connector 25"/>
          <p:cNvCxnSpPr/>
          <p:nvPr userDrawn="1"/>
        </p:nvCxnSpPr>
        <p:spPr>
          <a:xfrm>
            <a:off x="2455334" y="2218240"/>
            <a:ext cx="1888067"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27" name="Text Placeholder 5"/>
          <p:cNvSpPr>
            <a:spLocks noGrp="1"/>
          </p:cNvSpPr>
          <p:nvPr>
            <p:ph type="body" sz="quarter" idx="10" hasCustomPrompt="1"/>
          </p:nvPr>
        </p:nvSpPr>
        <p:spPr>
          <a:xfrm>
            <a:off x="2455334" y="2292541"/>
            <a:ext cx="1888067" cy="213595"/>
          </a:xfrm>
          <a:prstGeom prst="rect">
            <a:avLst/>
          </a:prstGeom>
        </p:spPr>
        <p:txBody>
          <a:bodyPr lIns="68580" tIns="34290" rIns="68580" bIns="34290">
            <a:noAutofit/>
          </a:bodyPr>
          <a:lstStyle>
            <a:lvl1pPr marL="0" indent="0" algn="l">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28" name="Text Placeholder 5"/>
          <p:cNvSpPr>
            <a:spLocks noGrp="1"/>
          </p:cNvSpPr>
          <p:nvPr>
            <p:ph type="body" sz="quarter" idx="14" hasCustomPrompt="1"/>
          </p:nvPr>
        </p:nvSpPr>
        <p:spPr>
          <a:xfrm>
            <a:off x="2455334" y="2597340"/>
            <a:ext cx="1888067" cy="831658"/>
          </a:xfrm>
          <a:prstGeom prst="rect">
            <a:avLst/>
          </a:prstGeom>
        </p:spPr>
        <p:txBody>
          <a:bodyPr lIns="68580" tIns="34290" rIns="68580" bIns="34290">
            <a:noAutofit/>
          </a:bodyPr>
          <a:lstStyle>
            <a:lvl1pPr marL="0" indent="0" algn="l">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a:t>
            </a:r>
          </a:p>
        </p:txBody>
      </p:sp>
      <p:sp>
        <p:nvSpPr>
          <p:cNvPr id="3" name="Text Placeholder 2"/>
          <p:cNvSpPr>
            <a:spLocks noGrp="1"/>
          </p:cNvSpPr>
          <p:nvPr>
            <p:ph type="body" sz="quarter" idx="15" hasCustomPrompt="1"/>
          </p:nvPr>
        </p:nvSpPr>
        <p:spPr>
          <a:xfrm>
            <a:off x="2573341"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13" name="Text Placeholder 2"/>
          <p:cNvSpPr>
            <a:spLocks noGrp="1"/>
          </p:cNvSpPr>
          <p:nvPr>
            <p:ph type="body" sz="quarter" idx="16" hasCustomPrompt="1"/>
          </p:nvPr>
        </p:nvSpPr>
        <p:spPr>
          <a:xfrm>
            <a:off x="3022075"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14" name="Text Placeholder 2"/>
          <p:cNvSpPr>
            <a:spLocks noGrp="1"/>
          </p:cNvSpPr>
          <p:nvPr>
            <p:ph type="body" sz="quarter" idx="17" hasCustomPrompt="1"/>
          </p:nvPr>
        </p:nvSpPr>
        <p:spPr>
          <a:xfrm>
            <a:off x="3462341"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16" name="Text Placeholder 2"/>
          <p:cNvSpPr>
            <a:spLocks noGrp="1"/>
          </p:cNvSpPr>
          <p:nvPr>
            <p:ph type="body" sz="quarter" idx="18" hasCustomPrompt="1"/>
          </p:nvPr>
        </p:nvSpPr>
        <p:spPr>
          <a:xfrm>
            <a:off x="3911075"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cxnSp>
        <p:nvCxnSpPr>
          <p:cNvPr id="18" name="Straight Connector 17"/>
          <p:cNvCxnSpPr/>
          <p:nvPr userDrawn="1"/>
        </p:nvCxnSpPr>
        <p:spPr>
          <a:xfrm>
            <a:off x="4749801" y="2218240"/>
            <a:ext cx="1888067"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19" name="Text Placeholder 5"/>
          <p:cNvSpPr>
            <a:spLocks noGrp="1"/>
          </p:cNvSpPr>
          <p:nvPr>
            <p:ph type="body" sz="quarter" idx="19" hasCustomPrompt="1"/>
          </p:nvPr>
        </p:nvSpPr>
        <p:spPr>
          <a:xfrm>
            <a:off x="4749801" y="2292541"/>
            <a:ext cx="1888067" cy="213595"/>
          </a:xfrm>
          <a:prstGeom prst="rect">
            <a:avLst/>
          </a:prstGeom>
        </p:spPr>
        <p:txBody>
          <a:bodyPr lIns="68580" tIns="34290" rIns="68580" bIns="34290">
            <a:noAutofit/>
          </a:bodyPr>
          <a:lstStyle>
            <a:lvl1pPr marL="0" indent="0" algn="l">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20" name="Text Placeholder 5"/>
          <p:cNvSpPr>
            <a:spLocks noGrp="1"/>
          </p:cNvSpPr>
          <p:nvPr>
            <p:ph type="body" sz="quarter" idx="20" hasCustomPrompt="1"/>
          </p:nvPr>
        </p:nvSpPr>
        <p:spPr>
          <a:xfrm>
            <a:off x="4749801" y="2597340"/>
            <a:ext cx="1888067" cy="831658"/>
          </a:xfrm>
          <a:prstGeom prst="rect">
            <a:avLst/>
          </a:prstGeom>
        </p:spPr>
        <p:txBody>
          <a:bodyPr lIns="68580" tIns="34290" rIns="68580" bIns="34290">
            <a:noAutofit/>
          </a:bodyPr>
          <a:lstStyle>
            <a:lvl1pPr marL="0" indent="0" algn="l">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a:t>
            </a:r>
          </a:p>
        </p:txBody>
      </p:sp>
      <p:sp>
        <p:nvSpPr>
          <p:cNvPr id="21" name="Text Placeholder 2"/>
          <p:cNvSpPr>
            <a:spLocks noGrp="1"/>
          </p:cNvSpPr>
          <p:nvPr>
            <p:ph type="body" sz="quarter" idx="21" hasCustomPrompt="1"/>
          </p:nvPr>
        </p:nvSpPr>
        <p:spPr>
          <a:xfrm>
            <a:off x="4867808"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22" name="Text Placeholder 2"/>
          <p:cNvSpPr>
            <a:spLocks noGrp="1"/>
          </p:cNvSpPr>
          <p:nvPr>
            <p:ph type="body" sz="quarter" idx="22" hasCustomPrompt="1"/>
          </p:nvPr>
        </p:nvSpPr>
        <p:spPr>
          <a:xfrm>
            <a:off x="5316542"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24" name="Text Placeholder 2"/>
          <p:cNvSpPr>
            <a:spLocks noGrp="1"/>
          </p:cNvSpPr>
          <p:nvPr>
            <p:ph type="body" sz="quarter" idx="23" hasCustomPrompt="1"/>
          </p:nvPr>
        </p:nvSpPr>
        <p:spPr>
          <a:xfrm>
            <a:off x="5756808"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25" name="Text Placeholder 2"/>
          <p:cNvSpPr>
            <a:spLocks noGrp="1"/>
          </p:cNvSpPr>
          <p:nvPr>
            <p:ph type="body" sz="quarter" idx="24" hasCustomPrompt="1"/>
          </p:nvPr>
        </p:nvSpPr>
        <p:spPr>
          <a:xfrm>
            <a:off x="6205542"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4" name="Text Placeholder 3"/>
          <p:cNvSpPr>
            <a:spLocks noGrp="1"/>
          </p:cNvSpPr>
          <p:nvPr>
            <p:ph type="body" sz="quarter" idx="25" hasCustomPrompt="1"/>
          </p:nvPr>
        </p:nvSpPr>
        <p:spPr>
          <a:xfrm>
            <a:off x="4758797" y="1642532"/>
            <a:ext cx="1879070" cy="575733"/>
          </a:xfrm>
          <a:prstGeom prst="rect">
            <a:avLst/>
          </a:prstGeom>
        </p:spPr>
        <p:txBody>
          <a:bodyPr vert="horz"/>
          <a:lstStyle>
            <a:lvl1pPr marL="0" indent="0">
              <a:buNone/>
              <a:defRPr>
                <a:solidFill>
                  <a:schemeClr val="bg1"/>
                </a:solidFill>
                <a:latin typeface="Lemon/Milk"/>
                <a:cs typeface="Lemon/Milk"/>
              </a:defRPr>
            </a:lvl1pPr>
            <a:lvl2pPr marL="342900" indent="0">
              <a:buNone/>
              <a:defRPr>
                <a:solidFill>
                  <a:schemeClr val="bg1"/>
                </a:solidFill>
                <a:latin typeface="Lemon/Milk"/>
                <a:cs typeface="Lemon/Milk"/>
              </a:defRPr>
            </a:lvl2pPr>
            <a:lvl3pPr marL="685800" indent="0">
              <a:buNone/>
              <a:defRPr>
                <a:solidFill>
                  <a:schemeClr val="bg1"/>
                </a:solidFill>
                <a:latin typeface="Lemon/Milk"/>
                <a:cs typeface="Lemon/Milk"/>
              </a:defRPr>
            </a:lvl3pPr>
            <a:lvl4pPr marL="1028700" indent="0">
              <a:buNone/>
              <a:defRPr>
                <a:solidFill>
                  <a:schemeClr val="bg1"/>
                </a:solidFill>
                <a:latin typeface="Lemon/Milk"/>
                <a:cs typeface="Lemon/Milk"/>
              </a:defRPr>
            </a:lvl4pPr>
            <a:lvl5pPr marL="1371600" indent="0">
              <a:buNone/>
              <a:defRPr>
                <a:solidFill>
                  <a:schemeClr val="bg1"/>
                </a:solidFill>
                <a:latin typeface="Lemon/Milk"/>
                <a:cs typeface="Lemon/Milk"/>
              </a:defRPr>
            </a:lvl5pPr>
          </a:lstStyle>
          <a:p>
            <a:pPr lvl="0"/>
            <a:r>
              <a:rPr lang="es-ES_tradnl" dirty="0"/>
              <a:t>NAME EXAMPLE</a:t>
            </a:r>
            <a:endParaRPr lang="en-US" dirty="0"/>
          </a:p>
        </p:txBody>
      </p:sp>
    </p:spTree>
    <p:extLst>
      <p:ext uri="{BB962C8B-B14F-4D97-AF65-F5344CB8AC3E}">
        <p14:creationId xmlns:p14="http://schemas.microsoft.com/office/powerpoint/2010/main" val="198395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37"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600"/>
                                        <p:tgtEl>
                                          <p:spTgt spid="15"/>
                                        </p:tgtEl>
                                      </p:cBhvr>
                                    </p:animEffect>
                                    <p:anim calcmode="lin" valueType="num">
                                      <p:cBhvr>
                                        <p:cTn id="14" dur="600" fill="hold"/>
                                        <p:tgtEl>
                                          <p:spTgt spid="15"/>
                                        </p:tgtEl>
                                        <p:attrNameLst>
                                          <p:attrName>ppt_x</p:attrName>
                                        </p:attrNameLst>
                                      </p:cBhvr>
                                      <p:tavLst>
                                        <p:tav tm="0">
                                          <p:val>
                                            <p:strVal val="#ppt_x"/>
                                          </p:val>
                                        </p:tav>
                                        <p:tav tm="100000">
                                          <p:val>
                                            <p:strVal val="#ppt_x"/>
                                          </p:val>
                                        </p:tav>
                                      </p:tavLst>
                                    </p:anim>
                                    <p:anim calcmode="lin" valueType="num">
                                      <p:cBhvr>
                                        <p:cTn id="15" dur="540" decel="100000" fill="hold"/>
                                        <p:tgtEl>
                                          <p:spTgt spid="15"/>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27">
                                            <p:txEl>
                                              <p:pRg st="0" end="0"/>
                                            </p:txEl>
                                          </p:spTgt>
                                        </p:tgtEl>
                                        <p:attrNameLst>
                                          <p:attrName>style.visibility</p:attrName>
                                        </p:attrNameLst>
                                      </p:cBhvr>
                                      <p:to>
                                        <p:strVal val="visible"/>
                                      </p:to>
                                    </p:set>
                                    <p:animEffect transition="in" filter="fade">
                                      <p:cBhvr>
                                        <p:cTn id="19" dur="600"/>
                                        <p:tgtEl>
                                          <p:spTgt spid="27">
                                            <p:txEl>
                                              <p:pRg st="0" end="0"/>
                                            </p:txEl>
                                          </p:spTgt>
                                        </p:tgtEl>
                                      </p:cBhvr>
                                    </p:animEffect>
                                    <p:anim calcmode="lin" valueType="num">
                                      <p:cBhvr>
                                        <p:cTn id="20" dur="6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27">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27">
                                            <p:txEl>
                                              <p:pRg st="0" end="0"/>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300"/>
                                  </p:stCondLst>
                                  <p:childTnLst>
                                    <p:set>
                                      <p:cBhvr>
                                        <p:cTn id="24" dur="1" fill="hold">
                                          <p:stCondLst>
                                            <p:cond delay="0"/>
                                          </p:stCondLst>
                                        </p:cTn>
                                        <p:tgtEl>
                                          <p:spTgt spid="28">
                                            <p:txEl>
                                              <p:pRg st="0" end="0"/>
                                            </p:txEl>
                                          </p:spTgt>
                                        </p:tgtEl>
                                        <p:attrNameLst>
                                          <p:attrName>style.visibility</p:attrName>
                                        </p:attrNameLst>
                                      </p:cBhvr>
                                      <p:to>
                                        <p:strVal val="visible"/>
                                      </p:to>
                                    </p:set>
                                    <p:animEffect transition="in" filter="fade">
                                      <p:cBhvr>
                                        <p:cTn id="25" dur="600"/>
                                        <p:tgtEl>
                                          <p:spTgt spid="28">
                                            <p:txEl>
                                              <p:pRg st="0" end="0"/>
                                            </p:txEl>
                                          </p:spTgt>
                                        </p:tgtEl>
                                      </p:cBhvr>
                                    </p:animEffect>
                                    <p:anim calcmode="lin" valueType="num">
                                      <p:cBhvr>
                                        <p:cTn id="26" dur="6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27" dur="540" decel="100000" fill="hold"/>
                                        <p:tgtEl>
                                          <p:spTgt spid="28">
                                            <p:txEl>
                                              <p:pRg st="0" end="0"/>
                                            </p:txEl>
                                          </p:spTgt>
                                        </p:tgtEl>
                                        <p:attrNameLst>
                                          <p:attrName>ppt_y</p:attrName>
                                        </p:attrNameLst>
                                      </p:cBhvr>
                                      <p:tavLst>
                                        <p:tav tm="0">
                                          <p:val>
                                            <p:strVal val="#ppt_y+1"/>
                                          </p:val>
                                        </p:tav>
                                        <p:tav tm="100000">
                                          <p:val>
                                            <p:strVal val="#ppt_y-.03"/>
                                          </p:val>
                                        </p:tav>
                                      </p:tavLst>
                                    </p:anim>
                                    <p:anim calcmode="lin" valueType="num">
                                      <p:cBhvr>
                                        <p:cTn id="28" dur="60" accel="100000" fill="hold">
                                          <p:stCondLst>
                                            <p:cond delay="540"/>
                                          </p:stCondLst>
                                        </p:cTn>
                                        <p:tgtEl>
                                          <p:spTgt spid="28">
                                            <p:txEl>
                                              <p:pRg st="0" end="0"/>
                                            </p:txEl>
                                          </p:spTgt>
                                        </p:tgtEl>
                                        <p:attrNameLst>
                                          <p:attrName>ppt_y</p:attrName>
                                        </p:attrNameLst>
                                      </p:cBhvr>
                                      <p:tavLst>
                                        <p:tav tm="0">
                                          <p:val>
                                            <p:strVal val="#ppt_y-.03"/>
                                          </p:val>
                                        </p:tav>
                                        <p:tav tm="100000">
                                          <p:val>
                                            <p:strVal val="#ppt_y"/>
                                          </p:val>
                                        </p:tav>
                                      </p:tavLst>
                                    </p:anim>
                                  </p:childTnLst>
                                </p:cTn>
                              </p:par>
                              <p:par>
                                <p:cTn id="29" presetID="22" presetClass="entr" presetSubtype="4" fill="hold" nodeType="withEffect">
                                  <p:stCondLst>
                                    <p:cond delay="30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par>
                                <p:cTn id="32" presetID="53" presetClass="entr" presetSubtype="16" fill="hold" grpId="0" nodeType="withEffect">
                                  <p:stCondLst>
                                    <p:cond delay="300"/>
                                  </p:stCondLst>
                                  <p:childTnLst>
                                    <p:set>
                                      <p:cBhvr>
                                        <p:cTn id="33" dur="1" fill="hold">
                                          <p:stCondLst>
                                            <p:cond delay="0"/>
                                          </p:stCondLst>
                                        </p:cTn>
                                        <p:tgtEl>
                                          <p:spTgt spid="3">
                                            <p:txEl>
                                              <p:pRg st="0" end="0"/>
                                            </p:txEl>
                                          </p:spTgt>
                                        </p:tgtEl>
                                        <p:attrNameLst>
                                          <p:attrName>style.visibility</p:attrName>
                                        </p:attrNameLst>
                                      </p:cBhvr>
                                      <p:to>
                                        <p:strVal val="visible"/>
                                      </p:to>
                                    </p:set>
                                    <p:anim calcmode="lin" valueType="num">
                                      <p:cBhvr>
                                        <p:cTn id="34" dur="400" fill="hold"/>
                                        <p:tgtEl>
                                          <p:spTgt spid="3">
                                            <p:txEl>
                                              <p:pRg st="0" end="0"/>
                                            </p:txEl>
                                          </p:spTgt>
                                        </p:tgtEl>
                                        <p:attrNameLst>
                                          <p:attrName>ppt_w</p:attrName>
                                        </p:attrNameLst>
                                      </p:cBhvr>
                                      <p:tavLst>
                                        <p:tav tm="0">
                                          <p:val>
                                            <p:fltVal val="0"/>
                                          </p:val>
                                        </p:tav>
                                        <p:tav tm="100000">
                                          <p:val>
                                            <p:strVal val="#ppt_w"/>
                                          </p:val>
                                        </p:tav>
                                      </p:tavLst>
                                    </p:anim>
                                    <p:anim calcmode="lin" valueType="num">
                                      <p:cBhvr>
                                        <p:cTn id="35" dur="4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36" dur="400"/>
                                        <p:tgtEl>
                                          <p:spTgt spid="3">
                                            <p:txEl>
                                              <p:pRg st="0" end="0"/>
                                            </p:txEl>
                                          </p:spTgt>
                                        </p:tgtEl>
                                      </p:cBhvr>
                                    </p:animEffect>
                                  </p:childTnLst>
                                </p:cTn>
                              </p:par>
                              <p:par>
                                <p:cTn id="37" presetID="53" presetClass="entr" presetSubtype="16" fill="hold" grpId="0" nodeType="withEffect">
                                  <p:stCondLst>
                                    <p:cond delay="300"/>
                                  </p:stCondLst>
                                  <p:childTnLst>
                                    <p:set>
                                      <p:cBhvr>
                                        <p:cTn id="38" dur="1" fill="hold">
                                          <p:stCondLst>
                                            <p:cond delay="0"/>
                                          </p:stCondLst>
                                        </p:cTn>
                                        <p:tgtEl>
                                          <p:spTgt spid="13">
                                            <p:txEl>
                                              <p:pRg st="0" end="0"/>
                                            </p:txEl>
                                          </p:spTgt>
                                        </p:tgtEl>
                                        <p:attrNameLst>
                                          <p:attrName>style.visibility</p:attrName>
                                        </p:attrNameLst>
                                      </p:cBhvr>
                                      <p:to>
                                        <p:strVal val="visible"/>
                                      </p:to>
                                    </p:set>
                                    <p:anim calcmode="lin" valueType="num">
                                      <p:cBhvr>
                                        <p:cTn id="39" dur="4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40" dur="4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41" dur="400"/>
                                        <p:tgtEl>
                                          <p:spTgt spid="13">
                                            <p:txEl>
                                              <p:pRg st="0" end="0"/>
                                            </p:txEl>
                                          </p:spTgt>
                                        </p:tgtEl>
                                      </p:cBhvr>
                                    </p:animEffect>
                                  </p:childTnLst>
                                </p:cTn>
                              </p:par>
                              <p:par>
                                <p:cTn id="42" presetID="53" presetClass="entr" presetSubtype="16" fill="hold" grpId="0" nodeType="withEffect">
                                  <p:stCondLst>
                                    <p:cond delay="300"/>
                                  </p:stCondLst>
                                  <p:childTnLst>
                                    <p:set>
                                      <p:cBhvr>
                                        <p:cTn id="43" dur="1" fill="hold">
                                          <p:stCondLst>
                                            <p:cond delay="0"/>
                                          </p:stCondLst>
                                        </p:cTn>
                                        <p:tgtEl>
                                          <p:spTgt spid="14">
                                            <p:txEl>
                                              <p:pRg st="0" end="0"/>
                                            </p:txEl>
                                          </p:spTgt>
                                        </p:tgtEl>
                                        <p:attrNameLst>
                                          <p:attrName>style.visibility</p:attrName>
                                        </p:attrNameLst>
                                      </p:cBhvr>
                                      <p:to>
                                        <p:strVal val="visible"/>
                                      </p:to>
                                    </p:set>
                                    <p:anim calcmode="lin" valueType="num">
                                      <p:cBhvr>
                                        <p:cTn id="44" dur="4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45" dur="4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46" dur="400"/>
                                        <p:tgtEl>
                                          <p:spTgt spid="14">
                                            <p:txEl>
                                              <p:pRg st="0" end="0"/>
                                            </p:txEl>
                                          </p:spTgt>
                                        </p:tgtEl>
                                      </p:cBhvr>
                                    </p:animEffect>
                                  </p:childTnLst>
                                </p:cTn>
                              </p:par>
                              <p:par>
                                <p:cTn id="47" presetID="53" presetClass="entr" presetSubtype="16" fill="hold" grpId="0" nodeType="withEffect">
                                  <p:stCondLst>
                                    <p:cond delay="300"/>
                                  </p:stCondLst>
                                  <p:childTnLst>
                                    <p:set>
                                      <p:cBhvr>
                                        <p:cTn id="48" dur="1" fill="hold">
                                          <p:stCondLst>
                                            <p:cond delay="0"/>
                                          </p:stCondLst>
                                        </p:cTn>
                                        <p:tgtEl>
                                          <p:spTgt spid="16">
                                            <p:txEl>
                                              <p:pRg st="0" end="0"/>
                                            </p:txEl>
                                          </p:spTgt>
                                        </p:tgtEl>
                                        <p:attrNameLst>
                                          <p:attrName>style.visibility</p:attrName>
                                        </p:attrNameLst>
                                      </p:cBhvr>
                                      <p:to>
                                        <p:strVal val="visible"/>
                                      </p:to>
                                    </p:set>
                                    <p:anim calcmode="lin" valueType="num">
                                      <p:cBhvr>
                                        <p:cTn id="49" dur="4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50" dur="4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51" dur="400"/>
                                        <p:tgtEl>
                                          <p:spTgt spid="16">
                                            <p:txEl>
                                              <p:pRg st="0" end="0"/>
                                            </p:txEl>
                                          </p:spTgt>
                                        </p:tgtEl>
                                      </p:cBhvr>
                                    </p:animEffect>
                                  </p:childTnLst>
                                </p:cTn>
                              </p:par>
                              <p:par>
                                <p:cTn id="52" presetID="37" presetClass="entr" presetSubtype="0" fill="hold" grpId="0" nodeType="withEffect">
                                  <p:stCondLst>
                                    <p:cond delay="300"/>
                                  </p:stCondLst>
                                  <p:childTnLst>
                                    <p:set>
                                      <p:cBhvr>
                                        <p:cTn id="53" dur="1" fill="hold">
                                          <p:stCondLst>
                                            <p:cond delay="0"/>
                                          </p:stCondLst>
                                        </p:cTn>
                                        <p:tgtEl>
                                          <p:spTgt spid="19">
                                            <p:txEl>
                                              <p:pRg st="0" end="0"/>
                                            </p:txEl>
                                          </p:spTgt>
                                        </p:tgtEl>
                                        <p:attrNameLst>
                                          <p:attrName>style.visibility</p:attrName>
                                        </p:attrNameLst>
                                      </p:cBhvr>
                                      <p:to>
                                        <p:strVal val="visible"/>
                                      </p:to>
                                    </p:set>
                                    <p:animEffect transition="in" filter="fade">
                                      <p:cBhvr>
                                        <p:cTn id="54" dur="600"/>
                                        <p:tgtEl>
                                          <p:spTgt spid="19">
                                            <p:txEl>
                                              <p:pRg st="0" end="0"/>
                                            </p:txEl>
                                          </p:spTgt>
                                        </p:tgtEl>
                                      </p:cBhvr>
                                    </p:animEffect>
                                    <p:anim calcmode="lin" valueType="num">
                                      <p:cBhvr>
                                        <p:cTn id="55" dur="6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56" dur="540" decel="100000" fill="hold"/>
                                        <p:tgtEl>
                                          <p:spTgt spid="19">
                                            <p:txEl>
                                              <p:pRg st="0" end="0"/>
                                            </p:txEl>
                                          </p:spTgt>
                                        </p:tgtEl>
                                        <p:attrNameLst>
                                          <p:attrName>ppt_y</p:attrName>
                                        </p:attrNameLst>
                                      </p:cBhvr>
                                      <p:tavLst>
                                        <p:tav tm="0">
                                          <p:val>
                                            <p:strVal val="#ppt_y+1"/>
                                          </p:val>
                                        </p:tav>
                                        <p:tav tm="100000">
                                          <p:val>
                                            <p:strVal val="#ppt_y-.03"/>
                                          </p:val>
                                        </p:tav>
                                      </p:tavLst>
                                    </p:anim>
                                    <p:anim calcmode="lin" valueType="num">
                                      <p:cBhvr>
                                        <p:cTn id="57" dur="60" accel="100000" fill="hold">
                                          <p:stCondLst>
                                            <p:cond delay="540"/>
                                          </p:stCondLst>
                                        </p:cTn>
                                        <p:tgtEl>
                                          <p:spTgt spid="19">
                                            <p:txEl>
                                              <p:pRg st="0" end="0"/>
                                            </p:txEl>
                                          </p:spTgt>
                                        </p:tgtEl>
                                        <p:attrNameLst>
                                          <p:attrName>ppt_y</p:attrName>
                                        </p:attrNameLst>
                                      </p:cBhvr>
                                      <p:tavLst>
                                        <p:tav tm="0">
                                          <p:val>
                                            <p:strVal val="#ppt_y-.03"/>
                                          </p:val>
                                        </p:tav>
                                        <p:tav tm="100000">
                                          <p:val>
                                            <p:strVal val="#ppt_y"/>
                                          </p:val>
                                        </p:tav>
                                      </p:tavLst>
                                    </p:anim>
                                  </p:childTnLst>
                                </p:cTn>
                              </p:par>
                              <p:par>
                                <p:cTn id="58" presetID="37" presetClass="entr" presetSubtype="0" fill="hold" grpId="0" nodeType="withEffect">
                                  <p:stCondLst>
                                    <p:cond delay="300"/>
                                  </p:stCondLst>
                                  <p:childTnLst>
                                    <p:set>
                                      <p:cBhvr>
                                        <p:cTn id="59" dur="1" fill="hold">
                                          <p:stCondLst>
                                            <p:cond delay="0"/>
                                          </p:stCondLst>
                                        </p:cTn>
                                        <p:tgtEl>
                                          <p:spTgt spid="20">
                                            <p:txEl>
                                              <p:pRg st="0" end="0"/>
                                            </p:txEl>
                                          </p:spTgt>
                                        </p:tgtEl>
                                        <p:attrNameLst>
                                          <p:attrName>style.visibility</p:attrName>
                                        </p:attrNameLst>
                                      </p:cBhvr>
                                      <p:to>
                                        <p:strVal val="visible"/>
                                      </p:to>
                                    </p:set>
                                    <p:animEffect transition="in" filter="fade">
                                      <p:cBhvr>
                                        <p:cTn id="60" dur="600"/>
                                        <p:tgtEl>
                                          <p:spTgt spid="20">
                                            <p:txEl>
                                              <p:pRg st="0" end="0"/>
                                            </p:txEl>
                                          </p:spTgt>
                                        </p:tgtEl>
                                      </p:cBhvr>
                                    </p:animEffect>
                                    <p:anim calcmode="lin" valueType="num">
                                      <p:cBhvr>
                                        <p:cTn id="61" dur="6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62" dur="540" decel="100000" fill="hold"/>
                                        <p:tgtEl>
                                          <p:spTgt spid="20">
                                            <p:txEl>
                                              <p:pRg st="0" end="0"/>
                                            </p:txEl>
                                          </p:spTgt>
                                        </p:tgtEl>
                                        <p:attrNameLst>
                                          <p:attrName>ppt_y</p:attrName>
                                        </p:attrNameLst>
                                      </p:cBhvr>
                                      <p:tavLst>
                                        <p:tav tm="0">
                                          <p:val>
                                            <p:strVal val="#ppt_y+1"/>
                                          </p:val>
                                        </p:tav>
                                        <p:tav tm="100000">
                                          <p:val>
                                            <p:strVal val="#ppt_y-.03"/>
                                          </p:val>
                                        </p:tav>
                                      </p:tavLst>
                                    </p:anim>
                                    <p:anim calcmode="lin" valueType="num">
                                      <p:cBhvr>
                                        <p:cTn id="63" dur="60" accel="100000" fill="hold">
                                          <p:stCondLst>
                                            <p:cond delay="540"/>
                                          </p:stCondLst>
                                        </p:cTn>
                                        <p:tgtEl>
                                          <p:spTgt spid="20">
                                            <p:txEl>
                                              <p:pRg st="0" end="0"/>
                                            </p:txEl>
                                          </p:spTgt>
                                        </p:tgtEl>
                                        <p:attrNameLst>
                                          <p:attrName>ppt_y</p:attrName>
                                        </p:attrNameLst>
                                      </p:cBhvr>
                                      <p:tavLst>
                                        <p:tav tm="0">
                                          <p:val>
                                            <p:strVal val="#ppt_y-.03"/>
                                          </p:val>
                                        </p:tav>
                                        <p:tav tm="100000">
                                          <p:val>
                                            <p:strVal val="#ppt_y"/>
                                          </p:val>
                                        </p:tav>
                                      </p:tavLst>
                                    </p:anim>
                                  </p:childTnLst>
                                </p:cTn>
                              </p:par>
                              <p:par>
                                <p:cTn id="64" presetID="22" presetClass="entr" presetSubtype="4" fill="hold" nodeType="withEffect">
                                  <p:stCondLst>
                                    <p:cond delay="300"/>
                                  </p:stCondLst>
                                  <p:childTnLst>
                                    <p:set>
                                      <p:cBhvr>
                                        <p:cTn id="65" dur="1" fill="hold">
                                          <p:stCondLst>
                                            <p:cond delay="0"/>
                                          </p:stCondLst>
                                        </p:cTn>
                                        <p:tgtEl>
                                          <p:spTgt spid="18"/>
                                        </p:tgtEl>
                                        <p:attrNameLst>
                                          <p:attrName>style.visibility</p:attrName>
                                        </p:attrNameLst>
                                      </p:cBhvr>
                                      <p:to>
                                        <p:strVal val="visible"/>
                                      </p:to>
                                    </p:set>
                                    <p:animEffect transition="in" filter="wipe(down)">
                                      <p:cBhvr>
                                        <p:cTn id="66" dur="500"/>
                                        <p:tgtEl>
                                          <p:spTgt spid="18"/>
                                        </p:tgtEl>
                                      </p:cBhvr>
                                    </p:animEffect>
                                  </p:childTnLst>
                                </p:cTn>
                              </p:par>
                              <p:par>
                                <p:cTn id="67" presetID="53" presetClass="entr" presetSubtype="16" fill="hold" grpId="0" nodeType="withEffect">
                                  <p:stCondLst>
                                    <p:cond delay="300"/>
                                  </p:stCondLst>
                                  <p:childTnLst>
                                    <p:set>
                                      <p:cBhvr>
                                        <p:cTn id="68" dur="1" fill="hold">
                                          <p:stCondLst>
                                            <p:cond delay="0"/>
                                          </p:stCondLst>
                                        </p:cTn>
                                        <p:tgtEl>
                                          <p:spTgt spid="21">
                                            <p:txEl>
                                              <p:pRg st="0" end="0"/>
                                            </p:txEl>
                                          </p:spTgt>
                                        </p:tgtEl>
                                        <p:attrNameLst>
                                          <p:attrName>style.visibility</p:attrName>
                                        </p:attrNameLst>
                                      </p:cBhvr>
                                      <p:to>
                                        <p:strVal val="visible"/>
                                      </p:to>
                                    </p:set>
                                    <p:anim calcmode="lin" valueType="num">
                                      <p:cBhvr>
                                        <p:cTn id="69" dur="4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70" dur="4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71" dur="400"/>
                                        <p:tgtEl>
                                          <p:spTgt spid="21">
                                            <p:txEl>
                                              <p:pRg st="0" end="0"/>
                                            </p:txEl>
                                          </p:spTgt>
                                        </p:tgtEl>
                                      </p:cBhvr>
                                    </p:animEffect>
                                  </p:childTnLst>
                                </p:cTn>
                              </p:par>
                              <p:par>
                                <p:cTn id="72" presetID="53" presetClass="entr" presetSubtype="16" fill="hold" grpId="0" nodeType="withEffect">
                                  <p:stCondLst>
                                    <p:cond delay="300"/>
                                  </p:stCondLst>
                                  <p:childTnLst>
                                    <p:set>
                                      <p:cBhvr>
                                        <p:cTn id="73" dur="1" fill="hold">
                                          <p:stCondLst>
                                            <p:cond delay="0"/>
                                          </p:stCondLst>
                                        </p:cTn>
                                        <p:tgtEl>
                                          <p:spTgt spid="22">
                                            <p:txEl>
                                              <p:pRg st="0" end="0"/>
                                            </p:txEl>
                                          </p:spTgt>
                                        </p:tgtEl>
                                        <p:attrNameLst>
                                          <p:attrName>style.visibility</p:attrName>
                                        </p:attrNameLst>
                                      </p:cBhvr>
                                      <p:to>
                                        <p:strVal val="visible"/>
                                      </p:to>
                                    </p:set>
                                    <p:anim calcmode="lin" valueType="num">
                                      <p:cBhvr>
                                        <p:cTn id="74" dur="4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75" dur="4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76" dur="400"/>
                                        <p:tgtEl>
                                          <p:spTgt spid="22">
                                            <p:txEl>
                                              <p:pRg st="0" end="0"/>
                                            </p:txEl>
                                          </p:spTgt>
                                        </p:tgtEl>
                                      </p:cBhvr>
                                    </p:animEffect>
                                  </p:childTnLst>
                                </p:cTn>
                              </p:par>
                              <p:par>
                                <p:cTn id="77" presetID="53" presetClass="entr" presetSubtype="16" fill="hold" grpId="0" nodeType="withEffect">
                                  <p:stCondLst>
                                    <p:cond delay="300"/>
                                  </p:stCondLst>
                                  <p:childTnLst>
                                    <p:set>
                                      <p:cBhvr>
                                        <p:cTn id="78" dur="1" fill="hold">
                                          <p:stCondLst>
                                            <p:cond delay="0"/>
                                          </p:stCondLst>
                                        </p:cTn>
                                        <p:tgtEl>
                                          <p:spTgt spid="24">
                                            <p:txEl>
                                              <p:pRg st="0" end="0"/>
                                            </p:txEl>
                                          </p:spTgt>
                                        </p:tgtEl>
                                        <p:attrNameLst>
                                          <p:attrName>style.visibility</p:attrName>
                                        </p:attrNameLst>
                                      </p:cBhvr>
                                      <p:to>
                                        <p:strVal val="visible"/>
                                      </p:to>
                                    </p:set>
                                    <p:anim calcmode="lin" valueType="num">
                                      <p:cBhvr>
                                        <p:cTn id="79" dur="4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80" dur="4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81" dur="400"/>
                                        <p:tgtEl>
                                          <p:spTgt spid="24">
                                            <p:txEl>
                                              <p:pRg st="0" end="0"/>
                                            </p:txEl>
                                          </p:spTgt>
                                        </p:tgtEl>
                                      </p:cBhvr>
                                    </p:animEffect>
                                  </p:childTnLst>
                                </p:cTn>
                              </p:par>
                              <p:par>
                                <p:cTn id="82" presetID="53" presetClass="entr" presetSubtype="16" fill="hold" grpId="0" nodeType="withEffect">
                                  <p:stCondLst>
                                    <p:cond delay="300"/>
                                  </p:stCondLst>
                                  <p:childTnLst>
                                    <p:set>
                                      <p:cBhvr>
                                        <p:cTn id="83" dur="1" fill="hold">
                                          <p:stCondLst>
                                            <p:cond delay="0"/>
                                          </p:stCondLst>
                                        </p:cTn>
                                        <p:tgtEl>
                                          <p:spTgt spid="25">
                                            <p:txEl>
                                              <p:pRg st="0" end="0"/>
                                            </p:txEl>
                                          </p:spTgt>
                                        </p:tgtEl>
                                        <p:attrNameLst>
                                          <p:attrName>style.visibility</p:attrName>
                                        </p:attrNameLst>
                                      </p:cBhvr>
                                      <p:to>
                                        <p:strVal val="visible"/>
                                      </p:to>
                                    </p:set>
                                    <p:anim calcmode="lin" valueType="num">
                                      <p:cBhvr>
                                        <p:cTn id="84" dur="4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85" dur="4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86" dur="400"/>
                                        <p:tgtEl>
                                          <p:spTgt spid="25">
                                            <p:txEl>
                                              <p:pRg st="0" end="0"/>
                                            </p:txEl>
                                          </p:spTgt>
                                        </p:tgtEl>
                                      </p:cBhvr>
                                    </p:animEffect>
                                  </p:childTnLst>
                                </p:cTn>
                              </p:par>
                              <p:par>
                                <p:cTn id="87" presetID="37" presetClass="entr" presetSubtype="0" fill="hold" grpId="0" nodeType="withEffect">
                                  <p:stCondLst>
                                    <p:cond delay="300"/>
                                  </p:stCondLst>
                                  <p:childTnLst>
                                    <p:set>
                                      <p:cBhvr>
                                        <p:cTn id="88" dur="1" fill="hold">
                                          <p:stCondLst>
                                            <p:cond delay="0"/>
                                          </p:stCondLst>
                                        </p:cTn>
                                        <p:tgtEl>
                                          <p:spTgt spid="4">
                                            <p:txEl>
                                              <p:pRg st="0" end="0"/>
                                            </p:txEl>
                                          </p:spTgt>
                                        </p:tgtEl>
                                        <p:attrNameLst>
                                          <p:attrName>style.visibility</p:attrName>
                                        </p:attrNameLst>
                                      </p:cBhvr>
                                      <p:to>
                                        <p:strVal val="visible"/>
                                      </p:to>
                                    </p:set>
                                    <p:animEffect transition="in" filter="fade">
                                      <p:cBhvr>
                                        <p:cTn id="89" dur="600"/>
                                        <p:tgtEl>
                                          <p:spTgt spid="4">
                                            <p:txEl>
                                              <p:pRg st="0" end="0"/>
                                            </p:txEl>
                                          </p:spTgt>
                                        </p:tgtEl>
                                      </p:cBhvr>
                                    </p:animEffect>
                                    <p:anim calcmode="lin" valueType="num">
                                      <p:cBhvr>
                                        <p:cTn id="90" dur="6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1" dur="54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92" dur="60" accel="100000" fill="hold">
                                          <p:stCondLst>
                                            <p:cond delay="540"/>
                                          </p:stCondLst>
                                        </p:cTn>
                                        <p:tgtEl>
                                          <p:spTgt spid="4">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P spid="15" grpId="0"/>
      <p:bldP spid="27" grpId="0" build="p">
        <p:tmplLst>
          <p:tmpl lvl="1">
            <p:tnLst>
              <p:par>
                <p:cTn presetID="37" presetClass="entr" presetSubtype="0" fill="hold" nodeType="withEffect">
                  <p:stCondLst>
                    <p:cond delay="300"/>
                  </p:stCondLst>
                  <p:childTnLst>
                    <p:set>
                      <p:cBhvr>
                        <p:cTn dur="1" fill="hold">
                          <p:stCondLst>
                            <p:cond delay="0"/>
                          </p:stCondLst>
                        </p:cTn>
                        <p:tgtEl>
                          <p:spTgt spid="27"/>
                        </p:tgtEl>
                        <p:attrNameLst>
                          <p:attrName>style.visibility</p:attrName>
                        </p:attrNameLst>
                      </p:cBhvr>
                      <p:to>
                        <p:strVal val="visible"/>
                      </p:to>
                    </p:set>
                    <p:animEffect transition="in" filter="fade">
                      <p:cBhvr>
                        <p:cTn dur="600"/>
                        <p:tgtEl>
                          <p:spTgt spid="27"/>
                        </p:tgtEl>
                      </p:cBhvr>
                    </p:animEffect>
                    <p:anim calcmode="lin" valueType="num">
                      <p:cBhvr>
                        <p:cTn dur="600" fill="hold"/>
                        <p:tgtEl>
                          <p:spTgt spid="27"/>
                        </p:tgtEl>
                        <p:attrNameLst>
                          <p:attrName>ppt_x</p:attrName>
                        </p:attrNameLst>
                      </p:cBhvr>
                      <p:tavLst>
                        <p:tav tm="0">
                          <p:val>
                            <p:strVal val="#ppt_x"/>
                          </p:val>
                        </p:tav>
                        <p:tav tm="100000">
                          <p:val>
                            <p:strVal val="#ppt_x"/>
                          </p:val>
                        </p:tav>
                      </p:tavLst>
                    </p:anim>
                    <p:anim calcmode="lin" valueType="num">
                      <p:cBhvr>
                        <p:cTn dur="540" decel="100000" fill="hold"/>
                        <p:tgtEl>
                          <p:spTgt spid="27"/>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7"/>
                        </p:tgtEl>
                        <p:attrNameLst>
                          <p:attrName>ppt_y</p:attrName>
                        </p:attrNameLst>
                      </p:cBhvr>
                      <p:tavLst>
                        <p:tav tm="0">
                          <p:val>
                            <p:strVal val="#ppt_y-.03"/>
                          </p:val>
                        </p:tav>
                        <p:tav tm="100000">
                          <p:val>
                            <p:strVal val="#ppt_y"/>
                          </p:val>
                        </p:tav>
                      </p:tavLst>
                    </p:anim>
                  </p:childTnLst>
                </p:cTn>
              </p:par>
            </p:tnLst>
          </p:tmpl>
        </p:tmplLst>
      </p:bldP>
      <p:bldP spid="28" grpId="0" build="p">
        <p:tmplLst>
          <p:tmpl lvl="1">
            <p:tnLst>
              <p:par>
                <p:cTn presetID="37" presetClass="entr" presetSubtype="0" fill="hold" nodeType="withEffect" nodePh="1">
                  <p:stCondLst>
                    <p:cond delay="300"/>
                  </p:stCondLst>
                  <p:childTnLst>
                    <p:set>
                      <p:cBhvr>
                        <p:cTn dur="1" fill="hold">
                          <p:stCondLst>
                            <p:cond delay="0"/>
                          </p:stCondLst>
                        </p:cTn>
                        <p:tgtEl>
                          <p:spTgt spid="28"/>
                        </p:tgtEl>
                        <p:attrNameLst>
                          <p:attrName>style.visibility</p:attrName>
                        </p:attrNameLst>
                      </p:cBhvr>
                      <p:to>
                        <p:strVal val="visible"/>
                      </p:to>
                    </p:set>
                    <p:animEffect transition="in" filter="fade">
                      <p:cBhvr>
                        <p:cTn dur="600"/>
                        <p:tgtEl>
                          <p:spTgt spid="28"/>
                        </p:tgtEl>
                      </p:cBhvr>
                    </p:animEffect>
                    <p:anim calcmode="lin" valueType="num">
                      <p:cBhvr>
                        <p:cTn dur="600" fill="hold"/>
                        <p:tgtEl>
                          <p:spTgt spid="28"/>
                        </p:tgtEl>
                        <p:attrNameLst>
                          <p:attrName>ppt_x</p:attrName>
                        </p:attrNameLst>
                      </p:cBhvr>
                      <p:tavLst>
                        <p:tav tm="0">
                          <p:val>
                            <p:strVal val="#ppt_x"/>
                          </p:val>
                        </p:tav>
                        <p:tav tm="100000">
                          <p:val>
                            <p:strVal val="#ppt_x"/>
                          </p:val>
                        </p:tav>
                      </p:tavLst>
                    </p:anim>
                    <p:anim calcmode="lin" valueType="num">
                      <p:cBhvr>
                        <p:cTn dur="540" decel="100000" fill="hold"/>
                        <p:tgtEl>
                          <p:spTgt spid="2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8"/>
                        </p:tgtEl>
                        <p:attrNameLst>
                          <p:attrName>ppt_y</p:attrName>
                        </p:attrNameLst>
                      </p:cBhvr>
                      <p:tavLst>
                        <p:tav tm="0">
                          <p:val>
                            <p:strVal val="#ppt_y-.03"/>
                          </p:val>
                        </p:tav>
                        <p:tav tm="100000">
                          <p:val>
                            <p:strVal val="#ppt_y"/>
                          </p:val>
                        </p:tav>
                      </p:tavLst>
                    </p:anim>
                  </p:childTnLst>
                </p:cTn>
              </p:par>
            </p:tnLst>
          </p:tmpl>
        </p:tmplLst>
      </p:bldP>
      <p:bldP spid="3" grpId="0" build="p">
        <p:tmplLst>
          <p:tmpl lvl="1">
            <p:tnLst>
              <p:par>
                <p:cTn presetID="53" presetClass="entr" presetSubtype="16"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 calcmode="lin" valueType="num">
                      <p:cBhvr>
                        <p:cTn dur="400" fill="hold"/>
                        <p:tgtEl>
                          <p:spTgt spid="3"/>
                        </p:tgtEl>
                        <p:attrNameLst>
                          <p:attrName>ppt_w</p:attrName>
                        </p:attrNameLst>
                      </p:cBhvr>
                      <p:tavLst>
                        <p:tav tm="0">
                          <p:val>
                            <p:fltVal val="0"/>
                          </p:val>
                        </p:tav>
                        <p:tav tm="100000">
                          <p:val>
                            <p:strVal val="#ppt_w"/>
                          </p:val>
                        </p:tav>
                      </p:tavLst>
                    </p:anim>
                    <p:anim calcmode="lin" valueType="num">
                      <p:cBhvr>
                        <p:cTn dur="400" fill="hold"/>
                        <p:tgtEl>
                          <p:spTgt spid="3"/>
                        </p:tgtEl>
                        <p:attrNameLst>
                          <p:attrName>ppt_h</p:attrName>
                        </p:attrNameLst>
                      </p:cBhvr>
                      <p:tavLst>
                        <p:tav tm="0">
                          <p:val>
                            <p:fltVal val="0"/>
                          </p:val>
                        </p:tav>
                        <p:tav tm="100000">
                          <p:val>
                            <p:strVal val="#ppt_h"/>
                          </p:val>
                        </p:tav>
                      </p:tavLst>
                    </p:anim>
                    <p:animEffect transition="in" filter="fade">
                      <p:cBhvr>
                        <p:cTn dur="400"/>
                        <p:tgtEl>
                          <p:spTgt spid="3"/>
                        </p:tgtEl>
                      </p:cBhvr>
                    </p:animEffect>
                  </p:childTnLst>
                </p:cTn>
              </p:par>
            </p:tnLst>
          </p:tmpl>
        </p:tmplLst>
      </p:bldP>
      <p:bldP spid="13" grpId="0" build="p">
        <p:tmplLst>
          <p:tmpl lvl="1">
            <p:tnLst>
              <p:par>
                <p:cTn presetID="53" presetClass="entr" presetSubtype="16"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p:cTn dur="400" fill="hold"/>
                        <p:tgtEl>
                          <p:spTgt spid="13"/>
                        </p:tgtEl>
                        <p:attrNameLst>
                          <p:attrName>ppt_w</p:attrName>
                        </p:attrNameLst>
                      </p:cBhvr>
                      <p:tavLst>
                        <p:tav tm="0">
                          <p:val>
                            <p:fltVal val="0"/>
                          </p:val>
                        </p:tav>
                        <p:tav tm="100000">
                          <p:val>
                            <p:strVal val="#ppt_w"/>
                          </p:val>
                        </p:tav>
                      </p:tavLst>
                    </p:anim>
                    <p:anim calcmode="lin" valueType="num">
                      <p:cBhvr>
                        <p:cTn dur="400" fill="hold"/>
                        <p:tgtEl>
                          <p:spTgt spid="13"/>
                        </p:tgtEl>
                        <p:attrNameLst>
                          <p:attrName>ppt_h</p:attrName>
                        </p:attrNameLst>
                      </p:cBhvr>
                      <p:tavLst>
                        <p:tav tm="0">
                          <p:val>
                            <p:fltVal val="0"/>
                          </p:val>
                        </p:tav>
                        <p:tav tm="100000">
                          <p:val>
                            <p:strVal val="#ppt_h"/>
                          </p:val>
                        </p:tav>
                      </p:tavLst>
                    </p:anim>
                    <p:animEffect transition="in" filter="fade">
                      <p:cBhvr>
                        <p:cTn dur="400"/>
                        <p:tgtEl>
                          <p:spTgt spid="13"/>
                        </p:tgtEl>
                      </p:cBhvr>
                    </p:animEffect>
                  </p:childTnLst>
                </p:cTn>
              </p:par>
            </p:tnLst>
          </p:tmpl>
        </p:tmplLst>
      </p:bldP>
      <p:bldP spid="14" grpId="0" build="p">
        <p:tmplLst>
          <p:tmpl lvl="1">
            <p:tnLst>
              <p:par>
                <p:cTn presetID="53" presetClass="entr" presetSubtype="16" fill="hold" nodeType="withEffect">
                  <p:stCondLst>
                    <p:cond delay="300"/>
                  </p:stCondLst>
                  <p:childTnLst>
                    <p:set>
                      <p:cBhvr>
                        <p:cTn dur="1" fill="hold">
                          <p:stCondLst>
                            <p:cond delay="0"/>
                          </p:stCondLst>
                        </p:cTn>
                        <p:tgtEl>
                          <p:spTgt spid="14"/>
                        </p:tgtEl>
                        <p:attrNameLst>
                          <p:attrName>style.visibility</p:attrName>
                        </p:attrNameLst>
                      </p:cBhvr>
                      <p:to>
                        <p:strVal val="visible"/>
                      </p:to>
                    </p:set>
                    <p:anim calcmode="lin" valueType="num">
                      <p:cBhvr>
                        <p:cTn dur="400" fill="hold"/>
                        <p:tgtEl>
                          <p:spTgt spid="14"/>
                        </p:tgtEl>
                        <p:attrNameLst>
                          <p:attrName>ppt_w</p:attrName>
                        </p:attrNameLst>
                      </p:cBhvr>
                      <p:tavLst>
                        <p:tav tm="0">
                          <p:val>
                            <p:fltVal val="0"/>
                          </p:val>
                        </p:tav>
                        <p:tav tm="100000">
                          <p:val>
                            <p:strVal val="#ppt_w"/>
                          </p:val>
                        </p:tav>
                      </p:tavLst>
                    </p:anim>
                    <p:anim calcmode="lin" valueType="num">
                      <p:cBhvr>
                        <p:cTn dur="400" fill="hold"/>
                        <p:tgtEl>
                          <p:spTgt spid="14"/>
                        </p:tgtEl>
                        <p:attrNameLst>
                          <p:attrName>ppt_h</p:attrName>
                        </p:attrNameLst>
                      </p:cBhvr>
                      <p:tavLst>
                        <p:tav tm="0">
                          <p:val>
                            <p:fltVal val="0"/>
                          </p:val>
                        </p:tav>
                        <p:tav tm="100000">
                          <p:val>
                            <p:strVal val="#ppt_h"/>
                          </p:val>
                        </p:tav>
                      </p:tavLst>
                    </p:anim>
                    <p:animEffect transition="in" filter="fade">
                      <p:cBhvr>
                        <p:cTn dur="400"/>
                        <p:tgtEl>
                          <p:spTgt spid="14"/>
                        </p:tgtEl>
                      </p:cBhvr>
                    </p:animEffect>
                  </p:childTnLst>
                </p:cTn>
              </p:par>
            </p:tnLst>
          </p:tmpl>
        </p:tmplLst>
      </p:bldP>
      <p:bldP spid="16" grpId="0" build="p">
        <p:tmplLst>
          <p:tmpl lvl="1">
            <p:tnLst>
              <p:par>
                <p:cTn presetID="53" presetClass="entr" presetSubtype="16" fill="hold" nodeType="withEffect">
                  <p:stCondLst>
                    <p:cond delay="300"/>
                  </p:stCondLst>
                  <p:childTnLst>
                    <p:set>
                      <p:cBhvr>
                        <p:cTn dur="1" fill="hold">
                          <p:stCondLst>
                            <p:cond delay="0"/>
                          </p:stCondLst>
                        </p:cTn>
                        <p:tgtEl>
                          <p:spTgt spid="16"/>
                        </p:tgtEl>
                        <p:attrNameLst>
                          <p:attrName>style.visibility</p:attrName>
                        </p:attrNameLst>
                      </p:cBhvr>
                      <p:to>
                        <p:strVal val="visible"/>
                      </p:to>
                    </p:set>
                    <p:anim calcmode="lin" valueType="num">
                      <p:cBhvr>
                        <p:cTn dur="400" fill="hold"/>
                        <p:tgtEl>
                          <p:spTgt spid="16"/>
                        </p:tgtEl>
                        <p:attrNameLst>
                          <p:attrName>ppt_w</p:attrName>
                        </p:attrNameLst>
                      </p:cBhvr>
                      <p:tavLst>
                        <p:tav tm="0">
                          <p:val>
                            <p:fltVal val="0"/>
                          </p:val>
                        </p:tav>
                        <p:tav tm="100000">
                          <p:val>
                            <p:strVal val="#ppt_w"/>
                          </p:val>
                        </p:tav>
                      </p:tavLst>
                    </p:anim>
                    <p:anim calcmode="lin" valueType="num">
                      <p:cBhvr>
                        <p:cTn dur="400" fill="hold"/>
                        <p:tgtEl>
                          <p:spTgt spid="16"/>
                        </p:tgtEl>
                        <p:attrNameLst>
                          <p:attrName>ppt_h</p:attrName>
                        </p:attrNameLst>
                      </p:cBhvr>
                      <p:tavLst>
                        <p:tav tm="0">
                          <p:val>
                            <p:fltVal val="0"/>
                          </p:val>
                        </p:tav>
                        <p:tav tm="100000">
                          <p:val>
                            <p:strVal val="#ppt_h"/>
                          </p:val>
                        </p:tav>
                      </p:tavLst>
                    </p:anim>
                    <p:animEffect transition="in" filter="fade">
                      <p:cBhvr>
                        <p:cTn dur="400"/>
                        <p:tgtEl>
                          <p:spTgt spid="16"/>
                        </p:tgtEl>
                      </p:cBhvr>
                    </p:animEffect>
                  </p:childTnLst>
                </p:cTn>
              </p:par>
            </p:tnLst>
          </p:tmpl>
        </p:tmplLst>
      </p:bldP>
      <p:bldP spid="19" grpId="0" build="p">
        <p:tmplLst>
          <p:tmpl lvl="1">
            <p:tnLst>
              <p:par>
                <p:cTn presetID="37" presetClass="entr" presetSubtype="0" fill="hold" nodeType="withEffect">
                  <p:stCondLst>
                    <p:cond delay="300"/>
                  </p:stCondLst>
                  <p:childTnLst>
                    <p:set>
                      <p:cBhvr>
                        <p:cTn dur="1" fill="hold">
                          <p:stCondLst>
                            <p:cond delay="0"/>
                          </p:stCondLst>
                        </p:cTn>
                        <p:tgtEl>
                          <p:spTgt spid="19"/>
                        </p:tgtEl>
                        <p:attrNameLst>
                          <p:attrName>style.visibility</p:attrName>
                        </p:attrNameLst>
                      </p:cBhvr>
                      <p:to>
                        <p:strVal val="visible"/>
                      </p:to>
                    </p:set>
                    <p:animEffect transition="in" filter="fade">
                      <p:cBhvr>
                        <p:cTn dur="600"/>
                        <p:tgtEl>
                          <p:spTgt spid="19"/>
                        </p:tgtEl>
                      </p:cBhvr>
                    </p:animEffect>
                    <p:anim calcmode="lin" valueType="num">
                      <p:cBhvr>
                        <p:cTn dur="600" fill="hold"/>
                        <p:tgtEl>
                          <p:spTgt spid="19"/>
                        </p:tgtEl>
                        <p:attrNameLst>
                          <p:attrName>ppt_x</p:attrName>
                        </p:attrNameLst>
                      </p:cBhvr>
                      <p:tavLst>
                        <p:tav tm="0">
                          <p:val>
                            <p:strVal val="#ppt_x"/>
                          </p:val>
                        </p:tav>
                        <p:tav tm="100000">
                          <p:val>
                            <p:strVal val="#ppt_x"/>
                          </p:val>
                        </p:tav>
                      </p:tavLst>
                    </p:anim>
                    <p:anim calcmode="lin" valueType="num">
                      <p:cBhvr>
                        <p:cTn dur="540" decel="100000" fill="hold"/>
                        <p:tgtEl>
                          <p:spTgt spid="19"/>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9"/>
                        </p:tgtEl>
                        <p:attrNameLst>
                          <p:attrName>ppt_y</p:attrName>
                        </p:attrNameLst>
                      </p:cBhvr>
                      <p:tavLst>
                        <p:tav tm="0">
                          <p:val>
                            <p:strVal val="#ppt_y-.03"/>
                          </p:val>
                        </p:tav>
                        <p:tav tm="100000">
                          <p:val>
                            <p:strVal val="#ppt_y"/>
                          </p:val>
                        </p:tav>
                      </p:tavLst>
                    </p:anim>
                  </p:childTnLst>
                </p:cTn>
              </p:par>
            </p:tnLst>
          </p:tmpl>
        </p:tmplLst>
      </p:bldP>
      <p:bldP spid="20" grpId="0" build="p">
        <p:tmplLst>
          <p:tmpl lvl="1">
            <p:tnLst>
              <p:par>
                <p:cTn presetID="37" presetClass="entr" presetSubtype="0" fill="hold" nodeType="withEffect" nodePh="1">
                  <p:stCondLst>
                    <p:cond delay="300"/>
                  </p:stCondLst>
                  <p:childTnLst>
                    <p:set>
                      <p:cBhvr>
                        <p:cTn dur="1" fill="hold">
                          <p:stCondLst>
                            <p:cond delay="0"/>
                          </p:stCondLst>
                        </p:cTn>
                        <p:tgtEl>
                          <p:spTgt spid="20"/>
                        </p:tgtEl>
                        <p:attrNameLst>
                          <p:attrName>style.visibility</p:attrName>
                        </p:attrNameLst>
                      </p:cBhvr>
                      <p:to>
                        <p:strVal val="visible"/>
                      </p:to>
                    </p:set>
                    <p:animEffect transition="in" filter="fade">
                      <p:cBhvr>
                        <p:cTn dur="600"/>
                        <p:tgtEl>
                          <p:spTgt spid="20"/>
                        </p:tgtEl>
                      </p:cBhvr>
                    </p:animEffect>
                    <p:anim calcmode="lin" valueType="num">
                      <p:cBhvr>
                        <p:cTn dur="600" fill="hold"/>
                        <p:tgtEl>
                          <p:spTgt spid="20"/>
                        </p:tgtEl>
                        <p:attrNameLst>
                          <p:attrName>ppt_x</p:attrName>
                        </p:attrNameLst>
                      </p:cBhvr>
                      <p:tavLst>
                        <p:tav tm="0">
                          <p:val>
                            <p:strVal val="#ppt_x"/>
                          </p:val>
                        </p:tav>
                        <p:tav tm="100000">
                          <p:val>
                            <p:strVal val="#ppt_x"/>
                          </p:val>
                        </p:tav>
                      </p:tavLst>
                    </p:anim>
                    <p:anim calcmode="lin" valueType="num">
                      <p:cBhvr>
                        <p:cTn dur="540" decel="100000" fill="hold"/>
                        <p:tgtEl>
                          <p:spTgt spid="2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0"/>
                        </p:tgtEl>
                        <p:attrNameLst>
                          <p:attrName>ppt_y</p:attrName>
                        </p:attrNameLst>
                      </p:cBhvr>
                      <p:tavLst>
                        <p:tav tm="0">
                          <p:val>
                            <p:strVal val="#ppt_y-.03"/>
                          </p:val>
                        </p:tav>
                        <p:tav tm="100000">
                          <p:val>
                            <p:strVal val="#ppt_y"/>
                          </p:val>
                        </p:tav>
                      </p:tavLst>
                    </p:anim>
                  </p:childTnLst>
                </p:cTn>
              </p:par>
            </p:tnLst>
          </p:tmpl>
        </p:tmplLst>
      </p:bldP>
      <p:bldP spid="21" grpId="0" build="p">
        <p:tmplLst>
          <p:tmpl lvl="1">
            <p:tnLst>
              <p:par>
                <p:cTn presetID="53" presetClass="entr" presetSubtype="16" fill="hold" nodeType="withEffect">
                  <p:stCondLst>
                    <p:cond delay="300"/>
                  </p:stCondLst>
                  <p:childTnLst>
                    <p:set>
                      <p:cBhvr>
                        <p:cTn dur="1" fill="hold">
                          <p:stCondLst>
                            <p:cond delay="0"/>
                          </p:stCondLst>
                        </p:cTn>
                        <p:tgtEl>
                          <p:spTgt spid="21"/>
                        </p:tgtEl>
                        <p:attrNameLst>
                          <p:attrName>style.visibility</p:attrName>
                        </p:attrNameLst>
                      </p:cBhvr>
                      <p:to>
                        <p:strVal val="visible"/>
                      </p:to>
                    </p:set>
                    <p:anim calcmode="lin" valueType="num">
                      <p:cBhvr>
                        <p:cTn dur="400" fill="hold"/>
                        <p:tgtEl>
                          <p:spTgt spid="21"/>
                        </p:tgtEl>
                        <p:attrNameLst>
                          <p:attrName>ppt_w</p:attrName>
                        </p:attrNameLst>
                      </p:cBhvr>
                      <p:tavLst>
                        <p:tav tm="0">
                          <p:val>
                            <p:fltVal val="0"/>
                          </p:val>
                        </p:tav>
                        <p:tav tm="100000">
                          <p:val>
                            <p:strVal val="#ppt_w"/>
                          </p:val>
                        </p:tav>
                      </p:tavLst>
                    </p:anim>
                    <p:anim calcmode="lin" valueType="num">
                      <p:cBhvr>
                        <p:cTn dur="400" fill="hold"/>
                        <p:tgtEl>
                          <p:spTgt spid="21"/>
                        </p:tgtEl>
                        <p:attrNameLst>
                          <p:attrName>ppt_h</p:attrName>
                        </p:attrNameLst>
                      </p:cBhvr>
                      <p:tavLst>
                        <p:tav tm="0">
                          <p:val>
                            <p:fltVal val="0"/>
                          </p:val>
                        </p:tav>
                        <p:tav tm="100000">
                          <p:val>
                            <p:strVal val="#ppt_h"/>
                          </p:val>
                        </p:tav>
                      </p:tavLst>
                    </p:anim>
                    <p:animEffect transition="in" filter="fade">
                      <p:cBhvr>
                        <p:cTn dur="400"/>
                        <p:tgtEl>
                          <p:spTgt spid="21"/>
                        </p:tgtEl>
                      </p:cBhvr>
                    </p:animEffect>
                  </p:childTnLst>
                </p:cTn>
              </p:par>
            </p:tnLst>
          </p:tmpl>
        </p:tmplLst>
      </p:bldP>
      <p:bldP spid="22" grpId="0" build="p">
        <p:tmplLst>
          <p:tmpl lvl="1">
            <p:tnLst>
              <p:par>
                <p:cTn presetID="53" presetClass="entr" presetSubtype="16" fill="hold" nodeType="withEffect">
                  <p:stCondLst>
                    <p:cond delay="300"/>
                  </p:stCondLst>
                  <p:childTnLst>
                    <p:set>
                      <p:cBhvr>
                        <p:cTn dur="1" fill="hold">
                          <p:stCondLst>
                            <p:cond delay="0"/>
                          </p:stCondLst>
                        </p:cTn>
                        <p:tgtEl>
                          <p:spTgt spid="22"/>
                        </p:tgtEl>
                        <p:attrNameLst>
                          <p:attrName>style.visibility</p:attrName>
                        </p:attrNameLst>
                      </p:cBhvr>
                      <p:to>
                        <p:strVal val="visible"/>
                      </p:to>
                    </p:set>
                    <p:anim calcmode="lin" valueType="num">
                      <p:cBhvr>
                        <p:cTn dur="400" fill="hold"/>
                        <p:tgtEl>
                          <p:spTgt spid="22"/>
                        </p:tgtEl>
                        <p:attrNameLst>
                          <p:attrName>ppt_w</p:attrName>
                        </p:attrNameLst>
                      </p:cBhvr>
                      <p:tavLst>
                        <p:tav tm="0">
                          <p:val>
                            <p:fltVal val="0"/>
                          </p:val>
                        </p:tav>
                        <p:tav tm="100000">
                          <p:val>
                            <p:strVal val="#ppt_w"/>
                          </p:val>
                        </p:tav>
                      </p:tavLst>
                    </p:anim>
                    <p:anim calcmode="lin" valueType="num">
                      <p:cBhvr>
                        <p:cTn dur="400" fill="hold"/>
                        <p:tgtEl>
                          <p:spTgt spid="22"/>
                        </p:tgtEl>
                        <p:attrNameLst>
                          <p:attrName>ppt_h</p:attrName>
                        </p:attrNameLst>
                      </p:cBhvr>
                      <p:tavLst>
                        <p:tav tm="0">
                          <p:val>
                            <p:fltVal val="0"/>
                          </p:val>
                        </p:tav>
                        <p:tav tm="100000">
                          <p:val>
                            <p:strVal val="#ppt_h"/>
                          </p:val>
                        </p:tav>
                      </p:tavLst>
                    </p:anim>
                    <p:animEffect transition="in" filter="fade">
                      <p:cBhvr>
                        <p:cTn dur="400"/>
                        <p:tgtEl>
                          <p:spTgt spid="22"/>
                        </p:tgtEl>
                      </p:cBhvr>
                    </p:animEffect>
                  </p:childTnLst>
                </p:cTn>
              </p:par>
            </p:tnLst>
          </p:tmpl>
        </p:tmplLst>
      </p:bldP>
      <p:bldP spid="24" grpId="0" build="p">
        <p:tmplLst>
          <p:tmpl lvl="1">
            <p:tnLst>
              <p:par>
                <p:cTn presetID="53" presetClass="entr" presetSubtype="16" fill="hold" nodeType="withEffect">
                  <p:stCondLst>
                    <p:cond delay="300"/>
                  </p:stCondLst>
                  <p:childTnLst>
                    <p:set>
                      <p:cBhvr>
                        <p:cTn dur="1" fill="hold">
                          <p:stCondLst>
                            <p:cond delay="0"/>
                          </p:stCondLst>
                        </p:cTn>
                        <p:tgtEl>
                          <p:spTgt spid="24"/>
                        </p:tgtEl>
                        <p:attrNameLst>
                          <p:attrName>style.visibility</p:attrName>
                        </p:attrNameLst>
                      </p:cBhvr>
                      <p:to>
                        <p:strVal val="visible"/>
                      </p:to>
                    </p:set>
                    <p:anim calcmode="lin" valueType="num">
                      <p:cBhvr>
                        <p:cTn dur="400" fill="hold"/>
                        <p:tgtEl>
                          <p:spTgt spid="24"/>
                        </p:tgtEl>
                        <p:attrNameLst>
                          <p:attrName>ppt_w</p:attrName>
                        </p:attrNameLst>
                      </p:cBhvr>
                      <p:tavLst>
                        <p:tav tm="0">
                          <p:val>
                            <p:fltVal val="0"/>
                          </p:val>
                        </p:tav>
                        <p:tav tm="100000">
                          <p:val>
                            <p:strVal val="#ppt_w"/>
                          </p:val>
                        </p:tav>
                      </p:tavLst>
                    </p:anim>
                    <p:anim calcmode="lin" valueType="num">
                      <p:cBhvr>
                        <p:cTn dur="400" fill="hold"/>
                        <p:tgtEl>
                          <p:spTgt spid="24"/>
                        </p:tgtEl>
                        <p:attrNameLst>
                          <p:attrName>ppt_h</p:attrName>
                        </p:attrNameLst>
                      </p:cBhvr>
                      <p:tavLst>
                        <p:tav tm="0">
                          <p:val>
                            <p:fltVal val="0"/>
                          </p:val>
                        </p:tav>
                        <p:tav tm="100000">
                          <p:val>
                            <p:strVal val="#ppt_h"/>
                          </p:val>
                        </p:tav>
                      </p:tavLst>
                    </p:anim>
                    <p:animEffect transition="in" filter="fade">
                      <p:cBhvr>
                        <p:cTn dur="400"/>
                        <p:tgtEl>
                          <p:spTgt spid="24"/>
                        </p:tgtEl>
                      </p:cBhvr>
                    </p:animEffect>
                  </p:childTnLst>
                </p:cTn>
              </p:par>
            </p:tnLst>
          </p:tmpl>
        </p:tmplLst>
      </p:bldP>
      <p:bldP spid="25" grpId="0" build="p">
        <p:tmplLst>
          <p:tmpl lvl="1">
            <p:tnLst>
              <p:par>
                <p:cTn presetID="53" presetClass="entr" presetSubtype="16" fill="hold" nodeType="withEffect">
                  <p:stCondLst>
                    <p:cond delay="300"/>
                  </p:stCondLst>
                  <p:childTnLst>
                    <p:set>
                      <p:cBhvr>
                        <p:cTn dur="1" fill="hold">
                          <p:stCondLst>
                            <p:cond delay="0"/>
                          </p:stCondLst>
                        </p:cTn>
                        <p:tgtEl>
                          <p:spTgt spid="25"/>
                        </p:tgtEl>
                        <p:attrNameLst>
                          <p:attrName>style.visibility</p:attrName>
                        </p:attrNameLst>
                      </p:cBhvr>
                      <p:to>
                        <p:strVal val="visible"/>
                      </p:to>
                    </p:set>
                    <p:anim calcmode="lin" valueType="num">
                      <p:cBhvr>
                        <p:cTn dur="400" fill="hold"/>
                        <p:tgtEl>
                          <p:spTgt spid="25"/>
                        </p:tgtEl>
                        <p:attrNameLst>
                          <p:attrName>ppt_w</p:attrName>
                        </p:attrNameLst>
                      </p:cBhvr>
                      <p:tavLst>
                        <p:tav tm="0">
                          <p:val>
                            <p:fltVal val="0"/>
                          </p:val>
                        </p:tav>
                        <p:tav tm="100000">
                          <p:val>
                            <p:strVal val="#ppt_w"/>
                          </p:val>
                        </p:tav>
                      </p:tavLst>
                    </p:anim>
                    <p:anim calcmode="lin" valueType="num">
                      <p:cBhvr>
                        <p:cTn dur="400" fill="hold"/>
                        <p:tgtEl>
                          <p:spTgt spid="25"/>
                        </p:tgtEl>
                        <p:attrNameLst>
                          <p:attrName>ppt_h</p:attrName>
                        </p:attrNameLst>
                      </p:cBhvr>
                      <p:tavLst>
                        <p:tav tm="0">
                          <p:val>
                            <p:fltVal val="0"/>
                          </p:val>
                        </p:tav>
                        <p:tav tm="100000">
                          <p:val>
                            <p:strVal val="#ppt_h"/>
                          </p:val>
                        </p:tav>
                      </p:tavLst>
                    </p:anim>
                    <p:animEffect transition="in" filter="fade">
                      <p:cBhvr>
                        <p:cTn dur="400"/>
                        <p:tgtEl>
                          <p:spTgt spid="25"/>
                        </p:tgtEl>
                      </p:cBhvr>
                    </p:animEffect>
                  </p:childTnLst>
                </p:cTn>
              </p:par>
            </p:tnLst>
          </p:tmpl>
        </p:tmplLst>
      </p:bldP>
      <p:bldP spid="4" grpId="0" build="p">
        <p:tmplLst>
          <p:tmpl lvl="1">
            <p:tnLst>
              <p:par>
                <p:cTn presetID="37" presetClass="entr" presetSubtype="0" fill="hold" nodeType="withEffect">
                  <p:stCondLst>
                    <p:cond delay="300"/>
                  </p:stCondLst>
                  <p:childTnLst>
                    <p:set>
                      <p:cBhvr>
                        <p:cTn dur="1" fill="hold">
                          <p:stCondLst>
                            <p:cond delay="0"/>
                          </p:stCondLst>
                        </p:cTn>
                        <p:tgtEl>
                          <p:spTgt spid="4"/>
                        </p:tgtEl>
                        <p:attrNameLst>
                          <p:attrName>style.visibility</p:attrName>
                        </p:attrNameLst>
                      </p:cBhvr>
                      <p:to>
                        <p:strVal val="visible"/>
                      </p:to>
                    </p:set>
                    <p:animEffect transition="in" filter="fade">
                      <p:cBhvr>
                        <p:cTn dur="600"/>
                        <p:tgtEl>
                          <p:spTgt spid="4"/>
                        </p:tgtEl>
                      </p:cBhvr>
                    </p:animEffect>
                    <p:anim calcmode="lin" valueType="num">
                      <p:cBhvr>
                        <p:cTn dur="600" fill="hold"/>
                        <p:tgtEl>
                          <p:spTgt spid="4"/>
                        </p:tgtEl>
                        <p:attrNameLst>
                          <p:attrName>ppt_x</p:attrName>
                        </p:attrNameLst>
                      </p:cBhvr>
                      <p:tavLst>
                        <p:tav tm="0">
                          <p:val>
                            <p:strVal val="#ppt_x"/>
                          </p:val>
                        </p:tav>
                        <p:tav tm="100000">
                          <p:val>
                            <p:strVal val="#ppt_x"/>
                          </p:val>
                        </p:tav>
                      </p:tavLst>
                    </p:anim>
                    <p:anim calcmode="lin" valueType="num">
                      <p:cBhvr>
                        <p:cTn dur="540" decel="100000" fill="hold"/>
                        <p:tgtEl>
                          <p:spTgt spid="4"/>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Profile team 3">
    <p:spTree>
      <p:nvGrpSpPr>
        <p:cNvPr id="1" name=""/>
        <p:cNvGrpSpPr/>
        <p:nvPr/>
      </p:nvGrpSpPr>
      <p:grpSpPr>
        <a:xfrm>
          <a:off x="0" y="0"/>
          <a:ext cx="0" cy="0"/>
          <a:chOff x="0" y="0"/>
          <a:chExt cx="0" cy="0"/>
        </a:xfrm>
      </p:grpSpPr>
      <p:sp>
        <p:nvSpPr>
          <p:cNvPr id="18" name="Picture Placeholder 2"/>
          <p:cNvSpPr>
            <a:spLocks noGrp="1"/>
          </p:cNvSpPr>
          <p:nvPr>
            <p:ph type="pic" sz="quarter" idx="13"/>
          </p:nvPr>
        </p:nvSpPr>
        <p:spPr>
          <a:xfrm>
            <a:off x="0" y="0"/>
            <a:ext cx="2286000" cy="3471342"/>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46" name="Rectangle 45"/>
          <p:cNvSpPr/>
          <p:nvPr userDrawn="1"/>
        </p:nvSpPr>
        <p:spPr>
          <a:xfrm>
            <a:off x="0" y="3467092"/>
            <a:ext cx="2304000" cy="171874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58" name="Text Placeholder 5"/>
          <p:cNvSpPr>
            <a:spLocks noGrp="1"/>
          </p:cNvSpPr>
          <p:nvPr>
            <p:ph type="body" sz="quarter" idx="26" hasCustomPrompt="1"/>
          </p:nvPr>
        </p:nvSpPr>
        <p:spPr>
          <a:xfrm>
            <a:off x="296336" y="3943555"/>
            <a:ext cx="1761067" cy="213595"/>
          </a:xfrm>
          <a:prstGeom prst="rect">
            <a:avLst/>
          </a:prstGeom>
        </p:spPr>
        <p:txBody>
          <a:bodyPr lIns="68580" tIns="34290" rIns="68580" bIns="34290">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59" name="Text Placeholder 5"/>
          <p:cNvSpPr>
            <a:spLocks noGrp="1"/>
          </p:cNvSpPr>
          <p:nvPr>
            <p:ph type="body" sz="quarter" idx="27" hasCustomPrompt="1"/>
          </p:nvPr>
        </p:nvSpPr>
        <p:spPr>
          <a:xfrm>
            <a:off x="296336" y="4163684"/>
            <a:ext cx="1761067" cy="645386"/>
          </a:xfrm>
          <a:prstGeom prst="rect">
            <a:avLst/>
          </a:prstGeom>
        </p:spPr>
        <p:txBody>
          <a:bodyPr lIns="68580" tIns="34290" rIns="68580" bIns="34290">
            <a:noAutofit/>
          </a:bodyPr>
          <a:lstStyle>
            <a:lvl1pPr marL="0" indent="0" algn="ctr">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
        <p:nvSpPr>
          <p:cNvPr id="27" name="Rectangle 26"/>
          <p:cNvSpPr/>
          <p:nvPr userDrawn="1"/>
        </p:nvSpPr>
        <p:spPr>
          <a:xfrm>
            <a:off x="2294466" y="3467092"/>
            <a:ext cx="2304000" cy="171874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28" name="Text Placeholder 5"/>
          <p:cNvSpPr>
            <a:spLocks noGrp="1"/>
          </p:cNvSpPr>
          <p:nvPr>
            <p:ph type="body" sz="quarter" idx="28" hasCustomPrompt="1"/>
          </p:nvPr>
        </p:nvSpPr>
        <p:spPr>
          <a:xfrm>
            <a:off x="2590802" y="3943555"/>
            <a:ext cx="1761067" cy="213595"/>
          </a:xfrm>
          <a:prstGeom prst="rect">
            <a:avLst/>
          </a:prstGeom>
        </p:spPr>
        <p:txBody>
          <a:bodyPr lIns="68580" tIns="34290" rIns="68580" bIns="34290">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29" name="Text Placeholder 5"/>
          <p:cNvSpPr>
            <a:spLocks noGrp="1"/>
          </p:cNvSpPr>
          <p:nvPr>
            <p:ph type="body" sz="quarter" idx="29" hasCustomPrompt="1"/>
          </p:nvPr>
        </p:nvSpPr>
        <p:spPr>
          <a:xfrm>
            <a:off x="2590802" y="4163684"/>
            <a:ext cx="1761067" cy="645386"/>
          </a:xfrm>
          <a:prstGeom prst="rect">
            <a:avLst/>
          </a:prstGeom>
        </p:spPr>
        <p:txBody>
          <a:bodyPr lIns="68580" tIns="34290" rIns="68580" bIns="34290">
            <a:noAutofit/>
          </a:bodyPr>
          <a:lstStyle>
            <a:lvl1pPr marL="0" indent="0" algn="ctr">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
        <p:nvSpPr>
          <p:cNvPr id="34" name="Rectangle 33"/>
          <p:cNvSpPr/>
          <p:nvPr userDrawn="1"/>
        </p:nvSpPr>
        <p:spPr>
          <a:xfrm>
            <a:off x="4597400" y="3467092"/>
            <a:ext cx="2304000" cy="171874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35" name="Text Placeholder 5"/>
          <p:cNvSpPr>
            <a:spLocks noGrp="1"/>
          </p:cNvSpPr>
          <p:nvPr>
            <p:ph type="body" sz="quarter" idx="30" hasCustomPrompt="1"/>
          </p:nvPr>
        </p:nvSpPr>
        <p:spPr>
          <a:xfrm>
            <a:off x="4893736" y="3943555"/>
            <a:ext cx="1761067" cy="213595"/>
          </a:xfrm>
          <a:prstGeom prst="rect">
            <a:avLst/>
          </a:prstGeom>
        </p:spPr>
        <p:txBody>
          <a:bodyPr lIns="68580" tIns="34290" rIns="68580" bIns="34290">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36" name="Text Placeholder 5"/>
          <p:cNvSpPr>
            <a:spLocks noGrp="1"/>
          </p:cNvSpPr>
          <p:nvPr>
            <p:ph type="body" sz="quarter" idx="31" hasCustomPrompt="1"/>
          </p:nvPr>
        </p:nvSpPr>
        <p:spPr>
          <a:xfrm>
            <a:off x="4893736" y="4163684"/>
            <a:ext cx="1761067" cy="645386"/>
          </a:xfrm>
          <a:prstGeom prst="rect">
            <a:avLst/>
          </a:prstGeom>
        </p:spPr>
        <p:txBody>
          <a:bodyPr lIns="68580" tIns="34290" rIns="68580" bIns="34290">
            <a:noAutofit/>
          </a:bodyPr>
          <a:lstStyle>
            <a:lvl1pPr marL="0" indent="0" algn="ctr">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
        <p:nvSpPr>
          <p:cNvPr id="37" name="Rectangle 36"/>
          <p:cNvSpPr/>
          <p:nvPr userDrawn="1"/>
        </p:nvSpPr>
        <p:spPr>
          <a:xfrm>
            <a:off x="6840000" y="3467092"/>
            <a:ext cx="2304000" cy="171874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38" name="Text Placeholder 5"/>
          <p:cNvSpPr>
            <a:spLocks noGrp="1"/>
          </p:cNvSpPr>
          <p:nvPr>
            <p:ph type="body" sz="quarter" idx="32" hasCustomPrompt="1"/>
          </p:nvPr>
        </p:nvSpPr>
        <p:spPr>
          <a:xfrm>
            <a:off x="7136336" y="3943555"/>
            <a:ext cx="1761067" cy="213595"/>
          </a:xfrm>
          <a:prstGeom prst="rect">
            <a:avLst/>
          </a:prstGeom>
        </p:spPr>
        <p:txBody>
          <a:bodyPr lIns="68580" tIns="34290" rIns="68580" bIns="34290">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39" name="Text Placeholder 5"/>
          <p:cNvSpPr>
            <a:spLocks noGrp="1"/>
          </p:cNvSpPr>
          <p:nvPr>
            <p:ph type="body" sz="quarter" idx="33" hasCustomPrompt="1"/>
          </p:nvPr>
        </p:nvSpPr>
        <p:spPr>
          <a:xfrm>
            <a:off x="7136336" y="4163684"/>
            <a:ext cx="1761067" cy="645386"/>
          </a:xfrm>
          <a:prstGeom prst="rect">
            <a:avLst/>
          </a:prstGeom>
        </p:spPr>
        <p:txBody>
          <a:bodyPr lIns="68580" tIns="34290" rIns="68580" bIns="34290">
            <a:noAutofit/>
          </a:bodyPr>
          <a:lstStyle>
            <a:lvl1pPr marL="0" indent="0" algn="ctr">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
        <p:nvSpPr>
          <p:cNvPr id="40" name="Picture Placeholder 2"/>
          <p:cNvSpPr>
            <a:spLocks noGrp="1"/>
          </p:cNvSpPr>
          <p:nvPr>
            <p:ph type="pic" sz="quarter" idx="34"/>
          </p:nvPr>
        </p:nvSpPr>
        <p:spPr>
          <a:xfrm>
            <a:off x="2285998" y="0"/>
            <a:ext cx="2311401" cy="3471342"/>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41" name="Picture Placeholder 2"/>
          <p:cNvSpPr>
            <a:spLocks noGrp="1"/>
          </p:cNvSpPr>
          <p:nvPr>
            <p:ph type="pic" sz="quarter" idx="35"/>
          </p:nvPr>
        </p:nvSpPr>
        <p:spPr>
          <a:xfrm>
            <a:off x="4597400" y="0"/>
            <a:ext cx="2252133" cy="3471342"/>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42" name="Picture Placeholder 2"/>
          <p:cNvSpPr>
            <a:spLocks noGrp="1"/>
          </p:cNvSpPr>
          <p:nvPr>
            <p:ph type="pic" sz="quarter" idx="36"/>
          </p:nvPr>
        </p:nvSpPr>
        <p:spPr>
          <a:xfrm>
            <a:off x="6849533" y="0"/>
            <a:ext cx="2302934" cy="3471342"/>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Tree>
    <p:extLst>
      <p:ext uri="{BB962C8B-B14F-4D97-AF65-F5344CB8AC3E}">
        <p14:creationId xmlns:p14="http://schemas.microsoft.com/office/powerpoint/2010/main" val="3701302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30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37" presetClass="entr" presetSubtype="0" fill="hold" grpId="0" nodeType="withEffect">
                                  <p:stCondLst>
                                    <p:cond delay="300"/>
                                  </p:stCondLst>
                                  <p:childTnLst>
                                    <p:set>
                                      <p:cBhvr>
                                        <p:cTn id="9" dur="1" fill="hold">
                                          <p:stCondLst>
                                            <p:cond delay="0"/>
                                          </p:stCondLst>
                                        </p:cTn>
                                        <p:tgtEl>
                                          <p:spTgt spid="58">
                                            <p:txEl>
                                              <p:pRg st="0" end="0"/>
                                            </p:txEl>
                                          </p:spTgt>
                                        </p:tgtEl>
                                        <p:attrNameLst>
                                          <p:attrName>style.visibility</p:attrName>
                                        </p:attrNameLst>
                                      </p:cBhvr>
                                      <p:to>
                                        <p:strVal val="visible"/>
                                      </p:to>
                                    </p:set>
                                    <p:animEffect transition="in" filter="fade">
                                      <p:cBhvr>
                                        <p:cTn id="10" dur="600"/>
                                        <p:tgtEl>
                                          <p:spTgt spid="58">
                                            <p:txEl>
                                              <p:pRg st="0" end="0"/>
                                            </p:txEl>
                                          </p:spTgt>
                                        </p:tgtEl>
                                      </p:cBhvr>
                                    </p:animEffect>
                                    <p:anim calcmode="lin" valueType="num">
                                      <p:cBhvr>
                                        <p:cTn id="11" dur="600" fill="hold"/>
                                        <p:tgtEl>
                                          <p:spTgt spid="58">
                                            <p:txEl>
                                              <p:pRg st="0" end="0"/>
                                            </p:txEl>
                                          </p:spTgt>
                                        </p:tgtEl>
                                        <p:attrNameLst>
                                          <p:attrName>ppt_x</p:attrName>
                                        </p:attrNameLst>
                                      </p:cBhvr>
                                      <p:tavLst>
                                        <p:tav tm="0">
                                          <p:val>
                                            <p:strVal val="#ppt_x"/>
                                          </p:val>
                                        </p:tav>
                                        <p:tav tm="100000">
                                          <p:val>
                                            <p:strVal val="#ppt_x"/>
                                          </p:val>
                                        </p:tav>
                                      </p:tavLst>
                                    </p:anim>
                                    <p:anim calcmode="lin" valueType="num">
                                      <p:cBhvr>
                                        <p:cTn id="12" dur="540" decel="100000" fill="hold"/>
                                        <p:tgtEl>
                                          <p:spTgt spid="58">
                                            <p:txEl>
                                              <p:pRg st="0" end="0"/>
                                            </p:txEl>
                                          </p:spTgt>
                                        </p:tgtEl>
                                        <p:attrNameLst>
                                          <p:attrName>ppt_y</p:attrName>
                                        </p:attrNameLst>
                                      </p:cBhvr>
                                      <p:tavLst>
                                        <p:tav tm="0">
                                          <p:val>
                                            <p:strVal val="#ppt_y+1"/>
                                          </p:val>
                                        </p:tav>
                                        <p:tav tm="100000">
                                          <p:val>
                                            <p:strVal val="#ppt_y-.03"/>
                                          </p:val>
                                        </p:tav>
                                      </p:tavLst>
                                    </p:anim>
                                    <p:anim calcmode="lin" valueType="num">
                                      <p:cBhvr>
                                        <p:cTn id="13" dur="60" accel="100000" fill="hold">
                                          <p:stCondLst>
                                            <p:cond delay="540"/>
                                          </p:stCondLst>
                                        </p:cTn>
                                        <p:tgtEl>
                                          <p:spTgt spid="58">
                                            <p:txEl>
                                              <p:pRg st="0" end="0"/>
                                            </p:txEl>
                                          </p:spTgt>
                                        </p:tgtEl>
                                        <p:attrNameLst>
                                          <p:attrName>ppt_y</p:attrName>
                                        </p:attrNameLst>
                                      </p:cBhvr>
                                      <p:tavLst>
                                        <p:tav tm="0">
                                          <p:val>
                                            <p:strVal val="#ppt_y-.03"/>
                                          </p:val>
                                        </p:tav>
                                        <p:tav tm="100000">
                                          <p:val>
                                            <p:strVal val="#ppt_y"/>
                                          </p:val>
                                        </p:tav>
                                      </p:tavLst>
                                    </p:anim>
                                  </p:childTnLst>
                                </p:cTn>
                              </p:par>
                              <p:par>
                                <p:cTn id="14" presetID="37" presetClass="entr" presetSubtype="0" fill="hold" grpId="0" nodeType="withEffect">
                                  <p:stCondLst>
                                    <p:cond delay="300"/>
                                  </p:stCondLst>
                                  <p:childTnLst>
                                    <p:set>
                                      <p:cBhvr>
                                        <p:cTn id="15" dur="1" fill="hold">
                                          <p:stCondLst>
                                            <p:cond delay="0"/>
                                          </p:stCondLst>
                                        </p:cTn>
                                        <p:tgtEl>
                                          <p:spTgt spid="59">
                                            <p:txEl>
                                              <p:pRg st="0" end="0"/>
                                            </p:txEl>
                                          </p:spTgt>
                                        </p:tgtEl>
                                        <p:attrNameLst>
                                          <p:attrName>style.visibility</p:attrName>
                                        </p:attrNameLst>
                                      </p:cBhvr>
                                      <p:to>
                                        <p:strVal val="visible"/>
                                      </p:to>
                                    </p:set>
                                    <p:animEffect transition="in" filter="fade">
                                      <p:cBhvr>
                                        <p:cTn id="16" dur="600"/>
                                        <p:tgtEl>
                                          <p:spTgt spid="59">
                                            <p:txEl>
                                              <p:pRg st="0" end="0"/>
                                            </p:txEl>
                                          </p:spTgt>
                                        </p:tgtEl>
                                      </p:cBhvr>
                                    </p:animEffect>
                                    <p:anim calcmode="lin" valueType="num">
                                      <p:cBhvr>
                                        <p:cTn id="17" dur="60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18" dur="540" decel="100000" fill="hold"/>
                                        <p:tgtEl>
                                          <p:spTgt spid="59">
                                            <p:txEl>
                                              <p:pRg st="0" end="0"/>
                                            </p:txEl>
                                          </p:spTgt>
                                        </p:tgtEl>
                                        <p:attrNameLst>
                                          <p:attrName>ppt_y</p:attrName>
                                        </p:attrNameLst>
                                      </p:cBhvr>
                                      <p:tavLst>
                                        <p:tav tm="0">
                                          <p:val>
                                            <p:strVal val="#ppt_y+1"/>
                                          </p:val>
                                        </p:tav>
                                        <p:tav tm="100000">
                                          <p:val>
                                            <p:strVal val="#ppt_y-.03"/>
                                          </p:val>
                                        </p:tav>
                                      </p:tavLst>
                                    </p:anim>
                                    <p:anim calcmode="lin" valueType="num">
                                      <p:cBhvr>
                                        <p:cTn id="19" dur="60" accel="100000" fill="hold">
                                          <p:stCondLst>
                                            <p:cond delay="540"/>
                                          </p:stCondLst>
                                        </p:cTn>
                                        <p:tgtEl>
                                          <p:spTgt spid="59">
                                            <p:txEl>
                                              <p:pRg st="0" end="0"/>
                                            </p:txEl>
                                          </p:spTgt>
                                        </p:tgtEl>
                                        <p:attrNameLst>
                                          <p:attrName>ppt_y</p:attrName>
                                        </p:attrNameLst>
                                      </p:cBhvr>
                                      <p:tavLst>
                                        <p:tav tm="0">
                                          <p:val>
                                            <p:strVal val="#ppt_y-.03"/>
                                          </p:val>
                                        </p:tav>
                                        <p:tav tm="100000">
                                          <p:val>
                                            <p:strVal val="#ppt_y"/>
                                          </p:val>
                                        </p:tav>
                                      </p:tavLst>
                                    </p:anim>
                                  </p:childTnLst>
                                </p:cTn>
                              </p:par>
                              <p:par>
                                <p:cTn id="20" presetID="37" presetClass="entr" presetSubtype="0" fill="hold" grpId="0" nodeType="withEffect">
                                  <p:stCondLst>
                                    <p:cond delay="300"/>
                                  </p:stCondLst>
                                  <p:childTnLst>
                                    <p:set>
                                      <p:cBhvr>
                                        <p:cTn id="21" dur="1" fill="hold">
                                          <p:stCondLst>
                                            <p:cond delay="0"/>
                                          </p:stCondLst>
                                        </p:cTn>
                                        <p:tgtEl>
                                          <p:spTgt spid="28">
                                            <p:txEl>
                                              <p:pRg st="0" end="0"/>
                                            </p:txEl>
                                          </p:spTgt>
                                        </p:tgtEl>
                                        <p:attrNameLst>
                                          <p:attrName>style.visibility</p:attrName>
                                        </p:attrNameLst>
                                      </p:cBhvr>
                                      <p:to>
                                        <p:strVal val="visible"/>
                                      </p:to>
                                    </p:set>
                                    <p:animEffect transition="in" filter="fade">
                                      <p:cBhvr>
                                        <p:cTn id="22" dur="600"/>
                                        <p:tgtEl>
                                          <p:spTgt spid="28">
                                            <p:txEl>
                                              <p:pRg st="0" end="0"/>
                                            </p:txEl>
                                          </p:spTgt>
                                        </p:tgtEl>
                                      </p:cBhvr>
                                    </p:animEffect>
                                    <p:anim calcmode="lin" valueType="num">
                                      <p:cBhvr>
                                        <p:cTn id="23" dur="6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24" dur="540" decel="100000" fill="hold"/>
                                        <p:tgtEl>
                                          <p:spTgt spid="28">
                                            <p:txEl>
                                              <p:pRg st="0" end="0"/>
                                            </p:txEl>
                                          </p:spTgt>
                                        </p:tgtEl>
                                        <p:attrNameLst>
                                          <p:attrName>ppt_y</p:attrName>
                                        </p:attrNameLst>
                                      </p:cBhvr>
                                      <p:tavLst>
                                        <p:tav tm="0">
                                          <p:val>
                                            <p:strVal val="#ppt_y+1"/>
                                          </p:val>
                                        </p:tav>
                                        <p:tav tm="100000">
                                          <p:val>
                                            <p:strVal val="#ppt_y-.03"/>
                                          </p:val>
                                        </p:tav>
                                      </p:tavLst>
                                    </p:anim>
                                    <p:anim calcmode="lin" valueType="num">
                                      <p:cBhvr>
                                        <p:cTn id="25" dur="60" accel="100000" fill="hold">
                                          <p:stCondLst>
                                            <p:cond delay="540"/>
                                          </p:stCondLst>
                                        </p:cTn>
                                        <p:tgtEl>
                                          <p:spTgt spid="28">
                                            <p:txEl>
                                              <p:pRg st="0" end="0"/>
                                            </p:txEl>
                                          </p:spTgt>
                                        </p:tgtEl>
                                        <p:attrNameLst>
                                          <p:attrName>ppt_y</p:attrName>
                                        </p:attrNameLst>
                                      </p:cBhvr>
                                      <p:tavLst>
                                        <p:tav tm="0">
                                          <p:val>
                                            <p:strVal val="#ppt_y-.03"/>
                                          </p:val>
                                        </p:tav>
                                        <p:tav tm="100000">
                                          <p:val>
                                            <p:strVal val="#ppt_y"/>
                                          </p:val>
                                        </p:tav>
                                      </p:tavLst>
                                    </p:anim>
                                  </p:childTnLst>
                                </p:cTn>
                              </p:par>
                              <p:par>
                                <p:cTn id="26" presetID="37" presetClass="entr" presetSubtype="0" fill="hold" grpId="0" nodeType="withEffect">
                                  <p:stCondLst>
                                    <p:cond delay="300"/>
                                  </p:stCondLst>
                                  <p:childTnLst>
                                    <p:set>
                                      <p:cBhvr>
                                        <p:cTn id="27" dur="1" fill="hold">
                                          <p:stCondLst>
                                            <p:cond delay="0"/>
                                          </p:stCondLst>
                                        </p:cTn>
                                        <p:tgtEl>
                                          <p:spTgt spid="29">
                                            <p:txEl>
                                              <p:pRg st="0" end="0"/>
                                            </p:txEl>
                                          </p:spTgt>
                                        </p:tgtEl>
                                        <p:attrNameLst>
                                          <p:attrName>style.visibility</p:attrName>
                                        </p:attrNameLst>
                                      </p:cBhvr>
                                      <p:to>
                                        <p:strVal val="visible"/>
                                      </p:to>
                                    </p:set>
                                    <p:animEffect transition="in" filter="fade">
                                      <p:cBhvr>
                                        <p:cTn id="28" dur="600"/>
                                        <p:tgtEl>
                                          <p:spTgt spid="29">
                                            <p:txEl>
                                              <p:pRg st="0" end="0"/>
                                            </p:txEl>
                                          </p:spTgt>
                                        </p:tgtEl>
                                      </p:cBhvr>
                                    </p:animEffect>
                                    <p:anim calcmode="lin" valueType="num">
                                      <p:cBhvr>
                                        <p:cTn id="29" dur="6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30" dur="540" decel="100000" fill="hold"/>
                                        <p:tgtEl>
                                          <p:spTgt spid="29">
                                            <p:txEl>
                                              <p:pRg st="0" end="0"/>
                                            </p:txEl>
                                          </p:spTgt>
                                        </p:tgtEl>
                                        <p:attrNameLst>
                                          <p:attrName>ppt_y</p:attrName>
                                        </p:attrNameLst>
                                      </p:cBhvr>
                                      <p:tavLst>
                                        <p:tav tm="0">
                                          <p:val>
                                            <p:strVal val="#ppt_y+1"/>
                                          </p:val>
                                        </p:tav>
                                        <p:tav tm="100000">
                                          <p:val>
                                            <p:strVal val="#ppt_y-.03"/>
                                          </p:val>
                                        </p:tav>
                                      </p:tavLst>
                                    </p:anim>
                                    <p:anim calcmode="lin" valueType="num">
                                      <p:cBhvr>
                                        <p:cTn id="31" dur="60" accel="100000" fill="hold">
                                          <p:stCondLst>
                                            <p:cond delay="540"/>
                                          </p:stCondLst>
                                        </p:cTn>
                                        <p:tgtEl>
                                          <p:spTgt spid="29">
                                            <p:txEl>
                                              <p:pRg st="0" end="0"/>
                                            </p:txEl>
                                          </p:spTgt>
                                        </p:tgtEl>
                                        <p:attrNameLst>
                                          <p:attrName>ppt_y</p:attrName>
                                        </p:attrNameLst>
                                      </p:cBhvr>
                                      <p:tavLst>
                                        <p:tav tm="0">
                                          <p:val>
                                            <p:strVal val="#ppt_y-.03"/>
                                          </p:val>
                                        </p:tav>
                                        <p:tav tm="100000">
                                          <p:val>
                                            <p:strVal val="#ppt_y"/>
                                          </p:val>
                                        </p:tav>
                                      </p:tavLst>
                                    </p:anim>
                                  </p:childTnLst>
                                </p:cTn>
                              </p:par>
                              <p:par>
                                <p:cTn id="32" presetID="37" presetClass="entr" presetSubtype="0" fill="hold" grpId="0" nodeType="withEffect">
                                  <p:stCondLst>
                                    <p:cond delay="30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600"/>
                                        <p:tgtEl>
                                          <p:spTgt spid="35">
                                            <p:txEl>
                                              <p:pRg st="0" end="0"/>
                                            </p:txEl>
                                          </p:spTgt>
                                        </p:tgtEl>
                                      </p:cBhvr>
                                    </p:animEffect>
                                    <p:anim calcmode="lin" valueType="num">
                                      <p:cBhvr>
                                        <p:cTn id="35" dur="6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36" dur="540" decel="100000" fill="hold"/>
                                        <p:tgtEl>
                                          <p:spTgt spid="35">
                                            <p:txEl>
                                              <p:pRg st="0" end="0"/>
                                            </p:txEl>
                                          </p:spTgt>
                                        </p:tgtEl>
                                        <p:attrNameLst>
                                          <p:attrName>ppt_y</p:attrName>
                                        </p:attrNameLst>
                                      </p:cBhvr>
                                      <p:tavLst>
                                        <p:tav tm="0">
                                          <p:val>
                                            <p:strVal val="#ppt_y+1"/>
                                          </p:val>
                                        </p:tav>
                                        <p:tav tm="100000">
                                          <p:val>
                                            <p:strVal val="#ppt_y-.03"/>
                                          </p:val>
                                        </p:tav>
                                      </p:tavLst>
                                    </p:anim>
                                    <p:anim calcmode="lin" valueType="num">
                                      <p:cBhvr>
                                        <p:cTn id="37" dur="60" accel="100000" fill="hold">
                                          <p:stCondLst>
                                            <p:cond delay="540"/>
                                          </p:stCondLst>
                                        </p:cTn>
                                        <p:tgtEl>
                                          <p:spTgt spid="35">
                                            <p:txEl>
                                              <p:pRg st="0" end="0"/>
                                            </p:txEl>
                                          </p:spTgt>
                                        </p:tgtEl>
                                        <p:attrNameLst>
                                          <p:attrName>ppt_y</p:attrName>
                                        </p:attrNameLst>
                                      </p:cBhvr>
                                      <p:tavLst>
                                        <p:tav tm="0">
                                          <p:val>
                                            <p:strVal val="#ppt_y-.03"/>
                                          </p:val>
                                        </p:tav>
                                        <p:tav tm="100000">
                                          <p:val>
                                            <p:strVal val="#ppt_y"/>
                                          </p:val>
                                        </p:tav>
                                      </p:tavLst>
                                    </p:anim>
                                  </p:childTnLst>
                                </p:cTn>
                              </p:par>
                              <p:par>
                                <p:cTn id="38" presetID="37" presetClass="entr" presetSubtype="0" fill="hold" grpId="0" nodeType="withEffect">
                                  <p:stCondLst>
                                    <p:cond delay="300"/>
                                  </p:stCondLst>
                                  <p:childTnLst>
                                    <p:set>
                                      <p:cBhvr>
                                        <p:cTn id="39" dur="1" fill="hold">
                                          <p:stCondLst>
                                            <p:cond delay="0"/>
                                          </p:stCondLst>
                                        </p:cTn>
                                        <p:tgtEl>
                                          <p:spTgt spid="36">
                                            <p:txEl>
                                              <p:pRg st="0" end="0"/>
                                            </p:txEl>
                                          </p:spTgt>
                                        </p:tgtEl>
                                        <p:attrNameLst>
                                          <p:attrName>style.visibility</p:attrName>
                                        </p:attrNameLst>
                                      </p:cBhvr>
                                      <p:to>
                                        <p:strVal val="visible"/>
                                      </p:to>
                                    </p:set>
                                    <p:animEffect transition="in" filter="fade">
                                      <p:cBhvr>
                                        <p:cTn id="40" dur="600"/>
                                        <p:tgtEl>
                                          <p:spTgt spid="36">
                                            <p:txEl>
                                              <p:pRg st="0" end="0"/>
                                            </p:txEl>
                                          </p:spTgt>
                                        </p:tgtEl>
                                      </p:cBhvr>
                                    </p:animEffect>
                                    <p:anim calcmode="lin" valueType="num">
                                      <p:cBhvr>
                                        <p:cTn id="41" dur="6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42" dur="540" decel="100000" fill="hold"/>
                                        <p:tgtEl>
                                          <p:spTgt spid="36">
                                            <p:txEl>
                                              <p:pRg st="0" end="0"/>
                                            </p:txEl>
                                          </p:spTgt>
                                        </p:tgtEl>
                                        <p:attrNameLst>
                                          <p:attrName>ppt_y</p:attrName>
                                        </p:attrNameLst>
                                      </p:cBhvr>
                                      <p:tavLst>
                                        <p:tav tm="0">
                                          <p:val>
                                            <p:strVal val="#ppt_y+1"/>
                                          </p:val>
                                        </p:tav>
                                        <p:tav tm="100000">
                                          <p:val>
                                            <p:strVal val="#ppt_y-.03"/>
                                          </p:val>
                                        </p:tav>
                                      </p:tavLst>
                                    </p:anim>
                                    <p:anim calcmode="lin" valueType="num">
                                      <p:cBhvr>
                                        <p:cTn id="43" dur="60" accel="100000" fill="hold">
                                          <p:stCondLst>
                                            <p:cond delay="540"/>
                                          </p:stCondLst>
                                        </p:cTn>
                                        <p:tgtEl>
                                          <p:spTgt spid="36">
                                            <p:txEl>
                                              <p:pRg st="0" end="0"/>
                                            </p:txEl>
                                          </p:spTgt>
                                        </p:tgtEl>
                                        <p:attrNameLst>
                                          <p:attrName>ppt_y</p:attrName>
                                        </p:attrNameLst>
                                      </p:cBhvr>
                                      <p:tavLst>
                                        <p:tav tm="0">
                                          <p:val>
                                            <p:strVal val="#ppt_y-.03"/>
                                          </p:val>
                                        </p:tav>
                                        <p:tav tm="100000">
                                          <p:val>
                                            <p:strVal val="#ppt_y"/>
                                          </p:val>
                                        </p:tav>
                                      </p:tavLst>
                                    </p:anim>
                                  </p:childTnLst>
                                </p:cTn>
                              </p:par>
                              <p:par>
                                <p:cTn id="44" presetID="37" presetClass="entr" presetSubtype="0" fill="hold" grpId="0" nodeType="withEffect">
                                  <p:stCondLst>
                                    <p:cond delay="300"/>
                                  </p:stCondLst>
                                  <p:childTnLst>
                                    <p:set>
                                      <p:cBhvr>
                                        <p:cTn id="45" dur="1" fill="hold">
                                          <p:stCondLst>
                                            <p:cond delay="0"/>
                                          </p:stCondLst>
                                        </p:cTn>
                                        <p:tgtEl>
                                          <p:spTgt spid="38">
                                            <p:txEl>
                                              <p:pRg st="0" end="0"/>
                                            </p:txEl>
                                          </p:spTgt>
                                        </p:tgtEl>
                                        <p:attrNameLst>
                                          <p:attrName>style.visibility</p:attrName>
                                        </p:attrNameLst>
                                      </p:cBhvr>
                                      <p:to>
                                        <p:strVal val="visible"/>
                                      </p:to>
                                    </p:set>
                                    <p:animEffect transition="in" filter="fade">
                                      <p:cBhvr>
                                        <p:cTn id="46" dur="600"/>
                                        <p:tgtEl>
                                          <p:spTgt spid="38">
                                            <p:txEl>
                                              <p:pRg st="0" end="0"/>
                                            </p:txEl>
                                          </p:spTgt>
                                        </p:tgtEl>
                                      </p:cBhvr>
                                    </p:animEffect>
                                    <p:anim calcmode="lin" valueType="num">
                                      <p:cBhvr>
                                        <p:cTn id="47" dur="6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48" dur="540" decel="100000" fill="hold"/>
                                        <p:tgtEl>
                                          <p:spTgt spid="38">
                                            <p:txEl>
                                              <p:pRg st="0" end="0"/>
                                            </p:txEl>
                                          </p:spTgt>
                                        </p:tgtEl>
                                        <p:attrNameLst>
                                          <p:attrName>ppt_y</p:attrName>
                                        </p:attrNameLst>
                                      </p:cBhvr>
                                      <p:tavLst>
                                        <p:tav tm="0">
                                          <p:val>
                                            <p:strVal val="#ppt_y+1"/>
                                          </p:val>
                                        </p:tav>
                                        <p:tav tm="100000">
                                          <p:val>
                                            <p:strVal val="#ppt_y-.03"/>
                                          </p:val>
                                        </p:tav>
                                      </p:tavLst>
                                    </p:anim>
                                    <p:anim calcmode="lin" valueType="num">
                                      <p:cBhvr>
                                        <p:cTn id="49" dur="60" accel="100000" fill="hold">
                                          <p:stCondLst>
                                            <p:cond delay="540"/>
                                          </p:stCondLst>
                                        </p:cTn>
                                        <p:tgtEl>
                                          <p:spTgt spid="38">
                                            <p:txEl>
                                              <p:pRg st="0" end="0"/>
                                            </p:txEl>
                                          </p:spTgt>
                                        </p:tgtEl>
                                        <p:attrNameLst>
                                          <p:attrName>ppt_y</p:attrName>
                                        </p:attrNameLst>
                                      </p:cBhvr>
                                      <p:tavLst>
                                        <p:tav tm="0">
                                          <p:val>
                                            <p:strVal val="#ppt_y-.03"/>
                                          </p:val>
                                        </p:tav>
                                        <p:tav tm="100000">
                                          <p:val>
                                            <p:strVal val="#ppt_y"/>
                                          </p:val>
                                        </p:tav>
                                      </p:tavLst>
                                    </p:anim>
                                  </p:childTnLst>
                                </p:cTn>
                              </p:par>
                              <p:par>
                                <p:cTn id="50" presetID="37" presetClass="entr" presetSubtype="0" fill="hold" grpId="0" nodeType="withEffect">
                                  <p:stCondLst>
                                    <p:cond delay="300"/>
                                  </p:stCondLst>
                                  <p:childTnLst>
                                    <p:set>
                                      <p:cBhvr>
                                        <p:cTn id="51" dur="1" fill="hold">
                                          <p:stCondLst>
                                            <p:cond delay="0"/>
                                          </p:stCondLst>
                                        </p:cTn>
                                        <p:tgtEl>
                                          <p:spTgt spid="39">
                                            <p:txEl>
                                              <p:pRg st="0" end="0"/>
                                            </p:txEl>
                                          </p:spTgt>
                                        </p:tgtEl>
                                        <p:attrNameLst>
                                          <p:attrName>style.visibility</p:attrName>
                                        </p:attrNameLst>
                                      </p:cBhvr>
                                      <p:to>
                                        <p:strVal val="visible"/>
                                      </p:to>
                                    </p:set>
                                    <p:animEffect transition="in" filter="fade">
                                      <p:cBhvr>
                                        <p:cTn id="52" dur="600"/>
                                        <p:tgtEl>
                                          <p:spTgt spid="39">
                                            <p:txEl>
                                              <p:pRg st="0" end="0"/>
                                            </p:txEl>
                                          </p:spTgt>
                                        </p:tgtEl>
                                      </p:cBhvr>
                                    </p:animEffect>
                                    <p:anim calcmode="lin" valueType="num">
                                      <p:cBhvr>
                                        <p:cTn id="53" dur="600" fill="hold"/>
                                        <p:tgtEl>
                                          <p:spTgt spid="39">
                                            <p:txEl>
                                              <p:pRg st="0" end="0"/>
                                            </p:txEl>
                                          </p:spTgt>
                                        </p:tgtEl>
                                        <p:attrNameLst>
                                          <p:attrName>ppt_x</p:attrName>
                                        </p:attrNameLst>
                                      </p:cBhvr>
                                      <p:tavLst>
                                        <p:tav tm="0">
                                          <p:val>
                                            <p:strVal val="#ppt_x"/>
                                          </p:val>
                                        </p:tav>
                                        <p:tav tm="100000">
                                          <p:val>
                                            <p:strVal val="#ppt_x"/>
                                          </p:val>
                                        </p:tav>
                                      </p:tavLst>
                                    </p:anim>
                                    <p:anim calcmode="lin" valueType="num">
                                      <p:cBhvr>
                                        <p:cTn id="54" dur="540" decel="100000" fill="hold"/>
                                        <p:tgtEl>
                                          <p:spTgt spid="39">
                                            <p:txEl>
                                              <p:pRg st="0" end="0"/>
                                            </p:txEl>
                                          </p:spTgt>
                                        </p:tgtEl>
                                        <p:attrNameLst>
                                          <p:attrName>ppt_y</p:attrName>
                                        </p:attrNameLst>
                                      </p:cBhvr>
                                      <p:tavLst>
                                        <p:tav tm="0">
                                          <p:val>
                                            <p:strVal val="#ppt_y+1"/>
                                          </p:val>
                                        </p:tav>
                                        <p:tav tm="100000">
                                          <p:val>
                                            <p:strVal val="#ppt_y-.03"/>
                                          </p:val>
                                        </p:tav>
                                      </p:tavLst>
                                    </p:anim>
                                    <p:anim calcmode="lin" valueType="num">
                                      <p:cBhvr>
                                        <p:cTn id="55" dur="60" accel="100000" fill="hold">
                                          <p:stCondLst>
                                            <p:cond delay="540"/>
                                          </p:stCondLst>
                                        </p:cTn>
                                        <p:tgtEl>
                                          <p:spTgt spid="39">
                                            <p:txEl>
                                              <p:pRg st="0" end="0"/>
                                            </p:txEl>
                                          </p:spTgt>
                                        </p:tgtEl>
                                        <p:attrNameLst>
                                          <p:attrName>ppt_y</p:attrName>
                                        </p:attrNameLst>
                                      </p:cBhvr>
                                      <p:tavLst>
                                        <p:tav tm="0">
                                          <p:val>
                                            <p:strVal val="#ppt_y-.03"/>
                                          </p:val>
                                        </p:tav>
                                        <p:tav tm="100000">
                                          <p:val>
                                            <p:strVal val="#ppt_y"/>
                                          </p:val>
                                        </p:tav>
                                      </p:tavLst>
                                    </p:anim>
                                  </p:childTnLst>
                                </p:cTn>
                              </p:par>
                              <p:par>
                                <p:cTn id="56" presetID="10" presetClass="entr" presetSubtype="0" fill="hold" grpId="0" nodeType="withEffect" nodePh="1">
                                  <p:stCondLst>
                                    <p:cond delay="300"/>
                                  </p:stCondLst>
                                  <p:endCondLst>
                                    <p:cond evt="begin" delay="0">
                                      <p:tn val="56"/>
                                    </p:cond>
                                  </p:endCondLst>
                                  <p:childTnLst>
                                    <p:set>
                                      <p:cBhvr>
                                        <p:cTn id="57" dur="1" fill="hold">
                                          <p:stCondLst>
                                            <p:cond delay="0"/>
                                          </p:stCondLst>
                                        </p:cTn>
                                        <p:tgtEl>
                                          <p:spTgt spid="40"/>
                                        </p:tgtEl>
                                        <p:attrNameLst>
                                          <p:attrName>style.visibility</p:attrName>
                                        </p:attrNameLst>
                                      </p:cBhvr>
                                      <p:to>
                                        <p:strVal val="visible"/>
                                      </p:to>
                                    </p:set>
                                    <p:animEffect transition="in" filter="fade">
                                      <p:cBhvr>
                                        <p:cTn id="58" dur="500"/>
                                        <p:tgtEl>
                                          <p:spTgt spid="40"/>
                                        </p:tgtEl>
                                      </p:cBhvr>
                                    </p:animEffect>
                                  </p:childTnLst>
                                </p:cTn>
                              </p:par>
                              <p:par>
                                <p:cTn id="59" presetID="10" presetClass="entr" presetSubtype="0" fill="hold" grpId="0" nodeType="withEffect" nodePh="1">
                                  <p:stCondLst>
                                    <p:cond delay="300"/>
                                  </p:stCondLst>
                                  <p:endCondLst>
                                    <p:cond evt="begin" delay="0">
                                      <p:tn val="59"/>
                                    </p:cond>
                                  </p:endCondLst>
                                  <p:childTnLst>
                                    <p:set>
                                      <p:cBhvr>
                                        <p:cTn id="60" dur="1" fill="hold">
                                          <p:stCondLst>
                                            <p:cond delay="0"/>
                                          </p:stCondLst>
                                        </p:cTn>
                                        <p:tgtEl>
                                          <p:spTgt spid="41"/>
                                        </p:tgtEl>
                                        <p:attrNameLst>
                                          <p:attrName>style.visibility</p:attrName>
                                        </p:attrNameLst>
                                      </p:cBhvr>
                                      <p:to>
                                        <p:strVal val="visible"/>
                                      </p:to>
                                    </p:set>
                                    <p:animEffect transition="in" filter="fade">
                                      <p:cBhvr>
                                        <p:cTn id="61" dur="500"/>
                                        <p:tgtEl>
                                          <p:spTgt spid="41"/>
                                        </p:tgtEl>
                                      </p:cBhvr>
                                    </p:animEffect>
                                  </p:childTnLst>
                                </p:cTn>
                              </p:par>
                              <p:par>
                                <p:cTn id="62" presetID="10" presetClass="entr" presetSubtype="0" fill="hold" grpId="0" nodeType="withEffect" nodePh="1">
                                  <p:stCondLst>
                                    <p:cond delay="300"/>
                                  </p:stCondLst>
                                  <p:endCondLst>
                                    <p:cond evt="begin" delay="0">
                                      <p:tn val="62"/>
                                    </p:cond>
                                  </p:endCondLst>
                                  <p:childTnLst>
                                    <p:set>
                                      <p:cBhvr>
                                        <p:cTn id="63" dur="1" fill="hold">
                                          <p:stCondLst>
                                            <p:cond delay="0"/>
                                          </p:stCondLst>
                                        </p:cTn>
                                        <p:tgtEl>
                                          <p:spTgt spid="42"/>
                                        </p:tgtEl>
                                        <p:attrNameLst>
                                          <p:attrName>style.visibility</p:attrName>
                                        </p:attrNameLst>
                                      </p:cBhvr>
                                      <p:to>
                                        <p:strVal val="visible"/>
                                      </p:to>
                                    </p:set>
                                    <p:animEffect transition="in" filter="fade">
                                      <p:cBhvr>
                                        <p:cTn id="6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8" grpId="0" build="p">
        <p:tmplLst>
          <p:tmpl lvl="1">
            <p:tnLst>
              <p:par>
                <p:cTn presetID="37" presetClass="entr" presetSubtype="0" fill="hold" nodeType="withEffect">
                  <p:stCondLst>
                    <p:cond delay="300"/>
                  </p:stCondLst>
                  <p:childTnLst>
                    <p:set>
                      <p:cBhvr>
                        <p:cTn dur="1" fill="hold">
                          <p:stCondLst>
                            <p:cond delay="0"/>
                          </p:stCondLst>
                        </p:cTn>
                        <p:tgtEl>
                          <p:spTgt spid="58"/>
                        </p:tgtEl>
                        <p:attrNameLst>
                          <p:attrName>style.visibility</p:attrName>
                        </p:attrNameLst>
                      </p:cBhvr>
                      <p:to>
                        <p:strVal val="visible"/>
                      </p:to>
                    </p:set>
                    <p:animEffect transition="in" filter="fade">
                      <p:cBhvr>
                        <p:cTn dur="600"/>
                        <p:tgtEl>
                          <p:spTgt spid="58"/>
                        </p:tgtEl>
                      </p:cBhvr>
                    </p:animEffect>
                    <p:anim calcmode="lin" valueType="num">
                      <p:cBhvr>
                        <p:cTn dur="600" fill="hold"/>
                        <p:tgtEl>
                          <p:spTgt spid="58"/>
                        </p:tgtEl>
                        <p:attrNameLst>
                          <p:attrName>ppt_x</p:attrName>
                        </p:attrNameLst>
                      </p:cBhvr>
                      <p:tavLst>
                        <p:tav tm="0">
                          <p:val>
                            <p:strVal val="#ppt_x"/>
                          </p:val>
                        </p:tav>
                        <p:tav tm="100000">
                          <p:val>
                            <p:strVal val="#ppt_x"/>
                          </p:val>
                        </p:tav>
                      </p:tavLst>
                    </p:anim>
                    <p:anim calcmode="lin" valueType="num">
                      <p:cBhvr>
                        <p:cTn dur="540" decel="100000" fill="hold"/>
                        <p:tgtEl>
                          <p:spTgt spid="5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8"/>
                        </p:tgtEl>
                        <p:attrNameLst>
                          <p:attrName>ppt_y</p:attrName>
                        </p:attrNameLst>
                      </p:cBhvr>
                      <p:tavLst>
                        <p:tav tm="0">
                          <p:val>
                            <p:strVal val="#ppt_y-.03"/>
                          </p:val>
                        </p:tav>
                        <p:tav tm="100000">
                          <p:val>
                            <p:strVal val="#ppt_y"/>
                          </p:val>
                        </p:tav>
                      </p:tavLst>
                    </p:anim>
                  </p:childTnLst>
                </p:cTn>
              </p:par>
            </p:tnLst>
          </p:tmpl>
        </p:tmplLst>
      </p:bldP>
      <p:bldP spid="59" grpId="0" build="p">
        <p:tmplLst>
          <p:tmpl lvl="1">
            <p:tnLst>
              <p:par>
                <p:cTn presetID="37" presetClass="entr" presetSubtype="0" fill="hold" nodeType="withEffect" nodePh="1">
                  <p:stCondLst>
                    <p:cond delay="300"/>
                  </p:stCondLst>
                  <p:childTnLst>
                    <p:set>
                      <p:cBhvr>
                        <p:cTn dur="1" fill="hold">
                          <p:stCondLst>
                            <p:cond delay="0"/>
                          </p:stCondLst>
                        </p:cTn>
                        <p:tgtEl>
                          <p:spTgt spid="59"/>
                        </p:tgtEl>
                        <p:attrNameLst>
                          <p:attrName>style.visibility</p:attrName>
                        </p:attrNameLst>
                      </p:cBhvr>
                      <p:to>
                        <p:strVal val="visible"/>
                      </p:to>
                    </p:set>
                    <p:animEffect transition="in" filter="fade">
                      <p:cBhvr>
                        <p:cTn dur="600"/>
                        <p:tgtEl>
                          <p:spTgt spid="59"/>
                        </p:tgtEl>
                      </p:cBhvr>
                    </p:animEffect>
                    <p:anim calcmode="lin" valueType="num">
                      <p:cBhvr>
                        <p:cTn dur="600" fill="hold"/>
                        <p:tgtEl>
                          <p:spTgt spid="59"/>
                        </p:tgtEl>
                        <p:attrNameLst>
                          <p:attrName>ppt_x</p:attrName>
                        </p:attrNameLst>
                      </p:cBhvr>
                      <p:tavLst>
                        <p:tav tm="0">
                          <p:val>
                            <p:strVal val="#ppt_x"/>
                          </p:val>
                        </p:tav>
                        <p:tav tm="100000">
                          <p:val>
                            <p:strVal val="#ppt_x"/>
                          </p:val>
                        </p:tav>
                      </p:tavLst>
                    </p:anim>
                    <p:anim calcmode="lin" valueType="num">
                      <p:cBhvr>
                        <p:cTn dur="540" decel="100000" fill="hold"/>
                        <p:tgtEl>
                          <p:spTgt spid="59"/>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9"/>
                        </p:tgtEl>
                        <p:attrNameLst>
                          <p:attrName>ppt_y</p:attrName>
                        </p:attrNameLst>
                      </p:cBhvr>
                      <p:tavLst>
                        <p:tav tm="0">
                          <p:val>
                            <p:strVal val="#ppt_y-.03"/>
                          </p:val>
                        </p:tav>
                        <p:tav tm="100000">
                          <p:val>
                            <p:strVal val="#ppt_y"/>
                          </p:val>
                        </p:tav>
                      </p:tavLst>
                    </p:anim>
                  </p:childTnLst>
                </p:cTn>
              </p:par>
            </p:tnLst>
          </p:tmpl>
        </p:tmplLst>
      </p:bldP>
      <p:bldP spid="28" grpId="0" build="p">
        <p:tmplLst>
          <p:tmpl lvl="1">
            <p:tnLst>
              <p:par>
                <p:cTn presetID="37" presetClass="entr" presetSubtype="0" fill="hold" nodeType="withEffect">
                  <p:stCondLst>
                    <p:cond delay="300"/>
                  </p:stCondLst>
                  <p:childTnLst>
                    <p:set>
                      <p:cBhvr>
                        <p:cTn dur="1" fill="hold">
                          <p:stCondLst>
                            <p:cond delay="0"/>
                          </p:stCondLst>
                        </p:cTn>
                        <p:tgtEl>
                          <p:spTgt spid="28"/>
                        </p:tgtEl>
                        <p:attrNameLst>
                          <p:attrName>style.visibility</p:attrName>
                        </p:attrNameLst>
                      </p:cBhvr>
                      <p:to>
                        <p:strVal val="visible"/>
                      </p:to>
                    </p:set>
                    <p:animEffect transition="in" filter="fade">
                      <p:cBhvr>
                        <p:cTn dur="600"/>
                        <p:tgtEl>
                          <p:spTgt spid="28"/>
                        </p:tgtEl>
                      </p:cBhvr>
                    </p:animEffect>
                    <p:anim calcmode="lin" valueType="num">
                      <p:cBhvr>
                        <p:cTn dur="600" fill="hold"/>
                        <p:tgtEl>
                          <p:spTgt spid="28"/>
                        </p:tgtEl>
                        <p:attrNameLst>
                          <p:attrName>ppt_x</p:attrName>
                        </p:attrNameLst>
                      </p:cBhvr>
                      <p:tavLst>
                        <p:tav tm="0">
                          <p:val>
                            <p:strVal val="#ppt_x"/>
                          </p:val>
                        </p:tav>
                        <p:tav tm="100000">
                          <p:val>
                            <p:strVal val="#ppt_x"/>
                          </p:val>
                        </p:tav>
                      </p:tavLst>
                    </p:anim>
                    <p:anim calcmode="lin" valueType="num">
                      <p:cBhvr>
                        <p:cTn dur="540" decel="100000" fill="hold"/>
                        <p:tgtEl>
                          <p:spTgt spid="2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8"/>
                        </p:tgtEl>
                        <p:attrNameLst>
                          <p:attrName>ppt_y</p:attrName>
                        </p:attrNameLst>
                      </p:cBhvr>
                      <p:tavLst>
                        <p:tav tm="0">
                          <p:val>
                            <p:strVal val="#ppt_y-.03"/>
                          </p:val>
                        </p:tav>
                        <p:tav tm="100000">
                          <p:val>
                            <p:strVal val="#ppt_y"/>
                          </p:val>
                        </p:tav>
                      </p:tavLst>
                    </p:anim>
                  </p:childTnLst>
                </p:cTn>
              </p:par>
            </p:tnLst>
          </p:tmpl>
        </p:tmplLst>
      </p:bldP>
      <p:bldP spid="29" grpId="0" build="p">
        <p:tmplLst>
          <p:tmpl lvl="1">
            <p:tnLst>
              <p:par>
                <p:cTn presetID="37" presetClass="entr" presetSubtype="0" fill="hold" nodeType="withEffect" nodePh="1">
                  <p:stCondLst>
                    <p:cond delay="300"/>
                  </p:stCondLst>
                  <p:childTnLst>
                    <p:set>
                      <p:cBhvr>
                        <p:cTn dur="1" fill="hold">
                          <p:stCondLst>
                            <p:cond delay="0"/>
                          </p:stCondLst>
                        </p:cTn>
                        <p:tgtEl>
                          <p:spTgt spid="29"/>
                        </p:tgtEl>
                        <p:attrNameLst>
                          <p:attrName>style.visibility</p:attrName>
                        </p:attrNameLst>
                      </p:cBhvr>
                      <p:to>
                        <p:strVal val="visible"/>
                      </p:to>
                    </p:set>
                    <p:animEffect transition="in" filter="fade">
                      <p:cBhvr>
                        <p:cTn dur="600"/>
                        <p:tgtEl>
                          <p:spTgt spid="29"/>
                        </p:tgtEl>
                      </p:cBhvr>
                    </p:animEffect>
                    <p:anim calcmode="lin" valueType="num">
                      <p:cBhvr>
                        <p:cTn dur="600" fill="hold"/>
                        <p:tgtEl>
                          <p:spTgt spid="29"/>
                        </p:tgtEl>
                        <p:attrNameLst>
                          <p:attrName>ppt_x</p:attrName>
                        </p:attrNameLst>
                      </p:cBhvr>
                      <p:tavLst>
                        <p:tav tm="0">
                          <p:val>
                            <p:strVal val="#ppt_x"/>
                          </p:val>
                        </p:tav>
                        <p:tav tm="100000">
                          <p:val>
                            <p:strVal val="#ppt_x"/>
                          </p:val>
                        </p:tav>
                      </p:tavLst>
                    </p:anim>
                    <p:anim calcmode="lin" valueType="num">
                      <p:cBhvr>
                        <p:cTn dur="540" decel="100000" fill="hold"/>
                        <p:tgtEl>
                          <p:spTgt spid="29"/>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9"/>
                        </p:tgtEl>
                        <p:attrNameLst>
                          <p:attrName>ppt_y</p:attrName>
                        </p:attrNameLst>
                      </p:cBhvr>
                      <p:tavLst>
                        <p:tav tm="0">
                          <p:val>
                            <p:strVal val="#ppt_y-.03"/>
                          </p:val>
                        </p:tav>
                        <p:tav tm="100000">
                          <p:val>
                            <p:strVal val="#ppt_y"/>
                          </p:val>
                        </p:tav>
                      </p:tavLst>
                    </p:anim>
                  </p:childTnLst>
                </p:cTn>
              </p:par>
            </p:tnLst>
          </p:tmpl>
        </p:tmplLst>
      </p:bldP>
      <p:bldP spid="35" grpId="0" build="p">
        <p:tmplLst>
          <p:tmpl lvl="1">
            <p:tnLst>
              <p:par>
                <p:cTn presetID="37" presetClass="entr" presetSubtype="0"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fade">
                      <p:cBhvr>
                        <p:cTn dur="600"/>
                        <p:tgtEl>
                          <p:spTgt spid="35"/>
                        </p:tgtEl>
                      </p:cBhvr>
                    </p:animEffect>
                    <p:anim calcmode="lin" valueType="num">
                      <p:cBhvr>
                        <p:cTn dur="600" fill="hold"/>
                        <p:tgtEl>
                          <p:spTgt spid="35"/>
                        </p:tgtEl>
                        <p:attrNameLst>
                          <p:attrName>ppt_x</p:attrName>
                        </p:attrNameLst>
                      </p:cBhvr>
                      <p:tavLst>
                        <p:tav tm="0">
                          <p:val>
                            <p:strVal val="#ppt_x"/>
                          </p:val>
                        </p:tav>
                        <p:tav tm="100000">
                          <p:val>
                            <p:strVal val="#ppt_x"/>
                          </p:val>
                        </p:tav>
                      </p:tavLst>
                    </p:anim>
                    <p:anim calcmode="lin" valueType="num">
                      <p:cBhvr>
                        <p:cTn dur="540" decel="100000" fill="hold"/>
                        <p:tgtEl>
                          <p:spTgt spid="3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35"/>
                        </p:tgtEl>
                        <p:attrNameLst>
                          <p:attrName>ppt_y</p:attrName>
                        </p:attrNameLst>
                      </p:cBhvr>
                      <p:tavLst>
                        <p:tav tm="0">
                          <p:val>
                            <p:strVal val="#ppt_y-.03"/>
                          </p:val>
                        </p:tav>
                        <p:tav tm="100000">
                          <p:val>
                            <p:strVal val="#ppt_y"/>
                          </p:val>
                        </p:tav>
                      </p:tavLst>
                    </p:anim>
                  </p:childTnLst>
                </p:cTn>
              </p:par>
            </p:tnLst>
          </p:tmpl>
        </p:tmplLst>
      </p:bldP>
      <p:bldP spid="36" grpId="0" build="p">
        <p:tmplLst>
          <p:tmpl lvl="1">
            <p:tnLst>
              <p:par>
                <p:cTn presetID="37" presetClass="entr" presetSubtype="0" fill="hold" nodeType="withEffect" nodePh="1">
                  <p:stCondLst>
                    <p:cond delay="300"/>
                  </p:stCondLst>
                  <p:childTnLst>
                    <p:set>
                      <p:cBhvr>
                        <p:cTn dur="1" fill="hold">
                          <p:stCondLst>
                            <p:cond delay="0"/>
                          </p:stCondLst>
                        </p:cTn>
                        <p:tgtEl>
                          <p:spTgt spid="36"/>
                        </p:tgtEl>
                        <p:attrNameLst>
                          <p:attrName>style.visibility</p:attrName>
                        </p:attrNameLst>
                      </p:cBhvr>
                      <p:to>
                        <p:strVal val="visible"/>
                      </p:to>
                    </p:set>
                    <p:animEffect transition="in" filter="fade">
                      <p:cBhvr>
                        <p:cTn dur="600"/>
                        <p:tgtEl>
                          <p:spTgt spid="36"/>
                        </p:tgtEl>
                      </p:cBhvr>
                    </p:animEffect>
                    <p:anim calcmode="lin" valueType="num">
                      <p:cBhvr>
                        <p:cTn dur="600" fill="hold"/>
                        <p:tgtEl>
                          <p:spTgt spid="36"/>
                        </p:tgtEl>
                        <p:attrNameLst>
                          <p:attrName>ppt_x</p:attrName>
                        </p:attrNameLst>
                      </p:cBhvr>
                      <p:tavLst>
                        <p:tav tm="0">
                          <p:val>
                            <p:strVal val="#ppt_x"/>
                          </p:val>
                        </p:tav>
                        <p:tav tm="100000">
                          <p:val>
                            <p:strVal val="#ppt_x"/>
                          </p:val>
                        </p:tav>
                      </p:tavLst>
                    </p:anim>
                    <p:anim calcmode="lin" valueType="num">
                      <p:cBhvr>
                        <p:cTn dur="540" decel="100000" fill="hold"/>
                        <p:tgtEl>
                          <p:spTgt spid="3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36"/>
                        </p:tgtEl>
                        <p:attrNameLst>
                          <p:attrName>ppt_y</p:attrName>
                        </p:attrNameLst>
                      </p:cBhvr>
                      <p:tavLst>
                        <p:tav tm="0">
                          <p:val>
                            <p:strVal val="#ppt_y-.03"/>
                          </p:val>
                        </p:tav>
                        <p:tav tm="100000">
                          <p:val>
                            <p:strVal val="#ppt_y"/>
                          </p:val>
                        </p:tav>
                      </p:tavLst>
                    </p:anim>
                  </p:childTnLst>
                </p:cTn>
              </p:par>
            </p:tnLst>
          </p:tmpl>
        </p:tmplLst>
      </p:bldP>
      <p:bldP spid="38" grpId="0" build="p">
        <p:tmplLst>
          <p:tmpl lvl="1">
            <p:tnLst>
              <p:par>
                <p:cTn presetID="37" presetClass="entr" presetSubtype="0" fill="hold" nodeType="withEffect">
                  <p:stCondLst>
                    <p:cond delay="300"/>
                  </p:stCondLst>
                  <p:childTnLst>
                    <p:set>
                      <p:cBhvr>
                        <p:cTn dur="1" fill="hold">
                          <p:stCondLst>
                            <p:cond delay="0"/>
                          </p:stCondLst>
                        </p:cTn>
                        <p:tgtEl>
                          <p:spTgt spid="38"/>
                        </p:tgtEl>
                        <p:attrNameLst>
                          <p:attrName>style.visibility</p:attrName>
                        </p:attrNameLst>
                      </p:cBhvr>
                      <p:to>
                        <p:strVal val="visible"/>
                      </p:to>
                    </p:set>
                    <p:animEffect transition="in" filter="fade">
                      <p:cBhvr>
                        <p:cTn dur="600"/>
                        <p:tgtEl>
                          <p:spTgt spid="38"/>
                        </p:tgtEl>
                      </p:cBhvr>
                    </p:animEffect>
                    <p:anim calcmode="lin" valueType="num">
                      <p:cBhvr>
                        <p:cTn dur="600" fill="hold"/>
                        <p:tgtEl>
                          <p:spTgt spid="38"/>
                        </p:tgtEl>
                        <p:attrNameLst>
                          <p:attrName>ppt_x</p:attrName>
                        </p:attrNameLst>
                      </p:cBhvr>
                      <p:tavLst>
                        <p:tav tm="0">
                          <p:val>
                            <p:strVal val="#ppt_x"/>
                          </p:val>
                        </p:tav>
                        <p:tav tm="100000">
                          <p:val>
                            <p:strVal val="#ppt_x"/>
                          </p:val>
                        </p:tav>
                      </p:tavLst>
                    </p:anim>
                    <p:anim calcmode="lin" valueType="num">
                      <p:cBhvr>
                        <p:cTn dur="540" decel="100000" fill="hold"/>
                        <p:tgtEl>
                          <p:spTgt spid="3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38"/>
                        </p:tgtEl>
                        <p:attrNameLst>
                          <p:attrName>ppt_y</p:attrName>
                        </p:attrNameLst>
                      </p:cBhvr>
                      <p:tavLst>
                        <p:tav tm="0">
                          <p:val>
                            <p:strVal val="#ppt_y-.03"/>
                          </p:val>
                        </p:tav>
                        <p:tav tm="100000">
                          <p:val>
                            <p:strVal val="#ppt_y"/>
                          </p:val>
                        </p:tav>
                      </p:tavLst>
                    </p:anim>
                  </p:childTnLst>
                </p:cTn>
              </p:par>
            </p:tnLst>
          </p:tmpl>
        </p:tmplLst>
      </p:bldP>
      <p:bldP spid="39" grpId="0" build="p">
        <p:tmplLst>
          <p:tmpl lvl="1">
            <p:tnLst>
              <p:par>
                <p:cTn presetID="37" presetClass="entr" presetSubtype="0" fill="hold" nodeType="withEffect" nodePh="1">
                  <p:stCondLst>
                    <p:cond delay="300"/>
                  </p:stCondLst>
                  <p:childTnLst>
                    <p:set>
                      <p:cBhvr>
                        <p:cTn dur="1" fill="hold">
                          <p:stCondLst>
                            <p:cond delay="0"/>
                          </p:stCondLst>
                        </p:cTn>
                        <p:tgtEl>
                          <p:spTgt spid="39"/>
                        </p:tgtEl>
                        <p:attrNameLst>
                          <p:attrName>style.visibility</p:attrName>
                        </p:attrNameLst>
                      </p:cBhvr>
                      <p:to>
                        <p:strVal val="visible"/>
                      </p:to>
                    </p:set>
                    <p:animEffect transition="in" filter="fade">
                      <p:cBhvr>
                        <p:cTn dur="600"/>
                        <p:tgtEl>
                          <p:spTgt spid="39"/>
                        </p:tgtEl>
                      </p:cBhvr>
                    </p:animEffect>
                    <p:anim calcmode="lin" valueType="num">
                      <p:cBhvr>
                        <p:cTn dur="600" fill="hold"/>
                        <p:tgtEl>
                          <p:spTgt spid="39"/>
                        </p:tgtEl>
                        <p:attrNameLst>
                          <p:attrName>ppt_x</p:attrName>
                        </p:attrNameLst>
                      </p:cBhvr>
                      <p:tavLst>
                        <p:tav tm="0">
                          <p:val>
                            <p:strVal val="#ppt_x"/>
                          </p:val>
                        </p:tav>
                        <p:tav tm="100000">
                          <p:val>
                            <p:strVal val="#ppt_x"/>
                          </p:val>
                        </p:tav>
                      </p:tavLst>
                    </p:anim>
                    <p:anim calcmode="lin" valueType="num">
                      <p:cBhvr>
                        <p:cTn dur="540" decel="100000" fill="hold"/>
                        <p:tgtEl>
                          <p:spTgt spid="39"/>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39"/>
                        </p:tgtEl>
                        <p:attrNameLst>
                          <p:attrName>ppt_y</p:attrName>
                        </p:attrNameLst>
                      </p:cBhvr>
                      <p:tavLst>
                        <p:tav tm="0">
                          <p:val>
                            <p:strVal val="#ppt_y-.03"/>
                          </p:val>
                        </p:tav>
                        <p:tav tm="100000">
                          <p:val>
                            <p:strVal val="#ppt_y"/>
                          </p:val>
                        </p:tav>
                      </p:tavLst>
                    </p:anim>
                  </p:childTnLst>
                </p:cTn>
              </p:par>
            </p:tnLst>
          </p:tmpl>
        </p:tmplLst>
      </p:bldP>
      <p:bldP spid="40" grpId="0"/>
      <p:bldP spid="41" grpId="0"/>
      <p:bldP spid="42" grpId="0"/>
    </p:bldLst>
  </p:timing>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Mobil phone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66701" y="508000"/>
            <a:ext cx="5142498" cy="5850103"/>
          </a:xfrm>
          <a:prstGeom prst="rect">
            <a:avLst/>
          </a:prstGeom>
        </p:spPr>
      </p:pic>
      <p:sp>
        <p:nvSpPr>
          <p:cNvPr id="4" name="Picture Placeholder 1"/>
          <p:cNvSpPr>
            <a:spLocks noGrp="1"/>
          </p:cNvSpPr>
          <p:nvPr>
            <p:ph type="pic" sz="quarter" idx="15"/>
          </p:nvPr>
        </p:nvSpPr>
        <p:spPr>
          <a:xfrm>
            <a:off x="5433918" y="1099313"/>
            <a:ext cx="1720415" cy="3015487"/>
          </a:xfrm>
          <a:prstGeom prst="rect">
            <a:avLst/>
          </a:prstGeom>
        </p:spPr>
      </p:sp>
      <p:sp>
        <p:nvSpPr>
          <p:cNvPr id="5" name="Text Placeholder 7"/>
          <p:cNvSpPr>
            <a:spLocks noGrp="1"/>
          </p:cNvSpPr>
          <p:nvPr>
            <p:ph type="body" sz="quarter" idx="79" hasCustomPrompt="1"/>
          </p:nvPr>
        </p:nvSpPr>
        <p:spPr>
          <a:xfrm>
            <a:off x="3403651" y="2100371"/>
            <a:ext cx="550284" cy="576000"/>
          </a:xfrm>
          <a:prstGeom prst="rect">
            <a:avLst/>
          </a:prstGeom>
          <a:ln>
            <a:solidFill>
              <a:schemeClr val="accent1"/>
            </a:solidFill>
          </a:ln>
        </p:spPr>
        <p:txBody>
          <a:bodyPr vert="horz" lIns="0" tIns="103884" rIns="0" bIns="103884" anchor="ctr"/>
          <a:lstStyle>
            <a:lvl1pPr marL="0" indent="0" algn="ctr">
              <a:lnSpc>
                <a:spcPct val="100000"/>
              </a:lnSpc>
              <a:spcBef>
                <a:spcPts val="0"/>
              </a:spcBef>
              <a:buNone/>
              <a:defRPr sz="1500" b="1">
                <a:solidFill>
                  <a:schemeClr val="accent1"/>
                </a:solidFill>
                <a:latin typeface="FontAwesome"/>
                <a:cs typeface="FontAwesome"/>
              </a:defRPr>
            </a:lvl1pPr>
          </a:lstStyle>
          <a:p>
            <a:pPr lvl="0"/>
            <a:r>
              <a:rPr lang="es-ES_tradnl" dirty="0" err="1"/>
              <a:t>icon</a:t>
            </a:r>
            <a:endParaRPr lang="es-ES_tradnl" dirty="0"/>
          </a:p>
        </p:txBody>
      </p:sp>
      <p:sp>
        <p:nvSpPr>
          <p:cNvPr id="6" name="Text Placeholder 7"/>
          <p:cNvSpPr>
            <a:spLocks noGrp="1"/>
          </p:cNvSpPr>
          <p:nvPr>
            <p:ph type="body" sz="quarter" idx="80" hasCustomPrompt="1"/>
          </p:nvPr>
        </p:nvSpPr>
        <p:spPr>
          <a:xfrm>
            <a:off x="1095930" y="1996339"/>
            <a:ext cx="2091813" cy="360000"/>
          </a:xfrm>
          <a:prstGeom prst="rect">
            <a:avLst/>
          </a:prstGeom>
        </p:spPr>
        <p:txBody>
          <a:bodyPr vert="horz" lIns="0" tIns="0" rIns="0" bIns="0" anchor="ctr" anchorCtr="0">
            <a:noAutofit/>
          </a:bodyPr>
          <a:lstStyle>
            <a:lvl1pPr marL="0" indent="0" algn="r">
              <a:lnSpc>
                <a:spcPct val="100000"/>
              </a:lnSpc>
              <a:spcBef>
                <a:spcPts val="0"/>
              </a:spcBef>
              <a:buNone/>
              <a:defRPr sz="900" b="1" baseline="0">
                <a:solidFill>
                  <a:schemeClr val="accent1"/>
                </a:solidFill>
                <a:latin typeface="Lato Black"/>
                <a:cs typeface="Lato Black"/>
              </a:defRPr>
            </a:lvl1pPr>
          </a:lstStyle>
          <a:p>
            <a:pPr lvl="0"/>
            <a:r>
              <a:rPr lang="es-ES_tradnl" dirty="0"/>
              <a:t>GRAPHIC DESIGN</a:t>
            </a:r>
          </a:p>
        </p:txBody>
      </p:sp>
      <p:sp>
        <p:nvSpPr>
          <p:cNvPr id="7" name="Text Placeholder 2"/>
          <p:cNvSpPr>
            <a:spLocks noGrp="1"/>
          </p:cNvSpPr>
          <p:nvPr>
            <p:ph type="body" sz="quarter" idx="81" hasCustomPrompt="1"/>
          </p:nvPr>
        </p:nvSpPr>
        <p:spPr>
          <a:xfrm>
            <a:off x="1085684" y="2306477"/>
            <a:ext cx="2102060" cy="496001"/>
          </a:xfrm>
          <a:prstGeom prst="rect">
            <a:avLst/>
          </a:prstGeom>
        </p:spPr>
        <p:txBody>
          <a:bodyPr vert="horz" lIns="0" tIns="0" rIns="0" bIns="0"/>
          <a:lstStyle>
            <a:lvl1pPr marL="0" indent="0" algn="r">
              <a:lnSpc>
                <a:spcPct val="130000"/>
              </a:lnSpc>
              <a:buNone/>
              <a:defRPr sz="9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a:t>
            </a:r>
          </a:p>
        </p:txBody>
      </p:sp>
      <p:sp>
        <p:nvSpPr>
          <p:cNvPr id="8" name="Text Placeholder 7"/>
          <p:cNvSpPr>
            <a:spLocks noGrp="1"/>
          </p:cNvSpPr>
          <p:nvPr>
            <p:ph type="body" sz="quarter" idx="85" hasCustomPrompt="1"/>
          </p:nvPr>
        </p:nvSpPr>
        <p:spPr>
          <a:xfrm>
            <a:off x="3403651" y="2989364"/>
            <a:ext cx="550284" cy="576000"/>
          </a:xfrm>
          <a:prstGeom prst="rect">
            <a:avLst/>
          </a:prstGeom>
          <a:ln>
            <a:solidFill>
              <a:schemeClr val="accent3"/>
            </a:solidFill>
          </a:ln>
        </p:spPr>
        <p:txBody>
          <a:bodyPr vert="horz" lIns="0" tIns="103884" rIns="0" bIns="103884" anchor="ctr"/>
          <a:lstStyle>
            <a:lvl1pPr marL="0" indent="0" algn="ctr">
              <a:lnSpc>
                <a:spcPct val="100000"/>
              </a:lnSpc>
              <a:spcBef>
                <a:spcPts val="0"/>
              </a:spcBef>
              <a:buNone/>
              <a:defRPr sz="1500" b="1">
                <a:solidFill>
                  <a:schemeClr val="accent3"/>
                </a:solidFill>
                <a:latin typeface="FontAwesome"/>
                <a:cs typeface="FontAwesome"/>
              </a:defRPr>
            </a:lvl1pPr>
          </a:lstStyle>
          <a:p>
            <a:pPr lvl="0"/>
            <a:r>
              <a:rPr lang="es-ES_tradnl" dirty="0" err="1"/>
              <a:t>icon</a:t>
            </a:r>
            <a:endParaRPr lang="es-ES_tradnl" dirty="0"/>
          </a:p>
        </p:txBody>
      </p:sp>
      <p:sp>
        <p:nvSpPr>
          <p:cNvPr id="9" name="Text Placeholder 7"/>
          <p:cNvSpPr>
            <a:spLocks noGrp="1"/>
          </p:cNvSpPr>
          <p:nvPr>
            <p:ph type="body" sz="quarter" idx="86" hasCustomPrompt="1"/>
          </p:nvPr>
        </p:nvSpPr>
        <p:spPr>
          <a:xfrm>
            <a:off x="1095930" y="2885332"/>
            <a:ext cx="2091813" cy="360000"/>
          </a:xfrm>
          <a:prstGeom prst="rect">
            <a:avLst/>
          </a:prstGeom>
        </p:spPr>
        <p:txBody>
          <a:bodyPr vert="horz" lIns="0" tIns="0" rIns="0" bIns="0" anchor="ctr" anchorCtr="0">
            <a:noAutofit/>
          </a:bodyPr>
          <a:lstStyle>
            <a:lvl1pPr marL="0" indent="0" algn="r">
              <a:lnSpc>
                <a:spcPct val="100000"/>
              </a:lnSpc>
              <a:spcBef>
                <a:spcPts val="0"/>
              </a:spcBef>
              <a:buNone/>
              <a:defRPr sz="900" b="1" baseline="0">
                <a:solidFill>
                  <a:schemeClr val="accent3"/>
                </a:solidFill>
                <a:latin typeface="Lato Black"/>
                <a:cs typeface="Lato Black"/>
              </a:defRPr>
            </a:lvl1pPr>
          </a:lstStyle>
          <a:p>
            <a:pPr lvl="0"/>
            <a:r>
              <a:rPr lang="es-ES_tradnl" dirty="0"/>
              <a:t>GRAPHIC DESIGN</a:t>
            </a:r>
          </a:p>
        </p:txBody>
      </p:sp>
      <p:sp>
        <p:nvSpPr>
          <p:cNvPr id="10" name="Text Placeholder 2"/>
          <p:cNvSpPr>
            <a:spLocks noGrp="1"/>
          </p:cNvSpPr>
          <p:nvPr>
            <p:ph type="body" sz="quarter" idx="87" hasCustomPrompt="1"/>
          </p:nvPr>
        </p:nvSpPr>
        <p:spPr>
          <a:xfrm>
            <a:off x="1085684" y="3195470"/>
            <a:ext cx="2102060" cy="496001"/>
          </a:xfrm>
          <a:prstGeom prst="rect">
            <a:avLst/>
          </a:prstGeom>
        </p:spPr>
        <p:txBody>
          <a:bodyPr vert="horz" lIns="0" tIns="0" rIns="0" bIns="0"/>
          <a:lstStyle>
            <a:lvl1pPr marL="0" indent="0" algn="r">
              <a:lnSpc>
                <a:spcPct val="130000"/>
              </a:lnSpc>
              <a:buNone/>
              <a:defRPr sz="9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a:t>
            </a:r>
          </a:p>
        </p:txBody>
      </p:sp>
      <p:sp>
        <p:nvSpPr>
          <p:cNvPr id="11" name="Text Placeholder 7"/>
          <p:cNvSpPr>
            <a:spLocks noGrp="1"/>
          </p:cNvSpPr>
          <p:nvPr>
            <p:ph type="body" sz="quarter" idx="91" hasCustomPrompt="1"/>
          </p:nvPr>
        </p:nvSpPr>
        <p:spPr>
          <a:xfrm>
            <a:off x="3403651" y="3886824"/>
            <a:ext cx="550284" cy="576000"/>
          </a:xfrm>
          <a:prstGeom prst="rect">
            <a:avLst/>
          </a:prstGeom>
          <a:ln>
            <a:solidFill>
              <a:schemeClr val="accent4"/>
            </a:solidFill>
          </a:ln>
        </p:spPr>
        <p:txBody>
          <a:bodyPr vert="horz" lIns="0" tIns="103884" rIns="0" bIns="103884" anchor="ctr"/>
          <a:lstStyle>
            <a:lvl1pPr marL="0" indent="0" algn="ctr">
              <a:lnSpc>
                <a:spcPct val="100000"/>
              </a:lnSpc>
              <a:spcBef>
                <a:spcPts val="0"/>
              </a:spcBef>
              <a:buNone/>
              <a:defRPr sz="1500" b="1">
                <a:solidFill>
                  <a:schemeClr val="accent5"/>
                </a:solidFill>
                <a:latin typeface="FontAwesome"/>
                <a:cs typeface="FontAwesome"/>
              </a:defRPr>
            </a:lvl1pPr>
          </a:lstStyle>
          <a:p>
            <a:pPr lvl="0"/>
            <a:r>
              <a:rPr lang="es-ES_tradnl" dirty="0" err="1"/>
              <a:t>icon</a:t>
            </a:r>
            <a:endParaRPr lang="es-ES_tradnl" dirty="0"/>
          </a:p>
        </p:txBody>
      </p:sp>
      <p:sp>
        <p:nvSpPr>
          <p:cNvPr id="12" name="Text Placeholder 7"/>
          <p:cNvSpPr>
            <a:spLocks noGrp="1"/>
          </p:cNvSpPr>
          <p:nvPr>
            <p:ph type="body" sz="quarter" idx="92" hasCustomPrompt="1"/>
          </p:nvPr>
        </p:nvSpPr>
        <p:spPr>
          <a:xfrm>
            <a:off x="1095930" y="3782792"/>
            <a:ext cx="2091813" cy="360000"/>
          </a:xfrm>
          <a:prstGeom prst="rect">
            <a:avLst/>
          </a:prstGeom>
        </p:spPr>
        <p:txBody>
          <a:bodyPr vert="horz" lIns="0" tIns="0" rIns="0" bIns="0" anchor="ctr" anchorCtr="0">
            <a:noAutofit/>
          </a:bodyPr>
          <a:lstStyle>
            <a:lvl1pPr marL="0" indent="0" algn="r">
              <a:lnSpc>
                <a:spcPct val="100000"/>
              </a:lnSpc>
              <a:spcBef>
                <a:spcPts val="0"/>
              </a:spcBef>
              <a:buNone/>
              <a:defRPr sz="900" b="1" baseline="0">
                <a:solidFill>
                  <a:schemeClr val="accent5"/>
                </a:solidFill>
                <a:latin typeface="Lato Black"/>
                <a:cs typeface="Lato Black"/>
              </a:defRPr>
            </a:lvl1pPr>
          </a:lstStyle>
          <a:p>
            <a:pPr lvl="0"/>
            <a:r>
              <a:rPr lang="es-ES_tradnl" dirty="0"/>
              <a:t>GRAPHIC DESIGN</a:t>
            </a:r>
          </a:p>
        </p:txBody>
      </p:sp>
      <p:sp>
        <p:nvSpPr>
          <p:cNvPr id="13" name="Text Placeholder 2"/>
          <p:cNvSpPr>
            <a:spLocks noGrp="1"/>
          </p:cNvSpPr>
          <p:nvPr>
            <p:ph type="body" sz="quarter" idx="93" hasCustomPrompt="1"/>
          </p:nvPr>
        </p:nvSpPr>
        <p:spPr>
          <a:xfrm>
            <a:off x="1085684" y="4092930"/>
            <a:ext cx="2102060" cy="496001"/>
          </a:xfrm>
          <a:prstGeom prst="rect">
            <a:avLst/>
          </a:prstGeom>
        </p:spPr>
        <p:txBody>
          <a:bodyPr vert="horz" lIns="0" tIns="0" rIns="0" bIns="0"/>
          <a:lstStyle>
            <a:lvl1pPr marL="0" indent="0" algn="r">
              <a:lnSpc>
                <a:spcPct val="130000"/>
              </a:lnSpc>
              <a:buNone/>
              <a:defRPr sz="9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a:t>
            </a:r>
          </a:p>
        </p:txBody>
      </p:sp>
      <p:sp>
        <p:nvSpPr>
          <p:cNvPr id="14" name="Text Placeholder 7"/>
          <p:cNvSpPr>
            <a:spLocks noGrp="1"/>
          </p:cNvSpPr>
          <p:nvPr>
            <p:ph type="body" sz="quarter" idx="10" hasCustomPrompt="1"/>
          </p:nvPr>
        </p:nvSpPr>
        <p:spPr>
          <a:xfrm>
            <a:off x="1219200" y="610905"/>
            <a:ext cx="2768600" cy="857925"/>
          </a:xfrm>
          <a:prstGeom prst="rect">
            <a:avLst/>
          </a:prstGeom>
        </p:spPr>
        <p:txBody>
          <a:bodyPr vert="horz" lIns="0" tIns="0" rIns="0" bIns="0" anchor="t" anchorCtr="0">
            <a:noAutofit/>
          </a:bodyPr>
          <a:lstStyle>
            <a:lvl1pPr marL="0" indent="0" algn="r">
              <a:lnSpc>
                <a:spcPct val="90000"/>
              </a:lnSpc>
              <a:spcBef>
                <a:spcPts val="0"/>
              </a:spcBef>
              <a:buNone/>
              <a:defRPr sz="3300" b="1" baseline="0">
                <a:solidFill>
                  <a:schemeClr val="tx1">
                    <a:lumMod val="65000"/>
                    <a:lumOff val="35000"/>
                  </a:schemeClr>
                </a:solidFill>
                <a:latin typeface="Lemon/Milk"/>
                <a:cs typeface="Lemon/Milk"/>
              </a:defRPr>
            </a:lvl1pPr>
          </a:lstStyle>
          <a:p>
            <a:pPr lvl="0"/>
            <a:r>
              <a:rPr lang="es-ES_tradnl" dirty="0"/>
              <a:t>SUBTITLE</a:t>
            </a:r>
          </a:p>
          <a:p>
            <a:pPr lvl="0"/>
            <a:r>
              <a:rPr lang="es-ES_tradnl" dirty="0"/>
              <a:t>IN THIS AREA</a:t>
            </a:r>
          </a:p>
        </p:txBody>
      </p:sp>
      <p:sp>
        <p:nvSpPr>
          <p:cNvPr id="15" name="Text Placeholder 7"/>
          <p:cNvSpPr>
            <a:spLocks noGrp="1"/>
          </p:cNvSpPr>
          <p:nvPr>
            <p:ph type="body" sz="quarter" idx="61" hasCustomPrompt="1"/>
          </p:nvPr>
        </p:nvSpPr>
        <p:spPr>
          <a:xfrm>
            <a:off x="1237682" y="1504736"/>
            <a:ext cx="2750117" cy="360000"/>
          </a:xfrm>
          <a:prstGeom prst="rect">
            <a:avLst/>
          </a:prstGeom>
        </p:spPr>
        <p:txBody>
          <a:bodyPr vert="horz" lIns="0" tIns="0" rIns="0" bIns="0" anchor="ctr" anchorCtr="0">
            <a:noAutofit/>
          </a:bodyPr>
          <a:lstStyle>
            <a:lvl1pPr marL="0" indent="0" algn="r">
              <a:lnSpc>
                <a:spcPct val="100000"/>
              </a:lnSpc>
              <a:spcBef>
                <a:spcPts val="0"/>
              </a:spcBef>
              <a:buNone/>
              <a:defRPr sz="1200" b="1" baseline="0">
                <a:solidFill>
                  <a:schemeClr val="accent2"/>
                </a:solidFill>
                <a:latin typeface="Lato Light"/>
                <a:cs typeface="Lato Light"/>
              </a:defRPr>
            </a:lvl1pPr>
          </a:lstStyle>
          <a:p>
            <a:pPr lvl="0"/>
            <a:r>
              <a:rPr lang="es-ES_tradnl" dirty="0"/>
              <a:t>NEW DESIGN PROPOSSAL</a:t>
            </a:r>
          </a:p>
        </p:txBody>
      </p:sp>
    </p:spTree>
    <p:extLst>
      <p:ext uri="{BB962C8B-B14F-4D97-AF65-F5344CB8AC3E}">
        <p14:creationId xmlns:p14="http://schemas.microsoft.com/office/powerpoint/2010/main" val="371250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bg/>
                                          </p:spTgt>
                                        </p:tgtEl>
                                        <p:attrNameLst>
                                          <p:attrName>style.visibility</p:attrName>
                                        </p:attrNameLst>
                                      </p:cBhvr>
                                      <p:to>
                                        <p:strVal val="visible"/>
                                      </p:to>
                                    </p:set>
                                    <p:anim calcmode="lin" valueType="num">
                                      <p:cBhvr>
                                        <p:cTn id="12" dur="300" fill="hold"/>
                                        <p:tgtEl>
                                          <p:spTgt spid="5">
                                            <p:bg/>
                                          </p:spTgt>
                                        </p:tgtEl>
                                        <p:attrNameLst>
                                          <p:attrName>ppt_w</p:attrName>
                                        </p:attrNameLst>
                                      </p:cBhvr>
                                      <p:tavLst>
                                        <p:tav tm="0">
                                          <p:val>
                                            <p:fltVal val="0"/>
                                          </p:val>
                                        </p:tav>
                                        <p:tav tm="100000">
                                          <p:val>
                                            <p:strVal val="#ppt_w"/>
                                          </p:val>
                                        </p:tav>
                                      </p:tavLst>
                                    </p:anim>
                                    <p:anim calcmode="lin" valueType="num">
                                      <p:cBhvr>
                                        <p:cTn id="13" dur="300" fill="hold"/>
                                        <p:tgtEl>
                                          <p:spTgt spid="5">
                                            <p:bg/>
                                          </p:spTgt>
                                        </p:tgtEl>
                                        <p:attrNameLst>
                                          <p:attrName>ppt_h</p:attrName>
                                        </p:attrNameLst>
                                      </p:cBhvr>
                                      <p:tavLst>
                                        <p:tav tm="0">
                                          <p:val>
                                            <p:fltVal val="0"/>
                                          </p:val>
                                        </p:tav>
                                        <p:tav tm="100000">
                                          <p:val>
                                            <p:strVal val="#ppt_h"/>
                                          </p:val>
                                        </p:tav>
                                      </p:tavLst>
                                    </p:anim>
                                    <p:animEffect transition="in" filter="fade">
                                      <p:cBhvr>
                                        <p:cTn id="14" dur="300"/>
                                        <p:tgtEl>
                                          <p:spTgt spid="5">
                                            <p:bg/>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p:cTn id="19" dur="3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0" dur="3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1" dur="300"/>
                                        <p:tgtEl>
                                          <p:spTgt spid="5">
                                            <p:txEl>
                                              <p:pRg st="0" end="0"/>
                                            </p:txEl>
                                          </p:spTgt>
                                        </p:tgtEl>
                                      </p:cBhvr>
                                    </p:animEffect>
                                  </p:childTnLst>
                                </p:cTn>
                              </p:par>
                              <p:par>
                                <p:cTn id="22" presetID="2" presetClass="entr" presetSubtype="8" fill="hold" grpId="0" nodeType="withEffect">
                                  <p:stCondLst>
                                    <p:cond delay="100"/>
                                  </p:stCondLst>
                                  <p:childTnLst>
                                    <p:set>
                                      <p:cBhvr>
                                        <p:cTn id="23" dur="1" fill="hold">
                                          <p:stCondLst>
                                            <p:cond delay="0"/>
                                          </p:stCondLst>
                                        </p:cTn>
                                        <p:tgtEl>
                                          <p:spTgt spid="6">
                                            <p:txEl>
                                              <p:pRg st="0" end="0"/>
                                            </p:txEl>
                                          </p:spTgt>
                                        </p:tgtEl>
                                        <p:attrNameLst>
                                          <p:attrName>style.visibility</p:attrName>
                                        </p:attrNameLst>
                                      </p:cBhvr>
                                      <p:to>
                                        <p:strVal val="visible"/>
                                      </p:to>
                                    </p:set>
                                    <p:anim calcmode="lin" valueType="num">
                                      <p:cBhvr additive="base">
                                        <p:cTn id="24"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6">
                                            <p:txEl>
                                              <p:pRg st="0" end="0"/>
                                            </p:txEl>
                                          </p:spTgt>
                                        </p:tgtEl>
                                        <p:attrNameLst>
                                          <p:attrName>ppt_y</p:attrName>
                                        </p:attrNameLst>
                                      </p:cBhvr>
                                      <p:tavLst>
                                        <p:tav tm="0">
                                          <p:val>
                                            <p:strVal val="#ppt_y"/>
                                          </p:val>
                                        </p:tav>
                                        <p:tav tm="100000">
                                          <p:val>
                                            <p:strVal val="#ppt_y"/>
                                          </p:val>
                                        </p:tav>
                                      </p:tavLst>
                                    </p:anim>
                                  </p:childTnLst>
                                </p:cTn>
                              </p:par>
                              <p:par>
                                <p:cTn id="26" presetID="10" presetClass="entr" presetSubtype="0" fill="hold" grpId="0" nodeType="withEffect">
                                  <p:stCondLst>
                                    <p:cond delay="80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500"/>
                                        <p:tgtEl>
                                          <p:spTgt spid="7">
                                            <p:txEl>
                                              <p:pRg st="0" end="0"/>
                                            </p:txEl>
                                          </p:spTgt>
                                        </p:tgtEl>
                                      </p:cBhvr>
                                    </p:animEffect>
                                  </p:childTnLst>
                                </p:cTn>
                              </p:par>
                            </p:childTnLst>
                          </p:cTn>
                        </p:par>
                        <p:par>
                          <p:cTn id="29" fill="hold">
                            <p:stCondLst>
                              <p:cond delay="500"/>
                            </p:stCondLst>
                            <p:childTnLst>
                              <p:par>
                                <p:cTn id="30" presetID="53" presetClass="entr" presetSubtype="16" fill="hold" grpId="0" nodeType="afterEffect">
                                  <p:stCondLst>
                                    <p:cond delay="0"/>
                                  </p:stCondLst>
                                  <p:childTnLst>
                                    <p:set>
                                      <p:cBhvr>
                                        <p:cTn id="31" dur="1" fill="hold">
                                          <p:stCondLst>
                                            <p:cond delay="0"/>
                                          </p:stCondLst>
                                        </p:cTn>
                                        <p:tgtEl>
                                          <p:spTgt spid="8">
                                            <p:bg/>
                                          </p:spTgt>
                                        </p:tgtEl>
                                        <p:attrNameLst>
                                          <p:attrName>style.visibility</p:attrName>
                                        </p:attrNameLst>
                                      </p:cBhvr>
                                      <p:to>
                                        <p:strVal val="visible"/>
                                      </p:to>
                                    </p:set>
                                    <p:anim calcmode="lin" valueType="num">
                                      <p:cBhvr>
                                        <p:cTn id="32" dur="300" fill="hold"/>
                                        <p:tgtEl>
                                          <p:spTgt spid="8">
                                            <p:bg/>
                                          </p:spTgt>
                                        </p:tgtEl>
                                        <p:attrNameLst>
                                          <p:attrName>ppt_w</p:attrName>
                                        </p:attrNameLst>
                                      </p:cBhvr>
                                      <p:tavLst>
                                        <p:tav tm="0">
                                          <p:val>
                                            <p:fltVal val="0"/>
                                          </p:val>
                                        </p:tav>
                                        <p:tav tm="100000">
                                          <p:val>
                                            <p:strVal val="#ppt_w"/>
                                          </p:val>
                                        </p:tav>
                                      </p:tavLst>
                                    </p:anim>
                                    <p:anim calcmode="lin" valueType="num">
                                      <p:cBhvr>
                                        <p:cTn id="33" dur="300" fill="hold"/>
                                        <p:tgtEl>
                                          <p:spTgt spid="8">
                                            <p:bg/>
                                          </p:spTgt>
                                        </p:tgtEl>
                                        <p:attrNameLst>
                                          <p:attrName>ppt_h</p:attrName>
                                        </p:attrNameLst>
                                      </p:cBhvr>
                                      <p:tavLst>
                                        <p:tav tm="0">
                                          <p:val>
                                            <p:fltVal val="0"/>
                                          </p:val>
                                        </p:tav>
                                        <p:tav tm="100000">
                                          <p:val>
                                            <p:strVal val="#ppt_h"/>
                                          </p:val>
                                        </p:tav>
                                      </p:tavLst>
                                    </p:anim>
                                    <p:animEffect transition="in" filter="fade">
                                      <p:cBhvr>
                                        <p:cTn id="34" dur="300"/>
                                        <p:tgtEl>
                                          <p:spTgt spid="8">
                                            <p:bg/>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 calcmode="lin" valueType="num">
                                      <p:cBhvr>
                                        <p:cTn id="39" dur="300" fill="hold"/>
                                        <p:tgtEl>
                                          <p:spTgt spid="8">
                                            <p:txEl>
                                              <p:pRg st="0" end="0"/>
                                            </p:txEl>
                                          </p:spTgt>
                                        </p:tgtEl>
                                        <p:attrNameLst>
                                          <p:attrName>ppt_w</p:attrName>
                                        </p:attrNameLst>
                                      </p:cBhvr>
                                      <p:tavLst>
                                        <p:tav tm="0">
                                          <p:val>
                                            <p:fltVal val="0"/>
                                          </p:val>
                                        </p:tav>
                                        <p:tav tm="100000">
                                          <p:val>
                                            <p:strVal val="#ppt_w"/>
                                          </p:val>
                                        </p:tav>
                                      </p:tavLst>
                                    </p:anim>
                                    <p:anim calcmode="lin" valueType="num">
                                      <p:cBhvr>
                                        <p:cTn id="40" dur="3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41" dur="300"/>
                                        <p:tgtEl>
                                          <p:spTgt spid="8">
                                            <p:txEl>
                                              <p:pRg st="0" end="0"/>
                                            </p:txEl>
                                          </p:spTgt>
                                        </p:tgtEl>
                                      </p:cBhvr>
                                    </p:animEffect>
                                  </p:childTnLst>
                                </p:cTn>
                              </p:par>
                              <p:par>
                                <p:cTn id="42" presetID="2" presetClass="entr" presetSubtype="8" fill="hold" grpId="0" nodeType="withEffect">
                                  <p:stCondLst>
                                    <p:cond delay="100"/>
                                  </p:stCondLst>
                                  <p:childTnLst>
                                    <p:set>
                                      <p:cBhvr>
                                        <p:cTn id="43" dur="1" fill="hold">
                                          <p:stCondLst>
                                            <p:cond delay="0"/>
                                          </p:stCondLst>
                                        </p:cTn>
                                        <p:tgtEl>
                                          <p:spTgt spid="9">
                                            <p:txEl>
                                              <p:pRg st="0" end="0"/>
                                            </p:txEl>
                                          </p:spTgt>
                                        </p:tgtEl>
                                        <p:attrNameLst>
                                          <p:attrName>style.visibility</p:attrName>
                                        </p:attrNameLst>
                                      </p:cBhvr>
                                      <p:to>
                                        <p:strVal val="visible"/>
                                      </p:to>
                                    </p:set>
                                    <p:anim calcmode="lin" valueType="num">
                                      <p:cBhvr additive="base">
                                        <p:cTn id="44"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9">
                                            <p:txEl>
                                              <p:pRg st="0" end="0"/>
                                            </p:txEl>
                                          </p:spTgt>
                                        </p:tgtEl>
                                        <p:attrNameLst>
                                          <p:attrName>ppt_y</p:attrName>
                                        </p:attrNameLst>
                                      </p:cBhvr>
                                      <p:tavLst>
                                        <p:tav tm="0">
                                          <p:val>
                                            <p:strVal val="#ppt_y"/>
                                          </p:val>
                                        </p:tav>
                                        <p:tav tm="100000">
                                          <p:val>
                                            <p:strVal val="#ppt_y"/>
                                          </p:val>
                                        </p:tav>
                                      </p:tavLst>
                                    </p:anim>
                                  </p:childTnLst>
                                </p:cTn>
                              </p:par>
                              <p:par>
                                <p:cTn id="46" presetID="10" presetClass="entr" presetSubtype="0" fill="hold" grpId="0" nodeType="withEffect">
                                  <p:stCondLst>
                                    <p:cond delay="800"/>
                                  </p:stCondLst>
                                  <p:childTnLst>
                                    <p:set>
                                      <p:cBhvr>
                                        <p:cTn id="47" dur="1" fill="hold">
                                          <p:stCondLst>
                                            <p:cond delay="0"/>
                                          </p:stCondLst>
                                        </p:cTn>
                                        <p:tgtEl>
                                          <p:spTgt spid="10">
                                            <p:txEl>
                                              <p:pRg st="0" end="0"/>
                                            </p:txEl>
                                          </p:spTgt>
                                        </p:tgtEl>
                                        <p:attrNameLst>
                                          <p:attrName>style.visibility</p:attrName>
                                        </p:attrNameLst>
                                      </p:cBhvr>
                                      <p:to>
                                        <p:strVal val="visible"/>
                                      </p:to>
                                    </p:set>
                                    <p:animEffect transition="in" filter="fade">
                                      <p:cBhvr>
                                        <p:cTn id="48" dur="500"/>
                                        <p:tgtEl>
                                          <p:spTgt spid="10">
                                            <p:txEl>
                                              <p:pRg st="0" end="0"/>
                                            </p:txEl>
                                          </p:spTgt>
                                        </p:tgtEl>
                                      </p:cBhvr>
                                    </p:animEffect>
                                  </p:child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11">
                                            <p:bg/>
                                          </p:spTgt>
                                        </p:tgtEl>
                                        <p:attrNameLst>
                                          <p:attrName>style.visibility</p:attrName>
                                        </p:attrNameLst>
                                      </p:cBhvr>
                                      <p:to>
                                        <p:strVal val="visible"/>
                                      </p:to>
                                    </p:set>
                                    <p:anim calcmode="lin" valueType="num">
                                      <p:cBhvr>
                                        <p:cTn id="52" dur="300" fill="hold"/>
                                        <p:tgtEl>
                                          <p:spTgt spid="11">
                                            <p:bg/>
                                          </p:spTgt>
                                        </p:tgtEl>
                                        <p:attrNameLst>
                                          <p:attrName>ppt_w</p:attrName>
                                        </p:attrNameLst>
                                      </p:cBhvr>
                                      <p:tavLst>
                                        <p:tav tm="0">
                                          <p:val>
                                            <p:fltVal val="0"/>
                                          </p:val>
                                        </p:tav>
                                        <p:tav tm="100000">
                                          <p:val>
                                            <p:strVal val="#ppt_w"/>
                                          </p:val>
                                        </p:tav>
                                      </p:tavLst>
                                    </p:anim>
                                    <p:anim calcmode="lin" valueType="num">
                                      <p:cBhvr>
                                        <p:cTn id="53" dur="300" fill="hold"/>
                                        <p:tgtEl>
                                          <p:spTgt spid="11">
                                            <p:bg/>
                                          </p:spTgt>
                                        </p:tgtEl>
                                        <p:attrNameLst>
                                          <p:attrName>ppt_h</p:attrName>
                                        </p:attrNameLst>
                                      </p:cBhvr>
                                      <p:tavLst>
                                        <p:tav tm="0">
                                          <p:val>
                                            <p:fltVal val="0"/>
                                          </p:val>
                                        </p:tav>
                                        <p:tav tm="100000">
                                          <p:val>
                                            <p:strVal val="#ppt_h"/>
                                          </p:val>
                                        </p:tav>
                                      </p:tavLst>
                                    </p:anim>
                                    <p:animEffect transition="in" filter="fade">
                                      <p:cBhvr>
                                        <p:cTn id="54" dur="300"/>
                                        <p:tgtEl>
                                          <p:spTgt spid="11">
                                            <p:bg/>
                                          </p:spTgt>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11">
                                            <p:txEl>
                                              <p:pRg st="0" end="0"/>
                                            </p:txEl>
                                          </p:spTgt>
                                        </p:tgtEl>
                                        <p:attrNameLst>
                                          <p:attrName>style.visibility</p:attrName>
                                        </p:attrNameLst>
                                      </p:cBhvr>
                                      <p:to>
                                        <p:strVal val="visible"/>
                                      </p:to>
                                    </p:set>
                                    <p:anim calcmode="lin" valueType="num">
                                      <p:cBhvr>
                                        <p:cTn id="59" dur="3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60" dur="3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61" dur="300"/>
                                        <p:tgtEl>
                                          <p:spTgt spid="11">
                                            <p:txEl>
                                              <p:pRg st="0" end="0"/>
                                            </p:txEl>
                                          </p:spTgt>
                                        </p:tgtEl>
                                      </p:cBhvr>
                                    </p:animEffect>
                                  </p:childTnLst>
                                </p:cTn>
                              </p:par>
                              <p:par>
                                <p:cTn id="62" presetID="2" presetClass="entr" presetSubtype="8" fill="hold" grpId="0" nodeType="withEffect">
                                  <p:stCondLst>
                                    <p:cond delay="100"/>
                                  </p:stCondLst>
                                  <p:childTnLst>
                                    <p:set>
                                      <p:cBhvr>
                                        <p:cTn id="63" dur="1" fill="hold">
                                          <p:stCondLst>
                                            <p:cond delay="0"/>
                                          </p:stCondLst>
                                        </p:cTn>
                                        <p:tgtEl>
                                          <p:spTgt spid="12">
                                            <p:txEl>
                                              <p:pRg st="0" end="0"/>
                                            </p:txEl>
                                          </p:spTgt>
                                        </p:tgtEl>
                                        <p:attrNameLst>
                                          <p:attrName>style.visibility</p:attrName>
                                        </p:attrNameLst>
                                      </p:cBhvr>
                                      <p:to>
                                        <p:strVal val="visible"/>
                                      </p:to>
                                    </p:set>
                                    <p:anim calcmode="lin" valueType="num">
                                      <p:cBhvr additive="base">
                                        <p:cTn id="64"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65" dur="500" fill="hold"/>
                                        <p:tgtEl>
                                          <p:spTgt spid="12">
                                            <p:txEl>
                                              <p:pRg st="0" end="0"/>
                                            </p:txEl>
                                          </p:spTgt>
                                        </p:tgtEl>
                                        <p:attrNameLst>
                                          <p:attrName>ppt_y</p:attrName>
                                        </p:attrNameLst>
                                      </p:cBhvr>
                                      <p:tavLst>
                                        <p:tav tm="0">
                                          <p:val>
                                            <p:strVal val="#ppt_y"/>
                                          </p:val>
                                        </p:tav>
                                        <p:tav tm="100000">
                                          <p:val>
                                            <p:strVal val="#ppt_y"/>
                                          </p:val>
                                        </p:tav>
                                      </p:tavLst>
                                    </p:anim>
                                  </p:childTnLst>
                                </p:cTn>
                              </p:par>
                              <p:par>
                                <p:cTn id="66" presetID="10" presetClass="entr" presetSubtype="0" fill="hold" grpId="0" nodeType="withEffect">
                                  <p:stCondLst>
                                    <p:cond delay="800"/>
                                  </p:stCondLst>
                                  <p:childTnLst>
                                    <p:set>
                                      <p:cBhvr>
                                        <p:cTn id="67" dur="1" fill="hold">
                                          <p:stCondLst>
                                            <p:cond delay="0"/>
                                          </p:stCondLst>
                                        </p:cTn>
                                        <p:tgtEl>
                                          <p:spTgt spid="13">
                                            <p:txEl>
                                              <p:pRg st="0" end="0"/>
                                            </p:txEl>
                                          </p:spTgt>
                                        </p:tgtEl>
                                        <p:attrNameLst>
                                          <p:attrName>style.visibility</p:attrName>
                                        </p:attrNameLst>
                                      </p:cBhvr>
                                      <p:to>
                                        <p:strVal val="visible"/>
                                      </p:to>
                                    </p:set>
                                    <p:animEffect transition="in" filter="fade">
                                      <p:cBhvr>
                                        <p:cTn id="68" dur="500"/>
                                        <p:tgtEl>
                                          <p:spTgt spid="13">
                                            <p:txEl>
                                              <p:pRg st="0" end="0"/>
                                            </p:txEl>
                                          </p:spTgt>
                                        </p:tgtEl>
                                      </p:cBhvr>
                                    </p:animEffect>
                                  </p:childTnLst>
                                </p:cTn>
                              </p:par>
                              <p:par>
                                <p:cTn id="69" presetID="42" presetClass="entr" presetSubtype="0" fill="hold" grpId="0" nodeType="withEffect">
                                  <p:stCondLst>
                                    <p:cond delay="0"/>
                                  </p:stCondLst>
                                  <p:childTnLst>
                                    <p:set>
                                      <p:cBhvr>
                                        <p:cTn id="70" dur="1" fill="hold">
                                          <p:stCondLst>
                                            <p:cond delay="0"/>
                                          </p:stCondLst>
                                        </p:cTn>
                                        <p:tgtEl>
                                          <p:spTgt spid="14">
                                            <p:txEl>
                                              <p:pRg st="0" end="0"/>
                                            </p:txEl>
                                          </p:spTgt>
                                        </p:tgtEl>
                                        <p:attrNameLst>
                                          <p:attrName>style.visibility</p:attrName>
                                        </p:attrNameLst>
                                      </p:cBhvr>
                                      <p:to>
                                        <p:strVal val="visible"/>
                                      </p:to>
                                    </p:set>
                                    <p:animEffect transition="in" filter="fade">
                                      <p:cBhvr>
                                        <p:cTn id="71" dur="400"/>
                                        <p:tgtEl>
                                          <p:spTgt spid="14">
                                            <p:txEl>
                                              <p:pRg st="0" end="0"/>
                                            </p:txEl>
                                          </p:spTgt>
                                        </p:tgtEl>
                                      </p:cBhvr>
                                    </p:animEffect>
                                    <p:anim calcmode="lin" valueType="num">
                                      <p:cBhvr>
                                        <p:cTn id="72" dur="4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73" dur="400" fill="hold"/>
                                        <p:tgtEl>
                                          <p:spTgt spid="14">
                                            <p:txEl>
                                              <p:pRg st="0" end="0"/>
                                            </p:txEl>
                                          </p:spTgt>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14">
                                            <p:txEl>
                                              <p:pRg st="1" end="1"/>
                                            </p:txEl>
                                          </p:spTgt>
                                        </p:tgtEl>
                                        <p:attrNameLst>
                                          <p:attrName>style.visibility</p:attrName>
                                        </p:attrNameLst>
                                      </p:cBhvr>
                                      <p:to>
                                        <p:strVal val="visible"/>
                                      </p:to>
                                    </p:set>
                                    <p:animEffect transition="in" filter="fade">
                                      <p:cBhvr>
                                        <p:cTn id="76" dur="400"/>
                                        <p:tgtEl>
                                          <p:spTgt spid="14">
                                            <p:txEl>
                                              <p:pRg st="1" end="1"/>
                                            </p:txEl>
                                          </p:spTgt>
                                        </p:tgtEl>
                                      </p:cBhvr>
                                    </p:animEffect>
                                    <p:anim calcmode="lin" valueType="num">
                                      <p:cBhvr>
                                        <p:cTn id="77" dur="4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78" dur="400" fill="hold"/>
                                        <p:tgtEl>
                                          <p:spTgt spid="14">
                                            <p:txEl>
                                              <p:pRg st="1" end="1"/>
                                            </p:txEl>
                                          </p:spTgt>
                                        </p:tgtEl>
                                        <p:attrNameLst>
                                          <p:attrName>ppt_y</p:attrName>
                                        </p:attrNameLst>
                                      </p:cBhvr>
                                      <p:tavLst>
                                        <p:tav tm="0">
                                          <p:val>
                                            <p:strVal val="#ppt_y+.1"/>
                                          </p:val>
                                        </p:tav>
                                        <p:tav tm="100000">
                                          <p:val>
                                            <p:strVal val="#ppt_y"/>
                                          </p:val>
                                        </p:tav>
                                      </p:tavLst>
                                    </p:anim>
                                  </p:childTnLst>
                                </p:cTn>
                              </p:par>
                              <p:par>
                                <p:cTn id="79" presetID="2" presetClass="entr" presetSubtype="8" fill="hold" grpId="0" nodeType="withEffect">
                                  <p:stCondLst>
                                    <p:cond delay="100"/>
                                  </p:stCondLst>
                                  <p:childTnLst>
                                    <p:set>
                                      <p:cBhvr>
                                        <p:cTn id="80" dur="1" fill="hold">
                                          <p:stCondLst>
                                            <p:cond delay="0"/>
                                          </p:stCondLst>
                                        </p:cTn>
                                        <p:tgtEl>
                                          <p:spTgt spid="15">
                                            <p:txEl>
                                              <p:pRg st="0" end="0"/>
                                            </p:txEl>
                                          </p:spTgt>
                                        </p:tgtEl>
                                        <p:attrNameLst>
                                          <p:attrName>style.visibility</p:attrName>
                                        </p:attrNameLst>
                                      </p:cBhvr>
                                      <p:to>
                                        <p:strVal val="visible"/>
                                      </p:to>
                                    </p:set>
                                    <p:anim calcmode="lin" valueType="num">
                                      <p:cBhvr additive="base">
                                        <p:cTn id="81" dur="5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82"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tmplLst>
          <p:tmpl lvl="1">
            <p:tnLst>
              <p:par>
                <p:cTn presetID="53" presetClass="entr" presetSubtype="16"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300" fill="hold"/>
                        <p:tgtEl>
                          <p:spTgt spid="5"/>
                        </p:tgtEl>
                        <p:attrNameLst>
                          <p:attrName>ppt_w</p:attrName>
                        </p:attrNameLst>
                      </p:cBhvr>
                      <p:tavLst>
                        <p:tav tm="0">
                          <p:val>
                            <p:fltVal val="0"/>
                          </p:val>
                        </p:tav>
                        <p:tav tm="100000">
                          <p:val>
                            <p:strVal val="#ppt_w"/>
                          </p:val>
                        </p:tav>
                      </p:tavLst>
                    </p:anim>
                    <p:anim calcmode="lin" valueType="num">
                      <p:cBhvr>
                        <p:cTn dur="300" fill="hold"/>
                        <p:tgtEl>
                          <p:spTgt spid="5"/>
                        </p:tgtEl>
                        <p:attrNameLst>
                          <p:attrName>ppt_h</p:attrName>
                        </p:attrNameLst>
                      </p:cBhvr>
                      <p:tavLst>
                        <p:tav tm="0">
                          <p:val>
                            <p:fltVal val="0"/>
                          </p:val>
                        </p:tav>
                        <p:tav tm="100000">
                          <p:val>
                            <p:strVal val="#ppt_h"/>
                          </p:val>
                        </p:tav>
                      </p:tavLst>
                    </p:anim>
                    <p:animEffect transition="in" filter="fade">
                      <p:cBhvr>
                        <p:cTn dur="300"/>
                        <p:tgtEl>
                          <p:spTgt spid="5"/>
                        </p:tgtEl>
                      </p:cBhvr>
                    </p:animEffect>
                  </p:childTnLst>
                </p:cTn>
              </p:par>
            </p:tnLst>
          </p:tmpl>
        </p:tmplLst>
      </p:bldP>
      <p:bldP spid="6" grpId="0" build="p">
        <p:tmplLst>
          <p:tmpl lvl="1">
            <p:tnLst>
              <p:par>
                <p:cTn presetID="2" presetClass="entr" presetSubtype="8" fill="hold" nodeType="withEffect">
                  <p:stCondLst>
                    <p:cond delay="1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7" grpId="0" build="p">
        <p:tmplLst>
          <p:tmpl lvl="1">
            <p:tnLst>
              <p:par>
                <p:cTn presetID="10" presetClass="entr" presetSubtype="0" fill="hold" nodeType="withEffect">
                  <p:stCondLst>
                    <p:cond delay="8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animBg="1">
        <p:tmplLst>
          <p:tmpl lvl="1">
            <p:tnLst>
              <p:par>
                <p:cTn presetID="53" presetClass="entr" presetSubtype="16" fill="hold" nodeType="click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300" fill="hold"/>
                        <p:tgtEl>
                          <p:spTgt spid="8"/>
                        </p:tgtEl>
                        <p:attrNameLst>
                          <p:attrName>ppt_w</p:attrName>
                        </p:attrNameLst>
                      </p:cBhvr>
                      <p:tavLst>
                        <p:tav tm="0">
                          <p:val>
                            <p:fltVal val="0"/>
                          </p:val>
                        </p:tav>
                        <p:tav tm="100000">
                          <p:val>
                            <p:strVal val="#ppt_w"/>
                          </p:val>
                        </p:tav>
                      </p:tavLst>
                    </p:anim>
                    <p:anim calcmode="lin" valueType="num">
                      <p:cBhvr>
                        <p:cTn dur="300" fill="hold"/>
                        <p:tgtEl>
                          <p:spTgt spid="8"/>
                        </p:tgtEl>
                        <p:attrNameLst>
                          <p:attrName>ppt_h</p:attrName>
                        </p:attrNameLst>
                      </p:cBhvr>
                      <p:tavLst>
                        <p:tav tm="0">
                          <p:val>
                            <p:fltVal val="0"/>
                          </p:val>
                        </p:tav>
                        <p:tav tm="100000">
                          <p:val>
                            <p:strVal val="#ppt_h"/>
                          </p:val>
                        </p:tav>
                      </p:tavLst>
                    </p:anim>
                    <p:animEffect transition="in" filter="fade">
                      <p:cBhvr>
                        <p:cTn dur="300"/>
                        <p:tgtEl>
                          <p:spTgt spid="8"/>
                        </p:tgtEl>
                      </p:cBhvr>
                    </p:animEffect>
                  </p:childTnLst>
                </p:cTn>
              </p:par>
            </p:tnLst>
          </p:tmpl>
        </p:tmplLst>
      </p:bldP>
      <p:bldP spid="9" grpId="0" build="p">
        <p:tmplLst>
          <p:tmpl lvl="1">
            <p:tnLst>
              <p:par>
                <p:cTn presetID="2" presetClass="entr" presetSubtype="8" fill="hold" nodeType="withEffect">
                  <p:stCondLst>
                    <p:cond delay="1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0-#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animBg="1">
        <p:tmplLst>
          <p:tmpl lvl="1">
            <p:tnLst>
              <p:par>
                <p:cTn presetID="53" presetClass="entr" presetSubtype="16"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p:cTn dur="300" fill="hold"/>
                        <p:tgtEl>
                          <p:spTgt spid="11"/>
                        </p:tgtEl>
                        <p:attrNameLst>
                          <p:attrName>ppt_w</p:attrName>
                        </p:attrNameLst>
                      </p:cBhvr>
                      <p:tavLst>
                        <p:tav tm="0">
                          <p:val>
                            <p:fltVal val="0"/>
                          </p:val>
                        </p:tav>
                        <p:tav tm="100000">
                          <p:val>
                            <p:strVal val="#ppt_w"/>
                          </p:val>
                        </p:tav>
                      </p:tavLst>
                    </p:anim>
                    <p:anim calcmode="lin" valueType="num">
                      <p:cBhvr>
                        <p:cTn dur="300" fill="hold"/>
                        <p:tgtEl>
                          <p:spTgt spid="11"/>
                        </p:tgtEl>
                        <p:attrNameLst>
                          <p:attrName>ppt_h</p:attrName>
                        </p:attrNameLst>
                      </p:cBhvr>
                      <p:tavLst>
                        <p:tav tm="0">
                          <p:val>
                            <p:fltVal val="0"/>
                          </p:val>
                        </p:tav>
                        <p:tav tm="100000">
                          <p:val>
                            <p:strVal val="#ppt_h"/>
                          </p:val>
                        </p:tav>
                      </p:tavLst>
                    </p:anim>
                    <p:animEffect transition="in" filter="fade">
                      <p:cBhvr>
                        <p:cTn dur="300"/>
                        <p:tgtEl>
                          <p:spTgt spid="11"/>
                        </p:tgtEl>
                      </p:cBhvr>
                    </p:animEffect>
                  </p:childTnLst>
                </p:cTn>
              </p:par>
            </p:tnLst>
          </p:tmpl>
        </p:tmplLst>
      </p:bldP>
      <p:bldP spid="12" grpId="0" build="p">
        <p:tmplLst>
          <p:tmpl lvl="1">
            <p:tnLst>
              <p:par>
                <p:cTn presetID="2" presetClass="entr" presetSubtype="8" fill="hold" nodeType="withEffect">
                  <p:stCondLst>
                    <p:cond delay="1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0-#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10" presetClass="entr" presetSubtype="0" fill="hold" nodeType="withEffect">
                  <p:stCondLst>
                    <p:cond delay="80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42"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400"/>
                        <p:tgtEl>
                          <p:spTgt spid="14"/>
                        </p:tgtEl>
                      </p:cBhvr>
                    </p:animEffect>
                    <p:anim calcmode="lin" valueType="num">
                      <p:cBhvr>
                        <p:cTn dur="400" fill="hold"/>
                        <p:tgtEl>
                          <p:spTgt spid="14"/>
                        </p:tgtEl>
                        <p:attrNameLst>
                          <p:attrName>ppt_x</p:attrName>
                        </p:attrNameLst>
                      </p:cBhvr>
                      <p:tavLst>
                        <p:tav tm="0">
                          <p:val>
                            <p:strVal val="#ppt_x"/>
                          </p:val>
                        </p:tav>
                        <p:tav tm="100000">
                          <p:val>
                            <p:strVal val="#ppt_x"/>
                          </p:val>
                        </p:tav>
                      </p:tavLst>
                    </p:anim>
                    <p:anim calcmode="lin" valueType="num">
                      <p:cBhvr>
                        <p:cTn dur="400" fill="hold"/>
                        <p:tgtEl>
                          <p:spTgt spid="14"/>
                        </p:tgtEl>
                        <p:attrNameLst>
                          <p:attrName>ppt_y</p:attrName>
                        </p:attrNameLst>
                      </p:cBhvr>
                      <p:tavLst>
                        <p:tav tm="0">
                          <p:val>
                            <p:strVal val="#ppt_y+.1"/>
                          </p:val>
                        </p:tav>
                        <p:tav tm="100000">
                          <p:val>
                            <p:strVal val="#ppt_y"/>
                          </p:val>
                        </p:tav>
                      </p:tavLst>
                    </p:anim>
                  </p:childTnLst>
                </p:cTn>
              </p:par>
            </p:tnLst>
          </p:tmpl>
        </p:tmplLst>
      </p:bldP>
      <p:bldP spid="15" grpId="0" build="p">
        <p:tmplLst>
          <p:tmpl lvl="1">
            <p:tnLst>
              <p:par>
                <p:cTn presetID="2" presetClass="entr" presetSubtype="8"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0-#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Mobil tablet 2">
    <p:bg>
      <p:bgPr>
        <a:solidFill>
          <a:schemeClr val="accent1"/>
        </a:solidFill>
        <a:effectLst/>
      </p:bgPr>
    </p:bg>
    <p:spTree>
      <p:nvGrpSpPr>
        <p:cNvPr id="1" name=""/>
        <p:cNvGrpSpPr/>
        <p:nvPr/>
      </p:nvGrpSpPr>
      <p:grpSpPr>
        <a:xfrm>
          <a:off x="0" y="0"/>
          <a:ext cx="0" cy="0"/>
          <a:chOff x="0" y="0"/>
          <a:chExt cx="0" cy="0"/>
        </a:xfrm>
      </p:grpSpPr>
      <p:sp>
        <p:nvSpPr>
          <p:cNvPr id="14" name="Text Placeholder 7"/>
          <p:cNvSpPr>
            <a:spLocks noGrp="1"/>
          </p:cNvSpPr>
          <p:nvPr>
            <p:ph type="body" sz="quarter" idx="10" hasCustomPrompt="1"/>
          </p:nvPr>
        </p:nvSpPr>
        <p:spPr>
          <a:xfrm>
            <a:off x="1693333" y="610905"/>
            <a:ext cx="2768600" cy="857925"/>
          </a:xfrm>
          <a:prstGeom prst="rect">
            <a:avLst/>
          </a:prstGeom>
        </p:spPr>
        <p:txBody>
          <a:bodyPr vert="horz" lIns="0" tIns="0" rIns="0" bIns="0" anchor="t" anchorCtr="0">
            <a:noAutofit/>
          </a:bodyPr>
          <a:lstStyle>
            <a:lvl1pPr marL="0" indent="0" algn="r">
              <a:lnSpc>
                <a:spcPct val="90000"/>
              </a:lnSpc>
              <a:spcBef>
                <a:spcPts val="0"/>
              </a:spcBef>
              <a:buNone/>
              <a:defRPr sz="3300" b="1" baseline="0">
                <a:solidFill>
                  <a:schemeClr val="bg1">
                    <a:lumMod val="95000"/>
                  </a:schemeClr>
                </a:solidFill>
                <a:latin typeface="Lemon/Milk"/>
                <a:cs typeface="Lemon/Milk"/>
              </a:defRPr>
            </a:lvl1pPr>
          </a:lstStyle>
          <a:p>
            <a:pPr lvl="0"/>
            <a:r>
              <a:rPr lang="es-ES_tradnl" dirty="0"/>
              <a:t>SUBTITLE</a:t>
            </a:r>
          </a:p>
          <a:p>
            <a:pPr lvl="0"/>
            <a:r>
              <a:rPr lang="es-ES_tradnl" dirty="0"/>
              <a:t>IN THIS AREA</a:t>
            </a:r>
          </a:p>
        </p:txBody>
      </p:sp>
      <p:sp>
        <p:nvSpPr>
          <p:cNvPr id="15" name="Text Placeholder 7"/>
          <p:cNvSpPr>
            <a:spLocks noGrp="1"/>
          </p:cNvSpPr>
          <p:nvPr>
            <p:ph type="body" sz="quarter" idx="61" hasCustomPrompt="1"/>
          </p:nvPr>
        </p:nvSpPr>
        <p:spPr>
          <a:xfrm>
            <a:off x="1711815" y="1504736"/>
            <a:ext cx="2750117" cy="360000"/>
          </a:xfrm>
          <a:prstGeom prst="rect">
            <a:avLst/>
          </a:prstGeom>
        </p:spPr>
        <p:txBody>
          <a:bodyPr vert="horz" lIns="0" tIns="0" rIns="0" bIns="0" anchor="ctr" anchorCtr="0">
            <a:noAutofit/>
          </a:bodyPr>
          <a:lstStyle>
            <a:lvl1pPr marL="0" indent="0" algn="r">
              <a:lnSpc>
                <a:spcPct val="100000"/>
              </a:lnSpc>
              <a:spcBef>
                <a:spcPts val="0"/>
              </a:spcBef>
              <a:buNone/>
              <a:defRPr sz="1200" b="1" baseline="0">
                <a:solidFill>
                  <a:schemeClr val="tx1">
                    <a:lumMod val="50000"/>
                    <a:lumOff val="50000"/>
                  </a:schemeClr>
                </a:solidFill>
                <a:latin typeface="Lato Light"/>
                <a:cs typeface="Lato Light"/>
              </a:defRPr>
            </a:lvl1pPr>
          </a:lstStyle>
          <a:p>
            <a:pPr lvl="0"/>
            <a:r>
              <a:rPr lang="es-ES_tradnl" dirty="0"/>
              <a:t>NEW DESIGN PROPOSSAL</a:t>
            </a:r>
          </a:p>
        </p:txBody>
      </p:sp>
      <p:grpSp>
        <p:nvGrpSpPr>
          <p:cNvPr id="16" name="Group 15"/>
          <p:cNvGrpSpPr/>
          <p:nvPr userDrawn="1"/>
        </p:nvGrpSpPr>
        <p:grpSpPr>
          <a:xfrm>
            <a:off x="5150591" y="575733"/>
            <a:ext cx="3136689" cy="4080933"/>
            <a:chOff x="14427200" y="12090400"/>
            <a:chExt cx="15590475" cy="20283713"/>
          </a:xfrm>
        </p:grpSpPr>
        <p:sp>
          <p:nvSpPr>
            <p:cNvPr id="17" name="Shape 6"/>
            <p:cNvSpPr/>
            <p:nvPr/>
          </p:nvSpPr>
          <p:spPr>
            <a:xfrm>
              <a:off x="14427200" y="12090400"/>
              <a:ext cx="15590475" cy="20283713"/>
            </a:xfrm>
            <a:custGeom>
              <a:avLst/>
              <a:gdLst/>
              <a:ahLst/>
              <a:cxnLst>
                <a:cxn ang="0">
                  <a:pos x="wd2" y="hd2"/>
                </a:cxn>
                <a:cxn ang="5400000">
                  <a:pos x="wd2" y="hd2"/>
                </a:cxn>
                <a:cxn ang="10800000">
                  <a:pos x="wd2" y="hd2"/>
                </a:cxn>
                <a:cxn ang="16200000">
                  <a:pos x="wd2" y="hd2"/>
                </a:cxn>
              </a:cxnLst>
              <a:rect l="0" t="0" r="r" b="b"/>
              <a:pathLst>
                <a:path w="21600" h="21600" extrusionOk="0">
                  <a:moveTo>
                    <a:pt x="19337" y="19571"/>
                  </a:moveTo>
                  <a:lnTo>
                    <a:pt x="2263" y="19571"/>
                  </a:lnTo>
                  <a:lnTo>
                    <a:pt x="2263" y="2006"/>
                  </a:lnTo>
                  <a:lnTo>
                    <a:pt x="19337" y="2006"/>
                  </a:lnTo>
                  <a:cubicBezTo>
                    <a:pt x="19337" y="2006"/>
                    <a:pt x="19337" y="19571"/>
                    <a:pt x="19337" y="19571"/>
                  </a:cubicBezTo>
                  <a:close/>
                  <a:moveTo>
                    <a:pt x="20539" y="0"/>
                  </a:moveTo>
                  <a:lnTo>
                    <a:pt x="1061" y="0"/>
                  </a:lnTo>
                  <a:cubicBezTo>
                    <a:pt x="476" y="0"/>
                    <a:pt x="0" y="366"/>
                    <a:pt x="0" y="815"/>
                  </a:cubicBezTo>
                  <a:lnTo>
                    <a:pt x="0" y="20785"/>
                  </a:lnTo>
                  <a:cubicBezTo>
                    <a:pt x="0" y="21234"/>
                    <a:pt x="476" y="21600"/>
                    <a:pt x="1061" y="21600"/>
                  </a:cubicBezTo>
                  <a:lnTo>
                    <a:pt x="20539" y="21600"/>
                  </a:lnTo>
                  <a:cubicBezTo>
                    <a:pt x="21124" y="21600"/>
                    <a:pt x="21600" y="21234"/>
                    <a:pt x="21600" y="20785"/>
                  </a:cubicBezTo>
                  <a:lnTo>
                    <a:pt x="21600" y="815"/>
                  </a:lnTo>
                  <a:cubicBezTo>
                    <a:pt x="21600" y="366"/>
                    <a:pt x="21124" y="0"/>
                    <a:pt x="20539" y="0"/>
                  </a:cubicBezTo>
                  <a:close/>
                </a:path>
              </a:pathLst>
            </a:custGeom>
            <a:solidFill>
              <a:srgbClr val="E4E4E4"/>
            </a:soli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18" name="Shape 7"/>
            <p:cNvSpPr/>
            <p:nvPr/>
          </p:nvSpPr>
          <p:spPr>
            <a:xfrm>
              <a:off x="14478000" y="12141200"/>
              <a:ext cx="15480431" cy="20173667"/>
            </a:xfrm>
            <a:custGeom>
              <a:avLst/>
              <a:gdLst/>
              <a:ahLst/>
              <a:cxnLst>
                <a:cxn ang="0">
                  <a:pos x="wd2" y="hd2"/>
                </a:cxn>
                <a:cxn ang="5400000">
                  <a:pos x="wd2" y="hd2"/>
                </a:cxn>
                <a:cxn ang="10800000">
                  <a:pos x="wd2" y="hd2"/>
                </a:cxn>
                <a:cxn ang="16200000">
                  <a:pos x="wd2" y="hd2"/>
                </a:cxn>
              </a:cxnLst>
              <a:rect l="0" t="0" r="r" b="b"/>
              <a:pathLst>
                <a:path w="21600" h="21600" extrusionOk="0">
                  <a:moveTo>
                    <a:pt x="2126" y="19678"/>
                  </a:moveTo>
                  <a:lnTo>
                    <a:pt x="19474" y="19678"/>
                  </a:lnTo>
                  <a:lnTo>
                    <a:pt x="19474" y="1900"/>
                  </a:lnTo>
                  <a:lnTo>
                    <a:pt x="2126" y="1900"/>
                  </a:lnTo>
                  <a:cubicBezTo>
                    <a:pt x="2126" y="1900"/>
                    <a:pt x="2126" y="19678"/>
                    <a:pt x="2126" y="19678"/>
                  </a:cubicBezTo>
                  <a:close/>
                  <a:moveTo>
                    <a:pt x="991" y="21600"/>
                  </a:moveTo>
                  <a:cubicBezTo>
                    <a:pt x="445" y="21600"/>
                    <a:pt x="0" y="21259"/>
                    <a:pt x="0" y="20839"/>
                  </a:cubicBezTo>
                  <a:lnTo>
                    <a:pt x="0" y="761"/>
                  </a:lnTo>
                  <a:cubicBezTo>
                    <a:pt x="0" y="341"/>
                    <a:pt x="445" y="0"/>
                    <a:pt x="991" y="0"/>
                  </a:cubicBezTo>
                  <a:lnTo>
                    <a:pt x="20609" y="0"/>
                  </a:lnTo>
                  <a:cubicBezTo>
                    <a:pt x="21155" y="0"/>
                    <a:pt x="21600" y="341"/>
                    <a:pt x="21600" y="761"/>
                  </a:cubicBezTo>
                  <a:lnTo>
                    <a:pt x="21600" y="20839"/>
                  </a:lnTo>
                  <a:cubicBezTo>
                    <a:pt x="21600" y="21259"/>
                    <a:pt x="21155" y="21600"/>
                    <a:pt x="20609" y="21600"/>
                  </a:cubicBezTo>
                  <a:cubicBezTo>
                    <a:pt x="20609" y="21600"/>
                    <a:pt x="991" y="21600"/>
                    <a:pt x="991" y="21600"/>
                  </a:cubicBezTo>
                  <a:close/>
                </a:path>
              </a:pathLst>
            </a:custGeom>
            <a:solidFill>
              <a:srgbClr val="FDFDFF"/>
            </a:soli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19" name="Shape 8"/>
            <p:cNvSpPr/>
            <p:nvPr/>
          </p:nvSpPr>
          <p:spPr>
            <a:xfrm>
              <a:off x="14528800" y="12192000"/>
              <a:ext cx="15384020" cy="20077254"/>
            </a:xfrm>
            <a:custGeom>
              <a:avLst/>
              <a:gdLst/>
              <a:ahLst/>
              <a:cxnLst>
                <a:cxn ang="0">
                  <a:pos x="wd2" y="hd2"/>
                </a:cxn>
                <a:cxn ang="5400000">
                  <a:pos x="wd2" y="hd2"/>
                </a:cxn>
                <a:cxn ang="10800000">
                  <a:pos x="wd2" y="hd2"/>
                </a:cxn>
                <a:cxn ang="16200000">
                  <a:pos x="wd2" y="hd2"/>
                </a:cxn>
              </a:cxnLst>
              <a:rect l="0" t="0" r="r" b="b"/>
              <a:pathLst>
                <a:path w="21600" h="21600" extrusionOk="0">
                  <a:moveTo>
                    <a:pt x="19451" y="19661"/>
                  </a:moveTo>
                  <a:lnTo>
                    <a:pt x="2149" y="19661"/>
                  </a:lnTo>
                  <a:lnTo>
                    <a:pt x="2149" y="1916"/>
                  </a:lnTo>
                  <a:lnTo>
                    <a:pt x="19451" y="1916"/>
                  </a:lnTo>
                  <a:cubicBezTo>
                    <a:pt x="19451" y="1916"/>
                    <a:pt x="19451" y="19661"/>
                    <a:pt x="19451" y="19661"/>
                  </a:cubicBezTo>
                  <a:close/>
                  <a:moveTo>
                    <a:pt x="20670" y="0"/>
                  </a:moveTo>
                  <a:lnTo>
                    <a:pt x="930" y="0"/>
                  </a:lnTo>
                  <a:cubicBezTo>
                    <a:pt x="419" y="0"/>
                    <a:pt x="0" y="321"/>
                    <a:pt x="0" y="712"/>
                  </a:cubicBezTo>
                  <a:lnTo>
                    <a:pt x="0" y="20888"/>
                  </a:lnTo>
                  <a:cubicBezTo>
                    <a:pt x="0" y="21279"/>
                    <a:pt x="419" y="21600"/>
                    <a:pt x="930" y="21600"/>
                  </a:cubicBezTo>
                  <a:lnTo>
                    <a:pt x="20670" y="21600"/>
                  </a:lnTo>
                  <a:cubicBezTo>
                    <a:pt x="21182" y="21600"/>
                    <a:pt x="21600" y="21279"/>
                    <a:pt x="21600" y="20888"/>
                  </a:cubicBezTo>
                  <a:lnTo>
                    <a:pt x="21600" y="712"/>
                  </a:lnTo>
                  <a:cubicBezTo>
                    <a:pt x="21600" y="321"/>
                    <a:pt x="21182" y="0"/>
                    <a:pt x="20670" y="0"/>
                  </a:cubicBezTo>
                  <a:close/>
                </a:path>
              </a:pathLst>
            </a:custGeom>
            <a:gradFill>
              <a:gsLst>
                <a:gs pos="85000">
                  <a:srgbClr val="FEFEFE"/>
                </a:gs>
                <a:gs pos="0">
                  <a:schemeClr val="bg2">
                    <a:lumMod val="40000"/>
                    <a:lumOff val="60000"/>
                  </a:schemeClr>
                </a:gs>
                <a:gs pos="38000">
                  <a:srgbClr val="F0F2F5"/>
                </a:gs>
              </a:gsLst>
              <a:lin ang="18000000" scaled="0"/>
            </a:gra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20" name="Shape 9"/>
            <p:cNvSpPr/>
            <p:nvPr/>
          </p:nvSpPr>
          <p:spPr>
            <a:xfrm>
              <a:off x="14516100" y="12179300"/>
              <a:ext cx="15411091" cy="20104336"/>
            </a:xfrm>
            <a:custGeom>
              <a:avLst/>
              <a:gdLst/>
              <a:ahLst/>
              <a:cxnLst>
                <a:cxn ang="0">
                  <a:pos x="wd2" y="hd2"/>
                </a:cxn>
                <a:cxn ang="5400000">
                  <a:pos x="wd2" y="hd2"/>
                </a:cxn>
                <a:cxn ang="10800000">
                  <a:pos x="wd2" y="hd2"/>
                </a:cxn>
                <a:cxn ang="16200000">
                  <a:pos x="wd2" y="hd2"/>
                </a:cxn>
              </a:cxnLst>
              <a:rect l="0" t="0" r="r" b="b"/>
              <a:pathLst>
                <a:path w="21600" h="21600" extrusionOk="0">
                  <a:moveTo>
                    <a:pt x="947" y="29"/>
                  </a:moveTo>
                  <a:cubicBezTo>
                    <a:pt x="446" y="29"/>
                    <a:pt x="38" y="342"/>
                    <a:pt x="38" y="726"/>
                  </a:cubicBezTo>
                  <a:lnTo>
                    <a:pt x="38" y="20874"/>
                  </a:lnTo>
                  <a:cubicBezTo>
                    <a:pt x="38" y="21258"/>
                    <a:pt x="446" y="21571"/>
                    <a:pt x="947" y="21571"/>
                  </a:cubicBezTo>
                  <a:lnTo>
                    <a:pt x="20653" y="21571"/>
                  </a:lnTo>
                  <a:cubicBezTo>
                    <a:pt x="21154" y="21571"/>
                    <a:pt x="21562" y="21258"/>
                    <a:pt x="21562" y="20874"/>
                  </a:cubicBezTo>
                  <a:lnTo>
                    <a:pt x="21562" y="726"/>
                  </a:lnTo>
                  <a:cubicBezTo>
                    <a:pt x="21562" y="342"/>
                    <a:pt x="21154" y="29"/>
                    <a:pt x="20653" y="29"/>
                  </a:cubicBezTo>
                  <a:cubicBezTo>
                    <a:pt x="20653" y="29"/>
                    <a:pt x="947" y="29"/>
                    <a:pt x="947" y="29"/>
                  </a:cubicBezTo>
                  <a:close/>
                  <a:moveTo>
                    <a:pt x="20653" y="21600"/>
                  </a:moveTo>
                  <a:lnTo>
                    <a:pt x="947" y="21600"/>
                  </a:lnTo>
                  <a:cubicBezTo>
                    <a:pt x="425" y="21600"/>
                    <a:pt x="0" y="21274"/>
                    <a:pt x="0" y="20874"/>
                  </a:cubicBezTo>
                  <a:lnTo>
                    <a:pt x="0" y="726"/>
                  </a:lnTo>
                  <a:cubicBezTo>
                    <a:pt x="0" y="326"/>
                    <a:pt x="425" y="0"/>
                    <a:pt x="947" y="0"/>
                  </a:cubicBezTo>
                  <a:lnTo>
                    <a:pt x="20653" y="0"/>
                  </a:lnTo>
                  <a:cubicBezTo>
                    <a:pt x="21175" y="0"/>
                    <a:pt x="21600" y="326"/>
                    <a:pt x="21600" y="726"/>
                  </a:cubicBezTo>
                  <a:lnTo>
                    <a:pt x="21600" y="20874"/>
                  </a:lnTo>
                  <a:cubicBezTo>
                    <a:pt x="21600" y="21274"/>
                    <a:pt x="21175" y="21600"/>
                    <a:pt x="20653" y="21600"/>
                  </a:cubicBezTo>
                  <a:close/>
                </a:path>
              </a:pathLst>
            </a:custGeom>
            <a:solidFill>
              <a:srgbClr val="B5B5B5"/>
            </a:soli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21" name="Shape 10"/>
            <p:cNvSpPr/>
            <p:nvPr/>
          </p:nvSpPr>
          <p:spPr>
            <a:xfrm>
              <a:off x="17602200" y="12090400"/>
              <a:ext cx="9555755" cy="897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9B9B9B"/>
            </a:soli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22" name="Shape 11"/>
            <p:cNvSpPr/>
            <p:nvPr/>
          </p:nvSpPr>
          <p:spPr>
            <a:xfrm>
              <a:off x="16065500" y="13970000"/>
              <a:ext cx="12323458" cy="4037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23" name="Shape 12"/>
            <p:cNvSpPr/>
            <p:nvPr/>
          </p:nvSpPr>
          <p:spPr>
            <a:xfrm>
              <a:off x="20485100" y="12192000"/>
              <a:ext cx="9430388" cy="143695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995"/>
                  </a:lnTo>
                  <a:cubicBezTo>
                    <a:pt x="21600" y="448"/>
                    <a:pt x="20917" y="0"/>
                    <a:pt x="20083" y="0"/>
                  </a:cubicBezTo>
                  <a:lnTo>
                    <a:pt x="0" y="0"/>
                  </a:lnTo>
                  <a:cubicBezTo>
                    <a:pt x="0" y="0"/>
                    <a:pt x="21600" y="21600"/>
                    <a:pt x="21600" y="21600"/>
                  </a:cubicBezTo>
                  <a:close/>
                </a:path>
              </a:pathLst>
            </a:custGeom>
            <a:solidFill>
              <a:srgbClr val="FDFDFF">
                <a:alpha val="31000"/>
              </a:srgbClr>
            </a:soli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24" name="Freeform 23"/>
            <p:cNvSpPr/>
            <p:nvPr/>
          </p:nvSpPr>
          <p:spPr>
            <a:xfrm>
              <a:off x="16254428" y="14061787"/>
              <a:ext cx="11950874" cy="215371"/>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25" name="Shape 29"/>
            <p:cNvSpPr/>
            <p:nvPr/>
          </p:nvSpPr>
          <p:spPr>
            <a:xfrm>
              <a:off x="21729700" y="30861000"/>
              <a:ext cx="989640" cy="989643"/>
            </a:xfrm>
            <a:custGeom>
              <a:avLst/>
              <a:gdLst/>
              <a:ahLst/>
              <a:cxnLst>
                <a:cxn ang="0">
                  <a:pos x="wd2" y="hd2"/>
                </a:cxn>
                <a:cxn ang="5400000">
                  <a:pos x="wd2" y="hd2"/>
                </a:cxn>
                <a:cxn ang="10800000">
                  <a:pos x="wd2" y="hd2"/>
                </a:cxn>
                <a:cxn ang="16200000">
                  <a:pos x="wd2" y="hd2"/>
                </a:cxn>
              </a:cxnLst>
              <a:rect l="0" t="0" r="r" b="b"/>
              <a:pathLst>
                <a:path w="21600" h="21600" extrusionOk="0">
                  <a:moveTo>
                    <a:pt x="10800" y="20564"/>
                  </a:moveTo>
                  <a:cubicBezTo>
                    <a:pt x="5408" y="20564"/>
                    <a:pt x="1036" y="16193"/>
                    <a:pt x="1036" y="10800"/>
                  </a:cubicBezTo>
                  <a:cubicBezTo>
                    <a:pt x="1036" y="5408"/>
                    <a:pt x="5408" y="1036"/>
                    <a:pt x="10800" y="1036"/>
                  </a:cubicBezTo>
                  <a:cubicBezTo>
                    <a:pt x="16192" y="1036"/>
                    <a:pt x="20564" y="5408"/>
                    <a:pt x="20564" y="10800"/>
                  </a:cubicBezTo>
                  <a:cubicBezTo>
                    <a:pt x="20564" y="16193"/>
                    <a:pt x="16192" y="20564"/>
                    <a:pt x="10800" y="20564"/>
                  </a:cubicBezTo>
                  <a:close/>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close/>
                </a:path>
              </a:pathLst>
            </a:custGeom>
            <a:gradFill>
              <a:gsLst>
                <a:gs pos="46000">
                  <a:schemeClr val="accent4">
                    <a:lumMod val="60000"/>
                    <a:lumOff val="40000"/>
                  </a:schemeClr>
                </a:gs>
                <a:gs pos="0">
                  <a:schemeClr val="bg2">
                    <a:lumMod val="75000"/>
                  </a:schemeClr>
                </a:gs>
                <a:gs pos="90000">
                  <a:schemeClr val="bg2"/>
                </a:gs>
              </a:gsLst>
            </a:gra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26" name="Shape 30"/>
            <p:cNvSpPr/>
            <p:nvPr/>
          </p:nvSpPr>
          <p:spPr>
            <a:xfrm>
              <a:off x="21767800" y="30861000"/>
              <a:ext cx="809638" cy="321949"/>
            </a:xfrm>
            <a:custGeom>
              <a:avLst/>
              <a:gdLst/>
              <a:ahLst/>
              <a:cxnLst>
                <a:cxn ang="0">
                  <a:pos x="wd2" y="hd2"/>
                </a:cxn>
                <a:cxn ang="5400000">
                  <a:pos x="wd2" y="hd2"/>
                </a:cxn>
                <a:cxn ang="10800000">
                  <a:pos x="wd2" y="hd2"/>
                </a:cxn>
                <a:cxn ang="16200000">
                  <a:pos x="wd2" y="hd2"/>
                </a:cxn>
              </a:cxnLst>
              <a:rect l="0" t="0" r="r" b="b"/>
              <a:pathLst>
                <a:path w="21600" h="21600" extrusionOk="0">
                  <a:moveTo>
                    <a:pt x="1173" y="21600"/>
                  </a:moveTo>
                  <a:cubicBezTo>
                    <a:pt x="2977" y="10785"/>
                    <a:pt x="7227" y="3185"/>
                    <a:pt x="12183" y="3185"/>
                  </a:cubicBezTo>
                  <a:cubicBezTo>
                    <a:pt x="15317" y="3185"/>
                    <a:pt x="18167" y="6227"/>
                    <a:pt x="20296" y="11195"/>
                  </a:cubicBezTo>
                  <a:lnTo>
                    <a:pt x="21600" y="9940"/>
                  </a:lnTo>
                  <a:cubicBezTo>
                    <a:pt x="19205" y="3808"/>
                    <a:pt x="15871" y="0"/>
                    <a:pt x="12183" y="0"/>
                  </a:cubicBezTo>
                  <a:cubicBezTo>
                    <a:pt x="6697" y="0"/>
                    <a:pt x="1993" y="8418"/>
                    <a:pt x="0" y="20398"/>
                  </a:cubicBezTo>
                  <a:cubicBezTo>
                    <a:pt x="0" y="20398"/>
                    <a:pt x="1173" y="21600"/>
                    <a:pt x="1173" y="21600"/>
                  </a:cubicBezTo>
                  <a:close/>
                </a:path>
              </a:pathLst>
            </a:custGeom>
            <a:gradFill>
              <a:gsLst>
                <a:gs pos="0">
                  <a:schemeClr val="bg2"/>
                </a:gs>
                <a:gs pos="100000">
                  <a:schemeClr val="accent4">
                    <a:lumMod val="60000"/>
                    <a:lumOff val="40000"/>
                  </a:schemeClr>
                </a:gs>
              </a:gsLst>
              <a:lin ang="20718678"/>
            </a:gra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27" name="Shape 31"/>
            <p:cNvSpPr/>
            <p:nvPr/>
          </p:nvSpPr>
          <p:spPr>
            <a:xfrm>
              <a:off x="21996400" y="12992100"/>
              <a:ext cx="272244" cy="27217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28" name="Shape 32"/>
            <p:cNvSpPr/>
            <p:nvPr/>
          </p:nvSpPr>
          <p:spPr>
            <a:xfrm>
              <a:off x="22110700" y="13106400"/>
              <a:ext cx="66933" cy="66916"/>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29" name="Shape 33"/>
            <p:cNvSpPr/>
            <p:nvPr/>
          </p:nvSpPr>
          <p:spPr>
            <a:xfrm>
              <a:off x="21704300" y="13068300"/>
              <a:ext cx="132873" cy="132874"/>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grpSp>
      <p:sp>
        <p:nvSpPr>
          <p:cNvPr id="30" name="Picture Placeholder 35"/>
          <p:cNvSpPr>
            <a:spLocks noGrp="1"/>
          </p:cNvSpPr>
          <p:nvPr>
            <p:ph type="pic" sz="quarter" idx="12"/>
          </p:nvPr>
        </p:nvSpPr>
        <p:spPr>
          <a:xfrm>
            <a:off x="5514349" y="1058599"/>
            <a:ext cx="2461008" cy="3237927"/>
          </a:xfrm>
          <a:prstGeom prst="rect">
            <a:avLst/>
          </a:prstGeom>
        </p:spPr>
      </p:sp>
    </p:spTree>
    <p:extLst>
      <p:ext uri="{BB962C8B-B14F-4D97-AF65-F5344CB8AC3E}">
        <p14:creationId xmlns:p14="http://schemas.microsoft.com/office/powerpoint/2010/main" val="37996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400"/>
                                        <p:tgtEl>
                                          <p:spTgt spid="14">
                                            <p:txEl>
                                              <p:pRg st="0" end="0"/>
                                            </p:txEl>
                                          </p:spTgt>
                                        </p:tgtEl>
                                      </p:cBhvr>
                                    </p:animEffect>
                                    <p:anim calcmode="lin" valueType="num">
                                      <p:cBhvr>
                                        <p:cTn id="8" dur="4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1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400"/>
                                        <p:tgtEl>
                                          <p:spTgt spid="14">
                                            <p:txEl>
                                              <p:pRg st="1" end="1"/>
                                            </p:txEl>
                                          </p:spTgt>
                                        </p:tgtEl>
                                      </p:cBhvr>
                                    </p:animEffect>
                                    <p:anim calcmode="lin" valueType="num">
                                      <p:cBhvr>
                                        <p:cTn id="13" dur="4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4" dur="400" fill="hold"/>
                                        <p:tgtEl>
                                          <p:spTgt spid="14">
                                            <p:txEl>
                                              <p:pRg st="1" end="1"/>
                                            </p:txEl>
                                          </p:spTgt>
                                        </p:tgtEl>
                                        <p:attrNameLst>
                                          <p:attrName>ppt_y</p:attrName>
                                        </p:attrNameLst>
                                      </p:cBhvr>
                                      <p:tavLst>
                                        <p:tav tm="0">
                                          <p:val>
                                            <p:strVal val="#ppt_y+.1"/>
                                          </p:val>
                                        </p:tav>
                                        <p:tav tm="100000">
                                          <p:val>
                                            <p:strVal val="#ppt_y"/>
                                          </p:val>
                                        </p:tav>
                                      </p:tavLst>
                                    </p:anim>
                                  </p:childTnLst>
                                </p:cTn>
                              </p:par>
                              <p:par>
                                <p:cTn id="15" presetID="2" presetClass="entr" presetSubtype="8" fill="hold" grpId="0" nodeType="withEffect">
                                  <p:stCondLst>
                                    <p:cond delay="100"/>
                                  </p:stCondLst>
                                  <p:childTnLst>
                                    <p:set>
                                      <p:cBhvr>
                                        <p:cTn id="16" dur="1" fill="hold">
                                          <p:stCondLst>
                                            <p:cond delay="0"/>
                                          </p:stCondLst>
                                        </p:cTn>
                                        <p:tgtEl>
                                          <p:spTgt spid="15">
                                            <p:txEl>
                                              <p:pRg st="0" end="0"/>
                                            </p:txEl>
                                          </p:spTgt>
                                        </p:tgtEl>
                                        <p:attrNameLst>
                                          <p:attrName>style.visibility</p:attrName>
                                        </p:attrNameLst>
                                      </p:cBhvr>
                                      <p:to>
                                        <p:strVal val="visible"/>
                                      </p:to>
                                    </p:set>
                                    <p:anim calcmode="lin" valueType="num">
                                      <p:cBhvr additive="base">
                                        <p:cTn id="17" dur="5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5">
                                            <p:txEl>
                                              <p:pRg st="0" end="0"/>
                                            </p:txEl>
                                          </p:spTgt>
                                        </p:tgtEl>
                                        <p:attrNameLst>
                                          <p:attrName>ppt_y</p:attrName>
                                        </p:attrNameLst>
                                      </p:cBhvr>
                                      <p:tavLst>
                                        <p:tav tm="0">
                                          <p:val>
                                            <p:strVal val="#ppt_y"/>
                                          </p:val>
                                        </p:tav>
                                        <p:tav tm="100000">
                                          <p:val>
                                            <p:strVal val="#ppt_y"/>
                                          </p:val>
                                        </p:tav>
                                      </p:tavLst>
                                    </p:anim>
                                  </p:childTnLst>
                                </p:cTn>
                              </p:par>
                              <p:par>
                                <p:cTn id="19" presetID="12" presetClass="entr" presetSubtype="8"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p:tgtEl>
                                          <p:spTgt spid="16"/>
                                        </p:tgtEl>
                                        <p:attrNameLst>
                                          <p:attrName>ppt_x</p:attrName>
                                        </p:attrNameLst>
                                      </p:cBhvr>
                                      <p:tavLst>
                                        <p:tav tm="0">
                                          <p:val>
                                            <p:strVal val="#ppt_x-#ppt_w*1.125000"/>
                                          </p:val>
                                        </p:tav>
                                        <p:tav tm="100000">
                                          <p:val>
                                            <p:strVal val="#ppt_x"/>
                                          </p:val>
                                        </p:tav>
                                      </p:tavLst>
                                    </p:anim>
                                    <p:animEffect transition="in" filter="wipe(righ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tmplLst>
          <p:tmpl lvl="1">
            <p:tnLst>
              <p:par>
                <p:cTn presetID="42"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400"/>
                        <p:tgtEl>
                          <p:spTgt spid="14"/>
                        </p:tgtEl>
                      </p:cBhvr>
                    </p:animEffect>
                    <p:anim calcmode="lin" valueType="num">
                      <p:cBhvr>
                        <p:cTn dur="400" fill="hold"/>
                        <p:tgtEl>
                          <p:spTgt spid="14"/>
                        </p:tgtEl>
                        <p:attrNameLst>
                          <p:attrName>ppt_x</p:attrName>
                        </p:attrNameLst>
                      </p:cBhvr>
                      <p:tavLst>
                        <p:tav tm="0">
                          <p:val>
                            <p:strVal val="#ppt_x"/>
                          </p:val>
                        </p:tav>
                        <p:tav tm="100000">
                          <p:val>
                            <p:strVal val="#ppt_x"/>
                          </p:val>
                        </p:tav>
                      </p:tavLst>
                    </p:anim>
                    <p:anim calcmode="lin" valueType="num">
                      <p:cBhvr>
                        <p:cTn dur="400" fill="hold"/>
                        <p:tgtEl>
                          <p:spTgt spid="14"/>
                        </p:tgtEl>
                        <p:attrNameLst>
                          <p:attrName>ppt_y</p:attrName>
                        </p:attrNameLst>
                      </p:cBhvr>
                      <p:tavLst>
                        <p:tav tm="0">
                          <p:val>
                            <p:strVal val="#ppt_y+.1"/>
                          </p:val>
                        </p:tav>
                        <p:tav tm="100000">
                          <p:val>
                            <p:strVal val="#ppt_y"/>
                          </p:val>
                        </p:tav>
                      </p:tavLst>
                    </p:anim>
                  </p:childTnLst>
                </p:cTn>
              </p:par>
            </p:tnLst>
          </p:tmpl>
        </p:tmplLst>
      </p:bldP>
      <p:bldP spid="15" grpId="0" build="p">
        <p:tmplLst>
          <p:tmpl lvl="1">
            <p:tnLst>
              <p:par>
                <p:cTn presetID="2" presetClass="entr" presetSubtype="8"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0-#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Mobil compu 3">
    <p:spTree>
      <p:nvGrpSpPr>
        <p:cNvPr id="1" name=""/>
        <p:cNvGrpSpPr/>
        <p:nvPr/>
      </p:nvGrpSpPr>
      <p:grpSpPr>
        <a:xfrm>
          <a:off x="0" y="0"/>
          <a:ext cx="0" cy="0"/>
          <a:chOff x="0" y="0"/>
          <a:chExt cx="0" cy="0"/>
        </a:xfrm>
      </p:grpSpPr>
      <p:grpSp>
        <p:nvGrpSpPr>
          <p:cNvPr id="31" name="Group 30"/>
          <p:cNvGrpSpPr/>
          <p:nvPr userDrawn="1"/>
        </p:nvGrpSpPr>
        <p:grpSpPr>
          <a:xfrm>
            <a:off x="4351868" y="843178"/>
            <a:ext cx="4296304" cy="3750707"/>
            <a:chOff x="9715500" y="2806700"/>
            <a:chExt cx="17149750" cy="14971881"/>
          </a:xfrm>
          <a:effectLst>
            <a:reflection blurRad="6350" stA="12000" endPos="13000" dir="5400000" sy="-100000" algn="bl" rotWithShape="0"/>
          </a:effectLst>
        </p:grpSpPr>
        <p:sp>
          <p:nvSpPr>
            <p:cNvPr id="32" name="Shape 6"/>
            <p:cNvSpPr/>
            <p:nvPr/>
          </p:nvSpPr>
          <p:spPr>
            <a:xfrm>
              <a:off x="15359688" y="17508255"/>
              <a:ext cx="5845248" cy="270326"/>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solidFill>
              <a:srgbClr val="32373C">
                <a:alpha val="10000"/>
              </a:srgbClr>
            </a:soli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33" name="Shape 6"/>
            <p:cNvSpPr/>
            <p:nvPr/>
          </p:nvSpPr>
          <p:spPr>
            <a:xfrm>
              <a:off x="15328900" y="17437100"/>
              <a:ext cx="5906824" cy="270326"/>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gradFill>
              <a:gsLst>
                <a:gs pos="17000">
                  <a:srgbClr val="000000">
                    <a:alpha val="30000"/>
                  </a:srgbClr>
                </a:gs>
                <a:gs pos="76000">
                  <a:srgbClr val="32373C">
                    <a:alpha val="80000"/>
                  </a:srgbClr>
                </a:gs>
              </a:gsLst>
            </a:gra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34" name="Shape 7"/>
            <p:cNvSpPr/>
            <p:nvPr/>
          </p:nvSpPr>
          <p:spPr>
            <a:xfrm>
              <a:off x="9715500" y="13195300"/>
              <a:ext cx="17149658" cy="1938694"/>
            </a:xfrm>
            <a:custGeom>
              <a:avLst/>
              <a:gdLst/>
              <a:ahLst/>
              <a:cxnLst>
                <a:cxn ang="0">
                  <a:pos x="wd2" y="hd2"/>
                </a:cxn>
                <a:cxn ang="5400000">
                  <a:pos x="wd2" y="hd2"/>
                </a:cxn>
                <a:cxn ang="10800000">
                  <a:pos x="wd2" y="hd2"/>
                </a:cxn>
                <a:cxn ang="16200000">
                  <a:pos x="wd2" y="hd2"/>
                </a:cxn>
              </a:cxnLst>
              <a:rect l="0" t="0" r="r" b="b"/>
              <a:pathLst>
                <a:path w="21600" h="21600" extrusionOk="0">
                  <a:moveTo>
                    <a:pt x="0" y="15382"/>
                  </a:moveTo>
                  <a:cubicBezTo>
                    <a:pt x="0" y="18816"/>
                    <a:pt x="315" y="21600"/>
                    <a:pt x="703" y="21600"/>
                  </a:cubicBezTo>
                  <a:lnTo>
                    <a:pt x="20897" y="21600"/>
                  </a:lnTo>
                  <a:cubicBezTo>
                    <a:pt x="21285" y="21600"/>
                    <a:pt x="21600" y="18816"/>
                    <a:pt x="21600" y="15382"/>
                  </a:cubicBezTo>
                  <a:lnTo>
                    <a:pt x="21600" y="0"/>
                  </a:lnTo>
                  <a:lnTo>
                    <a:pt x="0" y="0"/>
                  </a:lnTo>
                  <a:cubicBezTo>
                    <a:pt x="0" y="0"/>
                    <a:pt x="0" y="15382"/>
                    <a:pt x="0" y="15382"/>
                  </a:cubicBezTo>
                  <a:close/>
                </a:path>
              </a:pathLst>
            </a:custGeom>
            <a:gradFill>
              <a:gsLst>
                <a:gs pos="0">
                  <a:srgbClr val="C8CBCF"/>
                </a:gs>
                <a:gs pos="100000">
                  <a:srgbClr val="E7E7E8"/>
                </a:gs>
              </a:gsLst>
            </a:gra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35" name="Shape 8"/>
            <p:cNvSpPr/>
            <p:nvPr/>
          </p:nvSpPr>
          <p:spPr>
            <a:xfrm>
              <a:off x="9715500" y="2806700"/>
              <a:ext cx="17149664" cy="10409063"/>
            </a:xfrm>
            <a:custGeom>
              <a:avLst/>
              <a:gdLst/>
              <a:ahLst/>
              <a:cxnLst>
                <a:cxn ang="0">
                  <a:pos x="wd2" y="hd2"/>
                </a:cxn>
                <a:cxn ang="5400000">
                  <a:pos x="wd2" y="hd2"/>
                </a:cxn>
                <a:cxn ang="10800000">
                  <a:pos x="wd2" y="hd2"/>
                </a:cxn>
                <a:cxn ang="16200000">
                  <a:pos x="wd2" y="hd2"/>
                </a:cxn>
              </a:cxnLst>
              <a:rect l="0" t="0" r="r" b="b"/>
              <a:pathLst>
                <a:path w="21600" h="21600" extrusionOk="0">
                  <a:moveTo>
                    <a:pt x="20575" y="19911"/>
                  </a:moveTo>
                  <a:lnTo>
                    <a:pt x="1025" y="19911"/>
                  </a:lnTo>
                  <a:lnTo>
                    <a:pt x="1025" y="1737"/>
                  </a:lnTo>
                  <a:lnTo>
                    <a:pt x="20575" y="1737"/>
                  </a:lnTo>
                  <a:cubicBezTo>
                    <a:pt x="20575" y="1737"/>
                    <a:pt x="20575" y="19911"/>
                    <a:pt x="20575" y="19911"/>
                  </a:cubicBezTo>
                  <a:close/>
                  <a:moveTo>
                    <a:pt x="20897" y="0"/>
                  </a:moveTo>
                  <a:lnTo>
                    <a:pt x="703" y="0"/>
                  </a:lnTo>
                  <a:cubicBezTo>
                    <a:pt x="315" y="0"/>
                    <a:pt x="0" y="518"/>
                    <a:pt x="0" y="1158"/>
                  </a:cubicBezTo>
                  <a:lnTo>
                    <a:pt x="0" y="21600"/>
                  </a:lnTo>
                  <a:lnTo>
                    <a:pt x="21600" y="21600"/>
                  </a:lnTo>
                  <a:lnTo>
                    <a:pt x="21600" y="1158"/>
                  </a:lnTo>
                  <a:cubicBezTo>
                    <a:pt x="21600" y="518"/>
                    <a:pt x="21285" y="0"/>
                    <a:pt x="20897" y="0"/>
                  </a:cubicBezTo>
                  <a:close/>
                </a:path>
              </a:pathLst>
            </a:custGeom>
            <a:gradFill>
              <a:gsLst>
                <a:gs pos="6000">
                  <a:srgbClr val="32373C"/>
                </a:gs>
                <a:gs pos="62000">
                  <a:srgbClr val="000000"/>
                </a:gs>
              </a:gsLst>
              <a:lin ang="1800000" scaled="0"/>
            </a:gra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36" name="Shape 9"/>
            <p:cNvSpPr/>
            <p:nvPr/>
          </p:nvSpPr>
          <p:spPr>
            <a:xfrm>
              <a:off x="15354299" y="17487900"/>
              <a:ext cx="5862725" cy="180217"/>
            </a:xfrm>
            <a:custGeom>
              <a:avLst/>
              <a:gdLst/>
              <a:ahLst/>
              <a:cxnLst>
                <a:cxn ang="0">
                  <a:pos x="wd2" y="hd2"/>
                </a:cxn>
                <a:cxn ang="5400000">
                  <a:pos x="wd2" y="hd2"/>
                </a:cxn>
                <a:cxn ang="10800000">
                  <a:pos x="wd2" y="hd2"/>
                </a:cxn>
                <a:cxn ang="16200000">
                  <a:pos x="wd2" y="hd2"/>
                </a:cxn>
              </a:cxnLst>
              <a:rect l="0" t="0" r="r" b="b"/>
              <a:pathLst>
                <a:path w="21516" h="21600" extrusionOk="0">
                  <a:moveTo>
                    <a:pt x="21512" y="0"/>
                  </a:moveTo>
                  <a:cubicBezTo>
                    <a:pt x="21499" y="3516"/>
                    <a:pt x="21438" y="9477"/>
                    <a:pt x="21185" y="12548"/>
                  </a:cubicBezTo>
                  <a:cubicBezTo>
                    <a:pt x="20811" y="17077"/>
                    <a:pt x="19488" y="18813"/>
                    <a:pt x="18603" y="18813"/>
                  </a:cubicBezTo>
                  <a:cubicBezTo>
                    <a:pt x="18082" y="18813"/>
                    <a:pt x="14899" y="18813"/>
                    <a:pt x="12368" y="18813"/>
                  </a:cubicBezTo>
                  <a:cubicBezTo>
                    <a:pt x="12368" y="18813"/>
                    <a:pt x="10917" y="18813"/>
                    <a:pt x="9148" y="18813"/>
                  </a:cubicBezTo>
                  <a:cubicBezTo>
                    <a:pt x="6617" y="18813"/>
                    <a:pt x="3434" y="18813"/>
                    <a:pt x="2913" y="18813"/>
                  </a:cubicBezTo>
                  <a:cubicBezTo>
                    <a:pt x="2028" y="18813"/>
                    <a:pt x="705" y="17077"/>
                    <a:pt x="331" y="12548"/>
                  </a:cubicBezTo>
                  <a:cubicBezTo>
                    <a:pt x="78" y="9477"/>
                    <a:pt x="17" y="3516"/>
                    <a:pt x="4" y="0"/>
                  </a:cubicBezTo>
                  <a:lnTo>
                    <a:pt x="2" y="0"/>
                  </a:lnTo>
                  <a:cubicBezTo>
                    <a:pt x="2" y="0"/>
                    <a:pt x="-42" y="10806"/>
                    <a:pt x="331" y="15335"/>
                  </a:cubicBezTo>
                  <a:cubicBezTo>
                    <a:pt x="705" y="19864"/>
                    <a:pt x="2028" y="21600"/>
                    <a:pt x="2913" y="21600"/>
                  </a:cubicBezTo>
                  <a:cubicBezTo>
                    <a:pt x="3434" y="21600"/>
                    <a:pt x="6617" y="21600"/>
                    <a:pt x="9148" y="21600"/>
                  </a:cubicBezTo>
                  <a:cubicBezTo>
                    <a:pt x="10917" y="21600"/>
                    <a:pt x="12368" y="21600"/>
                    <a:pt x="12368" y="21600"/>
                  </a:cubicBezTo>
                  <a:cubicBezTo>
                    <a:pt x="14899" y="21600"/>
                    <a:pt x="18082" y="21600"/>
                    <a:pt x="18603" y="21600"/>
                  </a:cubicBezTo>
                  <a:cubicBezTo>
                    <a:pt x="19488" y="21600"/>
                    <a:pt x="20811" y="19864"/>
                    <a:pt x="21185" y="15335"/>
                  </a:cubicBezTo>
                  <a:cubicBezTo>
                    <a:pt x="21558" y="10806"/>
                    <a:pt x="21514" y="0"/>
                    <a:pt x="21514" y="0"/>
                  </a:cubicBezTo>
                  <a:cubicBezTo>
                    <a:pt x="21514" y="0"/>
                    <a:pt x="21512" y="0"/>
                    <a:pt x="21512" y="0"/>
                  </a:cubicBezTo>
                  <a:close/>
                </a:path>
              </a:pathLst>
            </a:custGeom>
            <a:solidFill>
              <a:srgbClr val="000000">
                <a:alpha val="75000"/>
              </a:srgbClr>
            </a:soli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37" name="Shape 10"/>
            <p:cNvSpPr/>
            <p:nvPr/>
          </p:nvSpPr>
          <p:spPr>
            <a:xfrm>
              <a:off x="15328899" y="15125700"/>
              <a:ext cx="5908375" cy="2437965"/>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6000">
                  <a:srgbClr val="A4A7A8"/>
                </a:gs>
                <a:gs pos="0">
                  <a:srgbClr val="A4A7A8"/>
                </a:gs>
                <a:gs pos="34000">
                  <a:srgbClr val="F5F8FA"/>
                </a:gs>
              </a:gsLst>
              <a:lin ang="5400000"/>
            </a:gra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38" name="Shape 11"/>
            <p:cNvSpPr/>
            <p:nvPr/>
          </p:nvSpPr>
          <p:spPr>
            <a:xfrm>
              <a:off x="15328899" y="15125700"/>
              <a:ext cx="5908375" cy="2437965"/>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5000">
                  <a:srgbClr val="000000">
                    <a:alpha val="30000"/>
                  </a:srgbClr>
                </a:gs>
                <a:gs pos="36000">
                  <a:srgbClr val="FFFFFF">
                    <a:alpha val="0"/>
                  </a:srgbClr>
                </a:gs>
                <a:gs pos="95000">
                  <a:srgbClr val="FFFFFF">
                    <a:alpha val="0"/>
                  </a:srgbClr>
                </a:gs>
              </a:gsLst>
              <a:lin ang="5400000"/>
            </a:gra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39" name="Shape 12"/>
            <p:cNvSpPr/>
            <p:nvPr/>
          </p:nvSpPr>
          <p:spPr>
            <a:xfrm>
              <a:off x="15328900" y="17462500"/>
              <a:ext cx="5909232" cy="180217"/>
            </a:xfrm>
            <a:custGeom>
              <a:avLst/>
              <a:gdLst/>
              <a:ahLst/>
              <a:cxnLst>
                <a:cxn ang="0">
                  <a:pos x="wd2" y="hd2"/>
                </a:cxn>
                <a:cxn ang="5400000">
                  <a:pos x="wd2" y="hd2"/>
                </a:cxn>
                <a:cxn ang="10800000">
                  <a:pos x="wd2" y="hd2"/>
                </a:cxn>
                <a:cxn ang="16200000">
                  <a:pos x="wd2" y="hd2"/>
                </a:cxn>
              </a:cxnLst>
              <a:rect l="0" t="0" r="r" b="b"/>
              <a:pathLst>
                <a:path w="21516" h="21600" extrusionOk="0">
                  <a:moveTo>
                    <a:pt x="21515" y="0"/>
                  </a:moveTo>
                  <a:lnTo>
                    <a:pt x="21512" y="0"/>
                  </a:lnTo>
                  <a:cubicBezTo>
                    <a:pt x="21487" y="4170"/>
                    <a:pt x="21268" y="8231"/>
                    <a:pt x="20567" y="9989"/>
                  </a:cubicBezTo>
                  <a:cubicBezTo>
                    <a:pt x="19268" y="13239"/>
                    <a:pt x="17335" y="12776"/>
                    <a:pt x="17335" y="12776"/>
                  </a:cubicBezTo>
                  <a:lnTo>
                    <a:pt x="12356" y="12776"/>
                  </a:lnTo>
                  <a:lnTo>
                    <a:pt x="9160" y="12776"/>
                  </a:lnTo>
                  <a:lnTo>
                    <a:pt x="4181" y="12776"/>
                  </a:lnTo>
                  <a:cubicBezTo>
                    <a:pt x="4181" y="12776"/>
                    <a:pt x="2248" y="13239"/>
                    <a:pt x="949" y="9989"/>
                  </a:cubicBezTo>
                  <a:cubicBezTo>
                    <a:pt x="248" y="8231"/>
                    <a:pt x="29" y="4170"/>
                    <a:pt x="4" y="0"/>
                  </a:cubicBezTo>
                  <a:lnTo>
                    <a:pt x="1" y="0"/>
                  </a:lnTo>
                  <a:cubicBezTo>
                    <a:pt x="1" y="0"/>
                    <a:pt x="-42" y="10806"/>
                    <a:pt x="328" y="15335"/>
                  </a:cubicBezTo>
                  <a:cubicBezTo>
                    <a:pt x="699" y="19864"/>
                    <a:pt x="2096" y="21600"/>
                    <a:pt x="2974" y="21600"/>
                  </a:cubicBezTo>
                  <a:cubicBezTo>
                    <a:pt x="3491" y="21600"/>
                    <a:pt x="6649" y="21600"/>
                    <a:pt x="9160" y="21600"/>
                  </a:cubicBezTo>
                  <a:cubicBezTo>
                    <a:pt x="10916" y="21600"/>
                    <a:pt x="12356" y="21600"/>
                    <a:pt x="12356" y="21600"/>
                  </a:cubicBezTo>
                  <a:cubicBezTo>
                    <a:pt x="14867" y="21600"/>
                    <a:pt x="18025" y="21600"/>
                    <a:pt x="18542" y="21600"/>
                  </a:cubicBezTo>
                  <a:cubicBezTo>
                    <a:pt x="19420" y="21600"/>
                    <a:pt x="20817" y="19864"/>
                    <a:pt x="21188" y="15335"/>
                  </a:cubicBezTo>
                  <a:cubicBezTo>
                    <a:pt x="21558" y="10806"/>
                    <a:pt x="21515" y="0"/>
                    <a:pt x="21515" y="0"/>
                  </a:cubicBezTo>
                  <a:close/>
                </a:path>
              </a:pathLst>
            </a:custGeom>
            <a:gradFill>
              <a:gsLst>
                <a:gs pos="0">
                  <a:srgbClr val="6A6A6A"/>
                </a:gs>
                <a:gs pos="87000">
                  <a:srgbClr val="F5F8FA"/>
                </a:gs>
                <a:gs pos="13000">
                  <a:srgbClr val="F5F8FA"/>
                </a:gs>
                <a:gs pos="100000">
                  <a:srgbClr val="6A6A6A"/>
                </a:gs>
              </a:gsLst>
            </a:gra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40" name="Shape 13"/>
            <p:cNvSpPr/>
            <p:nvPr/>
          </p:nvSpPr>
          <p:spPr>
            <a:xfrm>
              <a:off x="15328900" y="16014700"/>
              <a:ext cx="2250215" cy="1550427"/>
            </a:xfrm>
            <a:custGeom>
              <a:avLst/>
              <a:gdLst/>
              <a:ahLst/>
              <a:cxnLst>
                <a:cxn ang="0">
                  <a:pos x="wd2" y="hd2"/>
                </a:cxn>
                <a:cxn ang="5400000">
                  <a:pos x="wd2" y="hd2"/>
                </a:cxn>
                <a:cxn ang="10800000">
                  <a:pos x="wd2" y="hd2"/>
                </a:cxn>
                <a:cxn ang="16200000">
                  <a:pos x="wd2" y="hd2"/>
                </a:cxn>
              </a:cxnLst>
              <a:rect l="0" t="0" r="r" b="b"/>
              <a:pathLst>
                <a:path w="20714" h="21549" extrusionOk="0">
                  <a:moveTo>
                    <a:pt x="9190" y="0"/>
                  </a:moveTo>
                  <a:cubicBezTo>
                    <a:pt x="8788" y="0"/>
                    <a:pt x="8391" y="32"/>
                    <a:pt x="7999" y="92"/>
                  </a:cubicBezTo>
                  <a:cubicBezTo>
                    <a:pt x="7690" y="4243"/>
                    <a:pt x="7297" y="8100"/>
                    <a:pt x="6856" y="9211"/>
                  </a:cubicBezTo>
                  <a:cubicBezTo>
                    <a:pt x="5786" y="11904"/>
                    <a:pt x="933" y="18368"/>
                    <a:pt x="470" y="18961"/>
                  </a:cubicBezTo>
                  <a:cubicBezTo>
                    <a:pt x="6" y="19553"/>
                    <a:pt x="-886" y="20846"/>
                    <a:pt x="2396" y="21223"/>
                  </a:cubicBezTo>
                  <a:cubicBezTo>
                    <a:pt x="5678" y="21600"/>
                    <a:pt x="10566" y="21546"/>
                    <a:pt x="10566" y="21546"/>
                  </a:cubicBezTo>
                  <a:lnTo>
                    <a:pt x="20377" y="21546"/>
                  </a:lnTo>
                  <a:cubicBezTo>
                    <a:pt x="20596" y="20209"/>
                    <a:pt x="20714" y="18811"/>
                    <a:pt x="20714" y="17372"/>
                  </a:cubicBezTo>
                  <a:cubicBezTo>
                    <a:pt x="20714" y="7778"/>
                    <a:pt x="15555" y="0"/>
                    <a:pt x="9190" y="0"/>
                  </a:cubicBezTo>
                  <a:close/>
                </a:path>
              </a:pathLst>
            </a:custGeom>
            <a:gradFill flip="none" rotWithShape="1">
              <a:gsLst>
                <a:gs pos="94000">
                  <a:srgbClr val="F5F8FA"/>
                </a:gs>
                <a:gs pos="35000">
                  <a:srgbClr val="FFFFFF">
                    <a:alpha val="0"/>
                  </a:srgbClr>
                </a:gs>
              </a:gsLst>
              <a:lin ang="9000000" scaled="0"/>
              <a:tileRect/>
            </a:gra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41" name="Shape 14"/>
            <p:cNvSpPr/>
            <p:nvPr/>
          </p:nvSpPr>
          <p:spPr>
            <a:xfrm>
              <a:off x="18986500" y="16014700"/>
              <a:ext cx="2250216" cy="1550427"/>
            </a:xfrm>
            <a:custGeom>
              <a:avLst/>
              <a:gdLst/>
              <a:ahLst/>
              <a:cxnLst>
                <a:cxn ang="0">
                  <a:pos x="wd2" y="hd2"/>
                </a:cxn>
                <a:cxn ang="5400000">
                  <a:pos x="wd2" y="hd2"/>
                </a:cxn>
                <a:cxn ang="10800000">
                  <a:pos x="wd2" y="hd2"/>
                </a:cxn>
                <a:cxn ang="16200000">
                  <a:pos x="wd2" y="hd2"/>
                </a:cxn>
              </a:cxnLst>
              <a:rect l="0" t="0" r="r" b="b"/>
              <a:pathLst>
                <a:path w="20714" h="21549" extrusionOk="0">
                  <a:moveTo>
                    <a:pt x="11524" y="0"/>
                  </a:moveTo>
                  <a:cubicBezTo>
                    <a:pt x="11926" y="0"/>
                    <a:pt x="12323" y="32"/>
                    <a:pt x="12715" y="92"/>
                  </a:cubicBezTo>
                  <a:cubicBezTo>
                    <a:pt x="13024" y="4243"/>
                    <a:pt x="13417" y="8100"/>
                    <a:pt x="13858" y="9211"/>
                  </a:cubicBezTo>
                  <a:cubicBezTo>
                    <a:pt x="14928" y="11904"/>
                    <a:pt x="19781" y="18368"/>
                    <a:pt x="20244" y="18961"/>
                  </a:cubicBezTo>
                  <a:cubicBezTo>
                    <a:pt x="20708" y="19553"/>
                    <a:pt x="21600" y="20846"/>
                    <a:pt x="18318" y="21223"/>
                  </a:cubicBezTo>
                  <a:cubicBezTo>
                    <a:pt x="15036" y="21600"/>
                    <a:pt x="10148" y="21546"/>
                    <a:pt x="10148" y="21546"/>
                  </a:cubicBezTo>
                  <a:lnTo>
                    <a:pt x="337" y="21546"/>
                  </a:lnTo>
                  <a:cubicBezTo>
                    <a:pt x="118" y="20209"/>
                    <a:pt x="0" y="18811"/>
                    <a:pt x="0" y="17372"/>
                  </a:cubicBezTo>
                  <a:cubicBezTo>
                    <a:pt x="0" y="7778"/>
                    <a:pt x="5159" y="0"/>
                    <a:pt x="11524" y="0"/>
                  </a:cubicBezTo>
                  <a:close/>
                </a:path>
              </a:pathLst>
            </a:custGeom>
            <a:gradFill flip="none" rotWithShape="1">
              <a:gsLst>
                <a:gs pos="78000">
                  <a:srgbClr val="EEEFF1">
                    <a:alpha val="0"/>
                  </a:srgbClr>
                </a:gs>
                <a:gs pos="21000">
                  <a:srgbClr val="F5F8FA"/>
                </a:gs>
              </a:gsLst>
              <a:path path="circle">
                <a:fillToRect l="100000" t="100000"/>
              </a:path>
              <a:tileRect r="-100000" b="-100000"/>
            </a:gra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42" name="Shape 15"/>
            <p:cNvSpPr/>
            <p:nvPr/>
          </p:nvSpPr>
          <p:spPr>
            <a:xfrm>
              <a:off x="17729200" y="2806700"/>
              <a:ext cx="9136050" cy="10409061"/>
            </a:xfrm>
            <a:custGeom>
              <a:avLst/>
              <a:gdLst/>
              <a:ahLst/>
              <a:cxnLst>
                <a:cxn ang="0">
                  <a:pos x="wd2" y="hd2"/>
                </a:cxn>
                <a:cxn ang="5400000">
                  <a:pos x="wd2" y="hd2"/>
                </a:cxn>
                <a:cxn ang="10800000">
                  <a:pos x="wd2" y="hd2"/>
                </a:cxn>
                <a:cxn ang="16200000">
                  <a:pos x="wd2" y="hd2"/>
                </a:cxn>
              </a:cxnLst>
              <a:rect l="0" t="0" r="r" b="b"/>
              <a:pathLst>
                <a:path w="21600" h="21600" extrusionOk="0">
                  <a:moveTo>
                    <a:pt x="21600" y="1158"/>
                  </a:moveTo>
                  <a:cubicBezTo>
                    <a:pt x="21600" y="518"/>
                    <a:pt x="21009" y="0"/>
                    <a:pt x="20281" y="0"/>
                  </a:cubicBezTo>
                  <a:lnTo>
                    <a:pt x="13897" y="0"/>
                  </a:lnTo>
                  <a:lnTo>
                    <a:pt x="0" y="21600"/>
                  </a:lnTo>
                  <a:lnTo>
                    <a:pt x="21600" y="21600"/>
                  </a:lnTo>
                  <a:cubicBezTo>
                    <a:pt x="21600" y="21600"/>
                    <a:pt x="21600" y="1158"/>
                    <a:pt x="21600" y="1158"/>
                  </a:cubicBezTo>
                  <a:close/>
                </a:path>
              </a:pathLst>
            </a:custGeom>
            <a:gradFill>
              <a:gsLst>
                <a:gs pos="0">
                  <a:srgbClr val="FFFFFF">
                    <a:alpha val="60000"/>
                  </a:srgbClr>
                </a:gs>
                <a:gs pos="91000">
                  <a:srgbClr val="FFFFFF">
                    <a:alpha val="15000"/>
                  </a:srgbClr>
                </a:gs>
              </a:gsLst>
              <a:lin ang="5400000"/>
            </a:gra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43" name="Shape 16"/>
            <p:cNvSpPr/>
            <p:nvPr/>
          </p:nvSpPr>
          <p:spPr>
            <a:xfrm>
              <a:off x="9715500" y="13220700"/>
              <a:ext cx="17149658" cy="232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path>
              </a:pathLst>
            </a:custGeom>
            <a:gradFill>
              <a:gsLst>
                <a:gs pos="0">
                  <a:srgbClr val="E1E1E3">
                    <a:alpha val="0"/>
                  </a:srgbClr>
                </a:gs>
                <a:gs pos="100000">
                  <a:srgbClr val="9EA0A4">
                    <a:alpha val="0"/>
                  </a:srgbClr>
                </a:gs>
              </a:gsLst>
            </a:gra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44" name="Shape 17"/>
            <p:cNvSpPr/>
            <p:nvPr/>
          </p:nvSpPr>
          <p:spPr>
            <a:xfrm>
              <a:off x="18173700" y="3009900"/>
              <a:ext cx="222432" cy="222434"/>
            </a:xfrm>
            <a:custGeom>
              <a:avLst/>
              <a:gdLst/>
              <a:ahLst/>
              <a:cxnLst>
                <a:cxn ang="0">
                  <a:pos x="wd2" y="hd2"/>
                </a:cxn>
                <a:cxn ang="5400000">
                  <a:pos x="wd2" y="hd2"/>
                </a:cxn>
                <a:cxn ang="10800000">
                  <a:pos x="wd2" y="hd2"/>
                </a:cxn>
                <a:cxn ang="16200000">
                  <a:pos x="wd2" y="hd2"/>
                </a:cxn>
              </a:cxnLst>
              <a:rect l="0" t="0" r="r" b="b"/>
              <a:pathLst>
                <a:path w="19678" h="19678" extrusionOk="0">
                  <a:moveTo>
                    <a:pt x="16797" y="2883"/>
                  </a:moveTo>
                  <a:cubicBezTo>
                    <a:pt x="12953" y="-961"/>
                    <a:pt x="6723" y="-961"/>
                    <a:pt x="2882" y="2883"/>
                  </a:cubicBezTo>
                  <a:cubicBezTo>
                    <a:pt x="-961" y="6723"/>
                    <a:pt x="-961" y="12953"/>
                    <a:pt x="2882" y="16797"/>
                  </a:cubicBezTo>
                  <a:cubicBezTo>
                    <a:pt x="6723" y="20639"/>
                    <a:pt x="12953" y="20638"/>
                    <a:pt x="16797" y="16797"/>
                  </a:cubicBezTo>
                  <a:cubicBezTo>
                    <a:pt x="20637" y="12953"/>
                    <a:pt x="20639" y="6723"/>
                    <a:pt x="16797" y="2883"/>
                  </a:cubicBezTo>
                  <a:close/>
                </a:path>
              </a:pathLst>
            </a:custGeom>
            <a:gradFill>
              <a:gsLst>
                <a:gs pos="28000">
                  <a:srgbClr val="666666"/>
                </a:gs>
                <a:gs pos="86000">
                  <a:srgbClr val="090909"/>
                </a:gs>
              </a:gsLst>
              <a:lin ang="3558017"/>
            </a:gra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45" name="Shape 18"/>
            <p:cNvSpPr/>
            <p:nvPr/>
          </p:nvSpPr>
          <p:spPr>
            <a:xfrm>
              <a:off x="18199100" y="3035300"/>
              <a:ext cx="175264" cy="175219"/>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40" y="21600"/>
                    <a:pt x="0" y="16765"/>
                    <a:pt x="0" y="10803"/>
                  </a:cubicBezTo>
                  <a:cubicBezTo>
                    <a:pt x="0" y="4835"/>
                    <a:pt x="4840" y="0"/>
                    <a:pt x="10800" y="0"/>
                  </a:cubicBezTo>
                  <a:cubicBezTo>
                    <a:pt x="16776" y="0"/>
                    <a:pt x="21600" y="4835"/>
                    <a:pt x="21600" y="10803"/>
                  </a:cubicBezTo>
                  <a:close/>
                </a:path>
              </a:pathLst>
            </a:custGeom>
            <a:gradFill>
              <a:gsLst>
                <a:gs pos="30000">
                  <a:srgbClr val="474747"/>
                </a:gs>
                <a:gs pos="70000">
                  <a:srgbClr val="060606"/>
                </a:gs>
              </a:gsLst>
            </a:gra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46" name="Shape 19"/>
            <p:cNvSpPr/>
            <p:nvPr/>
          </p:nvSpPr>
          <p:spPr>
            <a:xfrm>
              <a:off x="18262600" y="3098800"/>
              <a:ext cx="43089" cy="43079"/>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grpSp>
      <p:sp>
        <p:nvSpPr>
          <p:cNvPr id="47" name="Picture Placeholder 1"/>
          <p:cNvSpPr>
            <a:spLocks noGrp="1"/>
          </p:cNvSpPr>
          <p:nvPr>
            <p:ph type="pic" sz="quarter" idx="16"/>
          </p:nvPr>
        </p:nvSpPr>
        <p:spPr>
          <a:xfrm>
            <a:off x="4561930" y="1020049"/>
            <a:ext cx="3926780" cy="2225715"/>
          </a:xfrm>
          <a:prstGeom prst="rect">
            <a:avLst/>
          </a:prstGeom>
        </p:spPr>
      </p:sp>
      <p:sp>
        <p:nvSpPr>
          <p:cNvPr id="48" name="Text Placeholder 7"/>
          <p:cNvSpPr>
            <a:spLocks noGrp="1"/>
          </p:cNvSpPr>
          <p:nvPr>
            <p:ph type="body" sz="quarter" idx="10" hasCustomPrompt="1"/>
          </p:nvPr>
        </p:nvSpPr>
        <p:spPr>
          <a:xfrm>
            <a:off x="474133" y="805638"/>
            <a:ext cx="3505208" cy="857925"/>
          </a:xfrm>
          <a:prstGeom prst="rect">
            <a:avLst/>
          </a:prstGeom>
        </p:spPr>
        <p:txBody>
          <a:bodyPr vert="horz" lIns="0" tIns="0" rIns="0" bIns="0" anchor="t" anchorCtr="0">
            <a:noAutofit/>
          </a:bodyPr>
          <a:lstStyle>
            <a:lvl1pPr marL="0" indent="0" algn="r">
              <a:lnSpc>
                <a:spcPct val="90000"/>
              </a:lnSpc>
              <a:spcBef>
                <a:spcPts val="0"/>
              </a:spcBef>
              <a:buNone/>
              <a:defRPr sz="3300" b="1" baseline="0">
                <a:solidFill>
                  <a:schemeClr val="tx1">
                    <a:lumMod val="65000"/>
                    <a:lumOff val="35000"/>
                  </a:schemeClr>
                </a:solidFill>
                <a:latin typeface="Lemon/Milk"/>
                <a:cs typeface="Lemon/Milk"/>
              </a:defRPr>
            </a:lvl1pPr>
          </a:lstStyle>
          <a:p>
            <a:pPr lvl="0"/>
            <a:r>
              <a:rPr lang="es-ES_tradnl" dirty="0"/>
              <a:t>SUBTITLE</a:t>
            </a:r>
          </a:p>
          <a:p>
            <a:pPr lvl="0"/>
            <a:r>
              <a:rPr lang="es-ES_tradnl" dirty="0"/>
              <a:t>IN THIS AREA</a:t>
            </a:r>
          </a:p>
        </p:txBody>
      </p:sp>
      <p:sp>
        <p:nvSpPr>
          <p:cNvPr id="49" name="Text Placeholder 7"/>
          <p:cNvSpPr>
            <a:spLocks noGrp="1"/>
          </p:cNvSpPr>
          <p:nvPr>
            <p:ph type="body" sz="quarter" idx="61" hasCustomPrompt="1"/>
          </p:nvPr>
        </p:nvSpPr>
        <p:spPr>
          <a:xfrm>
            <a:off x="497533" y="1699469"/>
            <a:ext cx="3481807" cy="360000"/>
          </a:xfrm>
          <a:prstGeom prst="rect">
            <a:avLst/>
          </a:prstGeom>
        </p:spPr>
        <p:txBody>
          <a:bodyPr vert="horz" lIns="0" tIns="0" rIns="0" bIns="0" anchor="ctr" anchorCtr="0">
            <a:noAutofit/>
          </a:bodyPr>
          <a:lstStyle>
            <a:lvl1pPr marL="0" indent="0" algn="r">
              <a:lnSpc>
                <a:spcPct val="100000"/>
              </a:lnSpc>
              <a:spcBef>
                <a:spcPts val="0"/>
              </a:spcBef>
              <a:buNone/>
              <a:defRPr sz="1200" b="1" baseline="0">
                <a:solidFill>
                  <a:schemeClr val="accent2"/>
                </a:solidFill>
                <a:latin typeface="Lato Light"/>
                <a:cs typeface="Lato Light"/>
              </a:defRPr>
            </a:lvl1pPr>
          </a:lstStyle>
          <a:p>
            <a:pPr lvl="0"/>
            <a:r>
              <a:rPr lang="es-ES_tradnl" dirty="0"/>
              <a:t>NEW DESIGN PROPOSSAL</a:t>
            </a:r>
          </a:p>
        </p:txBody>
      </p:sp>
    </p:spTree>
    <p:extLst>
      <p:ext uri="{BB962C8B-B14F-4D97-AF65-F5344CB8AC3E}">
        <p14:creationId xmlns:p14="http://schemas.microsoft.com/office/powerpoint/2010/main" val="345862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8">
                                            <p:txEl>
                                              <p:pRg st="0" end="0"/>
                                            </p:txEl>
                                          </p:spTgt>
                                        </p:tgtEl>
                                        <p:attrNameLst>
                                          <p:attrName>style.visibility</p:attrName>
                                        </p:attrNameLst>
                                      </p:cBhvr>
                                      <p:to>
                                        <p:strVal val="visible"/>
                                      </p:to>
                                    </p:set>
                                    <p:animEffect transition="in" filter="fade">
                                      <p:cBhvr>
                                        <p:cTn id="10" dur="400"/>
                                        <p:tgtEl>
                                          <p:spTgt spid="48">
                                            <p:txEl>
                                              <p:pRg st="0" end="0"/>
                                            </p:txEl>
                                          </p:spTgt>
                                        </p:tgtEl>
                                      </p:cBhvr>
                                    </p:animEffect>
                                    <p:anim calcmode="lin" valueType="num">
                                      <p:cBhvr>
                                        <p:cTn id="11" dur="400" fill="hold"/>
                                        <p:tgtEl>
                                          <p:spTgt spid="4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4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48">
                                            <p:txEl>
                                              <p:pRg st="1" end="1"/>
                                            </p:txEl>
                                          </p:spTgt>
                                        </p:tgtEl>
                                        <p:attrNameLst>
                                          <p:attrName>style.visibility</p:attrName>
                                        </p:attrNameLst>
                                      </p:cBhvr>
                                      <p:to>
                                        <p:strVal val="visible"/>
                                      </p:to>
                                    </p:set>
                                    <p:animEffect transition="in" filter="fade">
                                      <p:cBhvr>
                                        <p:cTn id="15" dur="400"/>
                                        <p:tgtEl>
                                          <p:spTgt spid="48">
                                            <p:txEl>
                                              <p:pRg st="1" end="1"/>
                                            </p:txEl>
                                          </p:spTgt>
                                        </p:tgtEl>
                                      </p:cBhvr>
                                    </p:animEffect>
                                    <p:anim calcmode="lin" valueType="num">
                                      <p:cBhvr>
                                        <p:cTn id="16" dur="400" fill="hold"/>
                                        <p:tgtEl>
                                          <p:spTgt spid="48">
                                            <p:txEl>
                                              <p:pRg st="1" end="1"/>
                                            </p:txEl>
                                          </p:spTgt>
                                        </p:tgtEl>
                                        <p:attrNameLst>
                                          <p:attrName>ppt_x</p:attrName>
                                        </p:attrNameLst>
                                      </p:cBhvr>
                                      <p:tavLst>
                                        <p:tav tm="0">
                                          <p:val>
                                            <p:strVal val="#ppt_x"/>
                                          </p:val>
                                        </p:tav>
                                        <p:tav tm="100000">
                                          <p:val>
                                            <p:strVal val="#ppt_x"/>
                                          </p:val>
                                        </p:tav>
                                      </p:tavLst>
                                    </p:anim>
                                    <p:anim calcmode="lin" valueType="num">
                                      <p:cBhvr>
                                        <p:cTn id="17" dur="400" fill="hold"/>
                                        <p:tgtEl>
                                          <p:spTgt spid="48">
                                            <p:txEl>
                                              <p:pRg st="1" end="1"/>
                                            </p:txEl>
                                          </p:spTgt>
                                        </p:tgtEl>
                                        <p:attrNameLst>
                                          <p:attrName>ppt_y</p:attrName>
                                        </p:attrNameLst>
                                      </p:cBhvr>
                                      <p:tavLst>
                                        <p:tav tm="0">
                                          <p:val>
                                            <p:strVal val="#ppt_y+.1"/>
                                          </p:val>
                                        </p:tav>
                                        <p:tav tm="100000">
                                          <p:val>
                                            <p:strVal val="#ppt_y"/>
                                          </p:val>
                                        </p:tav>
                                      </p:tavLst>
                                    </p:anim>
                                  </p:childTnLst>
                                </p:cTn>
                              </p:par>
                              <p:par>
                                <p:cTn id="18" presetID="2" presetClass="entr" presetSubtype="8" fill="hold" grpId="0" nodeType="withEffect">
                                  <p:stCondLst>
                                    <p:cond delay="100"/>
                                  </p:stCondLst>
                                  <p:childTnLst>
                                    <p:set>
                                      <p:cBhvr>
                                        <p:cTn id="19" dur="1" fill="hold">
                                          <p:stCondLst>
                                            <p:cond delay="0"/>
                                          </p:stCondLst>
                                        </p:cTn>
                                        <p:tgtEl>
                                          <p:spTgt spid="49">
                                            <p:txEl>
                                              <p:pRg st="0" end="0"/>
                                            </p:txEl>
                                          </p:spTgt>
                                        </p:tgtEl>
                                        <p:attrNameLst>
                                          <p:attrName>style.visibility</p:attrName>
                                        </p:attrNameLst>
                                      </p:cBhvr>
                                      <p:to>
                                        <p:strVal val="visible"/>
                                      </p:to>
                                    </p:set>
                                    <p:anim calcmode="lin" valueType="num">
                                      <p:cBhvr additive="base">
                                        <p:cTn id="20" dur="500" fill="hold"/>
                                        <p:tgtEl>
                                          <p:spTgt spid="49">
                                            <p:txEl>
                                              <p:pRg st="0" end="0"/>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4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p">
        <p:tmplLst>
          <p:tmpl lvl="1">
            <p:tnLst>
              <p:par>
                <p:cTn presetID="42"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400"/>
                        <p:tgtEl>
                          <p:spTgt spid="48"/>
                        </p:tgtEl>
                      </p:cBhvr>
                    </p:animEffect>
                    <p:anim calcmode="lin" valueType="num">
                      <p:cBhvr>
                        <p:cTn dur="400" fill="hold"/>
                        <p:tgtEl>
                          <p:spTgt spid="48"/>
                        </p:tgtEl>
                        <p:attrNameLst>
                          <p:attrName>ppt_x</p:attrName>
                        </p:attrNameLst>
                      </p:cBhvr>
                      <p:tavLst>
                        <p:tav tm="0">
                          <p:val>
                            <p:strVal val="#ppt_x"/>
                          </p:val>
                        </p:tav>
                        <p:tav tm="100000">
                          <p:val>
                            <p:strVal val="#ppt_x"/>
                          </p:val>
                        </p:tav>
                      </p:tavLst>
                    </p:anim>
                    <p:anim calcmode="lin" valueType="num">
                      <p:cBhvr>
                        <p:cTn dur="400" fill="hold"/>
                        <p:tgtEl>
                          <p:spTgt spid="48"/>
                        </p:tgtEl>
                        <p:attrNameLst>
                          <p:attrName>ppt_y</p:attrName>
                        </p:attrNameLst>
                      </p:cBhvr>
                      <p:tavLst>
                        <p:tav tm="0">
                          <p:val>
                            <p:strVal val="#ppt_y+.1"/>
                          </p:val>
                        </p:tav>
                        <p:tav tm="100000">
                          <p:val>
                            <p:strVal val="#ppt_y"/>
                          </p:val>
                        </p:tav>
                      </p:tavLst>
                    </p:anim>
                  </p:childTnLst>
                </p:cTn>
              </p:par>
            </p:tnLst>
          </p:tmpl>
        </p:tmplLst>
      </p:bldP>
      <p:bldP spid="49" grpId="0" build="p">
        <p:tmplLst>
          <p:tmpl lvl="1">
            <p:tnLst>
              <p:par>
                <p:cTn presetID="2" presetClass="entr" presetSubtype="8" fill="hold" nodeType="withEffect">
                  <p:stCondLst>
                    <p:cond delay="100"/>
                  </p:stCondLst>
                  <p:childTnLst>
                    <p:set>
                      <p:cBhvr>
                        <p:cTn dur="1" fill="hold">
                          <p:stCondLst>
                            <p:cond delay="0"/>
                          </p:stCondLst>
                        </p:cTn>
                        <p:tgtEl>
                          <p:spTgt spid="49"/>
                        </p:tgtEl>
                        <p:attrNameLst>
                          <p:attrName>style.visibility</p:attrName>
                        </p:attrNameLst>
                      </p:cBhvr>
                      <p:to>
                        <p:strVal val="visible"/>
                      </p:to>
                    </p:set>
                    <p:anim calcmode="lin" valueType="num">
                      <p:cBhvr additive="base">
                        <p:cTn dur="500" fill="hold"/>
                        <p:tgtEl>
                          <p:spTgt spid="49"/>
                        </p:tgtEl>
                        <p:attrNameLst>
                          <p:attrName>ppt_x</p:attrName>
                        </p:attrNameLst>
                      </p:cBhvr>
                      <p:tavLst>
                        <p:tav tm="0">
                          <p:val>
                            <p:strVal val="0-#ppt_w/2"/>
                          </p:val>
                        </p:tav>
                        <p:tav tm="100000">
                          <p:val>
                            <p:strVal val="#ppt_x"/>
                          </p:val>
                        </p:tav>
                      </p:tavLst>
                    </p:anim>
                    <p:anim calcmode="lin" valueType="num">
                      <p:cBhvr additive="base">
                        <p:cTn dur="500" fill="hold"/>
                        <p:tgtEl>
                          <p:spTgt spid="4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Title center + icons">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685800" y="387970"/>
            <a:ext cx="7840133" cy="509484"/>
          </a:xfrm>
          <a:prstGeom prst="rect">
            <a:avLst/>
          </a:prstGeom>
        </p:spPr>
        <p:txBody>
          <a:bodyPr lIns="68580" tIns="34290" rIns="68580" bIns="34290">
            <a:normAutofit/>
          </a:bodyPr>
          <a:lstStyle>
            <a:lvl1pPr algn="ctr">
              <a:defRPr sz="3300" cap="all">
                <a:solidFill>
                  <a:schemeClr val="tx1">
                    <a:lumMod val="75000"/>
                    <a:lumOff val="25000"/>
                  </a:schemeClr>
                </a:solidFill>
                <a:latin typeface="Lemon/Milk"/>
                <a:cs typeface="Lemon/Milk"/>
              </a:defRPr>
            </a:lvl1pPr>
          </a:lstStyle>
          <a:p>
            <a:r>
              <a:rPr lang="en-US" dirty="0"/>
              <a:t>title example here</a:t>
            </a:r>
          </a:p>
        </p:txBody>
      </p:sp>
      <p:sp>
        <p:nvSpPr>
          <p:cNvPr id="6" name="Text Placeholder 5"/>
          <p:cNvSpPr>
            <a:spLocks noGrp="1"/>
          </p:cNvSpPr>
          <p:nvPr>
            <p:ph type="body" sz="quarter" idx="10" hasCustomPrompt="1"/>
          </p:nvPr>
        </p:nvSpPr>
        <p:spPr>
          <a:xfrm>
            <a:off x="3547533" y="980191"/>
            <a:ext cx="2048933" cy="213595"/>
          </a:xfrm>
          <a:prstGeom prst="rect">
            <a:avLst/>
          </a:prstGeom>
        </p:spPr>
        <p:txBody>
          <a:bodyPr lIns="68580" tIns="34290" rIns="68580" bIns="34290">
            <a:noAutofit/>
          </a:bodyPr>
          <a:lstStyle>
            <a:lvl1pPr marL="0" indent="0" algn="ctr">
              <a:buNone/>
              <a:defRPr sz="1200" cap="all">
                <a:solidFill>
                  <a:schemeClr val="tx1">
                    <a:alpha val="50000"/>
                  </a:schemeClr>
                </a:solidFill>
                <a:latin typeface="Lato Light"/>
                <a:cs typeface="Lato Light"/>
              </a:defRPr>
            </a:lvl1pPr>
          </a:lstStyle>
          <a:p>
            <a:pPr lvl="0"/>
            <a:r>
              <a:rPr lang="en-US" dirty="0" err="1"/>
              <a:t>Subitle</a:t>
            </a:r>
            <a:r>
              <a:rPr lang="en-US" dirty="0"/>
              <a:t> Example here</a:t>
            </a:r>
          </a:p>
        </p:txBody>
      </p:sp>
      <p:cxnSp>
        <p:nvCxnSpPr>
          <p:cNvPr id="8" name="Straight Connector 7"/>
          <p:cNvCxnSpPr/>
          <p:nvPr userDrawn="1"/>
        </p:nvCxnSpPr>
        <p:spPr>
          <a:xfrm>
            <a:off x="3530598" y="931321"/>
            <a:ext cx="2074333"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5" name="Text Placeholder 7"/>
          <p:cNvSpPr>
            <a:spLocks noGrp="1"/>
          </p:cNvSpPr>
          <p:nvPr>
            <p:ph type="body" sz="quarter" idx="75" hasCustomPrompt="1"/>
          </p:nvPr>
        </p:nvSpPr>
        <p:spPr>
          <a:xfrm>
            <a:off x="5943248" y="1609288"/>
            <a:ext cx="636730" cy="576000"/>
          </a:xfrm>
          <a:prstGeom prst="rect">
            <a:avLst/>
          </a:prstGeom>
        </p:spPr>
        <p:txBody>
          <a:bodyPr vert="horz" lIns="0" tIns="103884" rIns="0" bIns="103884" anchor="ctr"/>
          <a:lstStyle>
            <a:lvl1pPr marL="0" indent="0" algn="ctr">
              <a:lnSpc>
                <a:spcPct val="100000"/>
              </a:lnSpc>
              <a:spcBef>
                <a:spcPts val="0"/>
              </a:spcBef>
              <a:buNone/>
              <a:defRPr sz="1800" b="1">
                <a:solidFill>
                  <a:schemeClr val="accent2"/>
                </a:solidFill>
                <a:latin typeface="FontAwesome"/>
                <a:cs typeface="FontAwesome"/>
              </a:defRPr>
            </a:lvl1pPr>
          </a:lstStyle>
          <a:p>
            <a:pPr lvl="0"/>
            <a:r>
              <a:rPr lang="es-ES_tradnl" dirty="0" err="1"/>
              <a:t>icon</a:t>
            </a:r>
            <a:endParaRPr lang="es-ES_tradnl" dirty="0"/>
          </a:p>
        </p:txBody>
      </p:sp>
      <p:sp>
        <p:nvSpPr>
          <p:cNvPr id="7" name="Text Placeholder 7"/>
          <p:cNvSpPr>
            <a:spLocks noGrp="1"/>
          </p:cNvSpPr>
          <p:nvPr>
            <p:ph type="body" sz="quarter" idx="76" hasCustomPrompt="1"/>
          </p:nvPr>
        </p:nvSpPr>
        <p:spPr>
          <a:xfrm>
            <a:off x="6590225" y="1615327"/>
            <a:ext cx="2091813" cy="360000"/>
          </a:xfrm>
          <a:prstGeom prst="rect">
            <a:avLst/>
          </a:prstGeom>
        </p:spPr>
        <p:txBody>
          <a:bodyPr vert="horz" lIns="0" tIns="0" rIns="0" bIns="0" anchor="ctr" anchorCtr="0">
            <a:noAutofit/>
          </a:bodyPr>
          <a:lstStyle>
            <a:lvl1pPr marL="0" indent="0" algn="l">
              <a:lnSpc>
                <a:spcPct val="100000"/>
              </a:lnSpc>
              <a:spcBef>
                <a:spcPts val="0"/>
              </a:spcBef>
              <a:buNone/>
              <a:defRPr sz="900" b="1" baseline="0">
                <a:solidFill>
                  <a:schemeClr val="accent2"/>
                </a:solidFill>
                <a:latin typeface="Lato Black"/>
                <a:cs typeface="Lato Black"/>
              </a:defRPr>
            </a:lvl1pPr>
          </a:lstStyle>
          <a:p>
            <a:pPr lvl="0"/>
            <a:r>
              <a:rPr lang="es-ES_tradnl" dirty="0"/>
              <a:t>GRAPHIC DESIGN</a:t>
            </a:r>
          </a:p>
        </p:txBody>
      </p:sp>
      <p:sp>
        <p:nvSpPr>
          <p:cNvPr id="9" name="Text Placeholder 2"/>
          <p:cNvSpPr>
            <a:spLocks noGrp="1"/>
          </p:cNvSpPr>
          <p:nvPr>
            <p:ph type="body" sz="quarter" idx="78" hasCustomPrompt="1"/>
          </p:nvPr>
        </p:nvSpPr>
        <p:spPr>
          <a:xfrm>
            <a:off x="6579979" y="1925465"/>
            <a:ext cx="2102060" cy="496001"/>
          </a:xfrm>
          <a:prstGeom prst="rect">
            <a:avLst/>
          </a:prstGeom>
        </p:spPr>
        <p:txBody>
          <a:bodyPr vert="horz" lIns="0" tIns="0" rIns="0" bIns="0"/>
          <a:lstStyle>
            <a:lvl1pPr marL="0" indent="0" algn="l">
              <a:lnSpc>
                <a:spcPct val="130000"/>
              </a:lnSpc>
              <a:buNone/>
              <a:defRPr sz="9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a:t>
            </a:r>
          </a:p>
        </p:txBody>
      </p:sp>
      <p:sp>
        <p:nvSpPr>
          <p:cNvPr id="10" name="Text Placeholder 7"/>
          <p:cNvSpPr>
            <a:spLocks noGrp="1"/>
          </p:cNvSpPr>
          <p:nvPr>
            <p:ph type="body" sz="quarter" idx="79" hasCustomPrompt="1"/>
          </p:nvPr>
        </p:nvSpPr>
        <p:spPr>
          <a:xfrm>
            <a:off x="2582352" y="1609288"/>
            <a:ext cx="636730" cy="576000"/>
          </a:xfrm>
          <a:prstGeom prst="rect">
            <a:avLst/>
          </a:prstGeom>
        </p:spPr>
        <p:txBody>
          <a:bodyPr vert="horz" lIns="0" tIns="103884" rIns="0" bIns="103884" anchor="ctr"/>
          <a:lstStyle>
            <a:lvl1pPr marL="0" indent="0" algn="ctr">
              <a:lnSpc>
                <a:spcPct val="100000"/>
              </a:lnSpc>
              <a:spcBef>
                <a:spcPts val="0"/>
              </a:spcBef>
              <a:buNone/>
              <a:defRPr sz="1800" b="1">
                <a:solidFill>
                  <a:schemeClr val="accent1"/>
                </a:solidFill>
                <a:latin typeface="FontAwesome"/>
                <a:cs typeface="FontAwesome"/>
              </a:defRPr>
            </a:lvl1pPr>
          </a:lstStyle>
          <a:p>
            <a:pPr lvl="0"/>
            <a:r>
              <a:rPr lang="es-ES_tradnl" dirty="0" err="1"/>
              <a:t>icon</a:t>
            </a:r>
            <a:endParaRPr lang="es-ES_tradnl" dirty="0"/>
          </a:p>
        </p:txBody>
      </p:sp>
      <p:sp>
        <p:nvSpPr>
          <p:cNvPr id="11" name="Text Placeholder 7"/>
          <p:cNvSpPr>
            <a:spLocks noGrp="1"/>
          </p:cNvSpPr>
          <p:nvPr>
            <p:ph type="body" sz="quarter" idx="80" hasCustomPrompt="1"/>
          </p:nvPr>
        </p:nvSpPr>
        <p:spPr>
          <a:xfrm>
            <a:off x="452438" y="1615327"/>
            <a:ext cx="2091813" cy="360000"/>
          </a:xfrm>
          <a:prstGeom prst="rect">
            <a:avLst/>
          </a:prstGeom>
        </p:spPr>
        <p:txBody>
          <a:bodyPr vert="horz" lIns="0" tIns="0" rIns="0" bIns="0" anchor="ctr" anchorCtr="0">
            <a:noAutofit/>
          </a:bodyPr>
          <a:lstStyle>
            <a:lvl1pPr marL="0" indent="0" algn="r">
              <a:lnSpc>
                <a:spcPct val="100000"/>
              </a:lnSpc>
              <a:spcBef>
                <a:spcPts val="0"/>
              </a:spcBef>
              <a:buNone/>
              <a:defRPr sz="900" b="1" baseline="0">
                <a:solidFill>
                  <a:schemeClr val="accent1"/>
                </a:solidFill>
                <a:latin typeface="Lato Black"/>
                <a:cs typeface="Lato Black"/>
              </a:defRPr>
            </a:lvl1pPr>
          </a:lstStyle>
          <a:p>
            <a:pPr lvl="0"/>
            <a:r>
              <a:rPr lang="es-ES_tradnl" dirty="0"/>
              <a:t>GRAPHIC DESIGN</a:t>
            </a:r>
          </a:p>
        </p:txBody>
      </p:sp>
      <p:sp>
        <p:nvSpPr>
          <p:cNvPr id="12" name="Text Placeholder 2"/>
          <p:cNvSpPr>
            <a:spLocks noGrp="1"/>
          </p:cNvSpPr>
          <p:nvPr>
            <p:ph type="body" sz="quarter" idx="81" hasCustomPrompt="1"/>
          </p:nvPr>
        </p:nvSpPr>
        <p:spPr>
          <a:xfrm>
            <a:off x="442192" y="1925465"/>
            <a:ext cx="2102060" cy="496001"/>
          </a:xfrm>
          <a:prstGeom prst="rect">
            <a:avLst/>
          </a:prstGeom>
        </p:spPr>
        <p:txBody>
          <a:bodyPr vert="horz" lIns="0" tIns="0" rIns="0" bIns="0"/>
          <a:lstStyle>
            <a:lvl1pPr marL="0" indent="0" algn="r">
              <a:lnSpc>
                <a:spcPct val="130000"/>
              </a:lnSpc>
              <a:buNone/>
              <a:defRPr sz="9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a:t>
            </a:r>
          </a:p>
        </p:txBody>
      </p:sp>
      <p:sp>
        <p:nvSpPr>
          <p:cNvPr id="13" name="Text Placeholder 7"/>
          <p:cNvSpPr>
            <a:spLocks noGrp="1"/>
          </p:cNvSpPr>
          <p:nvPr>
            <p:ph type="body" sz="quarter" idx="82" hasCustomPrompt="1"/>
          </p:nvPr>
        </p:nvSpPr>
        <p:spPr>
          <a:xfrm>
            <a:off x="5943248" y="2676088"/>
            <a:ext cx="636730" cy="576000"/>
          </a:xfrm>
          <a:prstGeom prst="rect">
            <a:avLst/>
          </a:prstGeom>
        </p:spPr>
        <p:txBody>
          <a:bodyPr vert="horz" lIns="0" tIns="103884" rIns="0" bIns="103884" anchor="ctr"/>
          <a:lstStyle>
            <a:lvl1pPr marL="0" indent="0" algn="ctr">
              <a:lnSpc>
                <a:spcPct val="100000"/>
              </a:lnSpc>
              <a:spcBef>
                <a:spcPts val="0"/>
              </a:spcBef>
              <a:buNone/>
              <a:defRPr sz="1800" b="1">
                <a:solidFill>
                  <a:schemeClr val="accent4"/>
                </a:solidFill>
                <a:latin typeface="FontAwesome"/>
                <a:cs typeface="FontAwesome"/>
              </a:defRPr>
            </a:lvl1pPr>
          </a:lstStyle>
          <a:p>
            <a:pPr lvl="0"/>
            <a:r>
              <a:rPr lang="es-ES_tradnl" dirty="0" err="1"/>
              <a:t>icon</a:t>
            </a:r>
            <a:endParaRPr lang="es-ES_tradnl" dirty="0"/>
          </a:p>
        </p:txBody>
      </p:sp>
      <p:sp>
        <p:nvSpPr>
          <p:cNvPr id="14" name="Text Placeholder 7"/>
          <p:cNvSpPr>
            <a:spLocks noGrp="1"/>
          </p:cNvSpPr>
          <p:nvPr>
            <p:ph type="body" sz="quarter" idx="83" hasCustomPrompt="1"/>
          </p:nvPr>
        </p:nvSpPr>
        <p:spPr>
          <a:xfrm>
            <a:off x="6590225" y="2682127"/>
            <a:ext cx="2091813" cy="360000"/>
          </a:xfrm>
          <a:prstGeom prst="rect">
            <a:avLst/>
          </a:prstGeom>
        </p:spPr>
        <p:txBody>
          <a:bodyPr vert="horz" lIns="0" tIns="0" rIns="0" bIns="0" anchor="ctr" anchorCtr="0">
            <a:noAutofit/>
          </a:bodyPr>
          <a:lstStyle>
            <a:lvl1pPr marL="0" indent="0" algn="l">
              <a:lnSpc>
                <a:spcPct val="100000"/>
              </a:lnSpc>
              <a:spcBef>
                <a:spcPts val="0"/>
              </a:spcBef>
              <a:buNone/>
              <a:defRPr sz="900" b="1" baseline="0">
                <a:solidFill>
                  <a:schemeClr val="accent4"/>
                </a:solidFill>
                <a:latin typeface="Lato Black"/>
                <a:cs typeface="Lato Black"/>
              </a:defRPr>
            </a:lvl1pPr>
          </a:lstStyle>
          <a:p>
            <a:pPr lvl="0"/>
            <a:r>
              <a:rPr lang="es-ES_tradnl" dirty="0"/>
              <a:t>GRAPHIC DESIGN</a:t>
            </a:r>
          </a:p>
        </p:txBody>
      </p:sp>
      <p:sp>
        <p:nvSpPr>
          <p:cNvPr id="15" name="Text Placeholder 2"/>
          <p:cNvSpPr>
            <a:spLocks noGrp="1"/>
          </p:cNvSpPr>
          <p:nvPr>
            <p:ph type="body" sz="quarter" idx="84" hasCustomPrompt="1"/>
          </p:nvPr>
        </p:nvSpPr>
        <p:spPr>
          <a:xfrm>
            <a:off x="6579979" y="2992265"/>
            <a:ext cx="2102060" cy="496001"/>
          </a:xfrm>
          <a:prstGeom prst="rect">
            <a:avLst/>
          </a:prstGeom>
        </p:spPr>
        <p:txBody>
          <a:bodyPr vert="horz" lIns="0" tIns="0" rIns="0" bIns="0"/>
          <a:lstStyle>
            <a:lvl1pPr marL="0" indent="0" algn="l">
              <a:lnSpc>
                <a:spcPct val="130000"/>
              </a:lnSpc>
              <a:buNone/>
              <a:defRPr sz="9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a:t>
            </a:r>
          </a:p>
        </p:txBody>
      </p:sp>
      <p:sp>
        <p:nvSpPr>
          <p:cNvPr id="16" name="Text Placeholder 7"/>
          <p:cNvSpPr>
            <a:spLocks noGrp="1"/>
          </p:cNvSpPr>
          <p:nvPr>
            <p:ph type="body" sz="quarter" idx="85" hasCustomPrompt="1"/>
          </p:nvPr>
        </p:nvSpPr>
        <p:spPr>
          <a:xfrm>
            <a:off x="2582352" y="2676088"/>
            <a:ext cx="636730" cy="576000"/>
          </a:xfrm>
          <a:prstGeom prst="rect">
            <a:avLst/>
          </a:prstGeom>
        </p:spPr>
        <p:txBody>
          <a:bodyPr vert="horz" lIns="0" tIns="103884" rIns="0" bIns="103884" anchor="ctr"/>
          <a:lstStyle>
            <a:lvl1pPr marL="0" indent="0" algn="ctr">
              <a:lnSpc>
                <a:spcPct val="100000"/>
              </a:lnSpc>
              <a:spcBef>
                <a:spcPts val="0"/>
              </a:spcBef>
              <a:buNone/>
              <a:defRPr sz="1800" b="1">
                <a:solidFill>
                  <a:schemeClr val="accent3"/>
                </a:solidFill>
                <a:latin typeface="FontAwesome"/>
                <a:cs typeface="FontAwesome"/>
              </a:defRPr>
            </a:lvl1pPr>
          </a:lstStyle>
          <a:p>
            <a:pPr lvl="0"/>
            <a:r>
              <a:rPr lang="es-ES_tradnl" dirty="0" err="1"/>
              <a:t>icon</a:t>
            </a:r>
            <a:endParaRPr lang="es-ES_tradnl" dirty="0"/>
          </a:p>
        </p:txBody>
      </p:sp>
      <p:sp>
        <p:nvSpPr>
          <p:cNvPr id="17" name="Text Placeholder 7"/>
          <p:cNvSpPr>
            <a:spLocks noGrp="1"/>
          </p:cNvSpPr>
          <p:nvPr>
            <p:ph type="body" sz="quarter" idx="86" hasCustomPrompt="1"/>
          </p:nvPr>
        </p:nvSpPr>
        <p:spPr>
          <a:xfrm>
            <a:off x="452438" y="2682127"/>
            <a:ext cx="2091813" cy="360000"/>
          </a:xfrm>
          <a:prstGeom prst="rect">
            <a:avLst/>
          </a:prstGeom>
        </p:spPr>
        <p:txBody>
          <a:bodyPr vert="horz" lIns="0" tIns="0" rIns="0" bIns="0" anchor="ctr" anchorCtr="0">
            <a:noAutofit/>
          </a:bodyPr>
          <a:lstStyle>
            <a:lvl1pPr marL="0" indent="0" algn="r">
              <a:lnSpc>
                <a:spcPct val="100000"/>
              </a:lnSpc>
              <a:spcBef>
                <a:spcPts val="0"/>
              </a:spcBef>
              <a:buNone/>
              <a:defRPr sz="900" b="1" baseline="0">
                <a:solidFill>
                  <a:schemeClr val="accent3"/>
                </a:solidFill>
                <a:latin typeface="Lato Black"/>
                <a:cs typeface="Lato Black"/>
              </a:defRPr>
            </a:lvl1pPr>
          </a:lstStyle>
          <a:p>
            <a:pPr lvl="0"/>
            <a:r>
              <a:rPr lang="es-ES_tradnl" dirty="0"/>
              <a:t>GRAPHIC DESIGN</a:t>
            </a:r>
          </a:p>
        </p:txBody>
      </p:sp>
      <p:sp>
        <p:nvSpPr>
          <p:cNvPr id="18" name="Text Placeholder 2"/>
          <p:cNvSpPr>
            <a:spLocks noGrp="1"/>
          </p:cNvSpPr>
          <p:nvPr>
            <p:ph type="body" sz="quarter" idx="87" hasCustomPrompt="1"/>
          </p:nvPr>
        </p:nvSpPr>
        <p:spPr>
          <a:xfrm>
            <a:off x="442192" y="2992265"/>
            <a:ext cx="2102060" cy="496001"/>
          </a:xfrm>
          <a:prstGeom prst="rect">
            <a:avLst/>
          </a:prstGeom>
        </p:spPr>
        <p:txBody>
          <a:bodyPr vert="horz" lIns="0" tIns="0" rIns="0" bIns="0"/>
          <a:lstStyle>
            <a:lvl1pPr marL="0" indent="0" algn="r">
              <a:lnSpc>
                <a:spcPct val="130000"/>
              </a:lnSpc>
              <a:buNone/>
              <a:defRPr sz="9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a:t>
            </a:r>
          </a:p>
        </p:txBody>
      </p:sp>
      <p:sp>
        <p:nvSpPr>
          <p:cNvPr id="19" name="Text Placeholder 7"/>
          <p:cNvSpPr>
            <a:spLocks noGrp="1"/>
          </p:cNvSpPr>
          <p:nvPr>
            <p:ph type="body" sz="quarter" idx="88" hasCustomPrompt="1"/>
          </p:nvPr>
        </p:nvSpPr>
        <p:spPr>
          <a:xfrm>
            <a:off x="5943248" y="3742888"/>
            <a:ext cx="636730" cy="576000"/>
          </a:xfrm>
          <a:prstGeom prst="rect">
            <a:avLst/>
          </a:prstGeom>
        </p:spPr>
        <p:txBody>
          <a:bodyPr vert="horz" lIns="0" tIns="103884" rIns="0" bIns="103884" anchor="ctr"/>
          <a:lstStyle>
            <a:lvl1pPr marL="0" indent="0" algn="ctr">
              <a:lnSpc>
                <a:spcPct val="100000"/>
              </a:lnSpc>
              <a:spcBef>
                <a:spcPts val="0"/>
              </a:spcBef>
              <a:buNone/>
              <a:defRPr sz="1800" b="1">
                <a:solidFill>
                  <a:schemeClr val="accent6"/>
                </a:solidFill>
                <a:latin typeface="FontAwesome"/>
                <a:cs typeface="FontAwesome"/>
              </a:defRPr>
            </a:lvl1pPr>
          </a:lstStyle>
          <a:p>
            <a:pPr lvl="0"/>
            <a:r>
              <a:rPr lang="es-ES_tradnl" dirty="0" err="1"/>
              <a:t>icon</a:t>
            </a:r>
            <a:endParaRPr lang="es-ES_tradnl" dirty="0"/>
          </a:p>
        </p:txBody>
      </p:sp>
      <p:sp>
        <p:nvSpPr>
          <p:cNvPr id="20" name="Text Placeholder 7"/>
          <p:cNvSpPr>
            <a:spLocks noGrp="1"/>
          </p:cNvSpPr>
          <p:nvPr>
            <p:ph type="body" sz="quarter" idx="89" hasCustomPrompt="1"/>
          </p:nvPr>
        </p:nvSpPr>
        <p:spPr>
          <a:xfrm>
            <a:off x="6590225" y="3748927"/>
            <a:ext cx="2091813" cy="360000"/>
          </a:xfrm>
          <a:prstGeom prst="rect">
            <a:avLst/>
          </a:prstGeom>
        </p:spPr>
        <p:txBody>
          <a:bodyPr vert="horz" lIns="0" tIns="0" rIns="0" bIns="0" anchor="ctr" anchorCtr="0">
            <a:noAutofit/>
          </a:bodyPr>
          <a:lstStyle>
            <a:lvl1pPr marL="0" indent="0" algn="l">
              <a:lnSpc>
                <a:spcPct val="100000"/>
              </a:lnSpc>
              <a:spcBef>
                <a:spcPts val="0"/>
              </a:spcBef>
              <a:buNone/>
              <a:defRPr sz="900" b="1" baseline="0">
                <a:solidFill>
                  <a:schemeClr val="accent6"/>
                </a:solidFill>
                <a:latin typeface="Lato Black"/>
                <a:cs typeface="Lato Black"/>
              </a:defRPr>
            </a:lvl1pPr>
          </a:lstStyle>
          <a:p>
            <a:pPr lvl="0"/>
            <a:r>
              <a:rPr lang="es-ES_tradnl" dirty="0"/>
              <a:t>GRAPHIC DESIGN</a:t>
            </a:r>
          </a:p>
        </p:txBody>
      </p:sp>
      <p:sp>
        <p:nvSpPr>
          <p:cNvPr id="21" name="Text Placeholder 2"/>
          <p:cNvSpPr>
            <a:spLocks noGrp="1"/>
          </p:cNvSpPr>
          <p:nvPr>
            <p:ph type="body" sz="quarter" idx="90" hasCustomPrompt="1"/>
          </p:nvPr>
        </p:nvSpPr>
        <p:spPr>
          <a:xfrm>
            <a:off x="6579979" y="4059065"/>
            <a:ext cx="2102060" cy="496001"/>
          </a:xfrm>
          <a:prstGeom prst="rect">
            <a:avLst/>
          </a:prstGeom>
        </p:spPr>
        <p:txBody>
          <a:bodyPr vert="horz" lIns="0" tIns="0" rIns="0" bIns="0"/>
          <a:lstStyle>
            <a:lvl1pPr marL="0" indent="0" algn="l">
              <a:lnSpc>
                <a:spcPct val="130000"/>
              </a:lnSpc>
              <a:buNone/>
              <a:defRPr sz="9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a:t>
            </a:r>
          </a:p>
        </p:txBody>
      </p:sp>
      <p:sp>
        <p:nvSpPr>
          <p:cNvPr id="22" name="Text Placeholder 7"/>
          <p:cNvSpPr>
            <a:spLocks noGrp="1"/>
          </p:cNvSpPr>
          <p:nvPr>
            <p:ph type="body" sz="quarter" idx="91" hasCustomPrompt="1"/>
          </p:nvPr>
        </p:nvSpPr>
        <p:spPr>
          <a:xfrm>
            <a:off x="2582352" y="3742888"/>
            <a:ext cx="636730" cy="576000"/>
          </a:xfrm>
          <a:prstGeom prst="rect">
            <a:avLst/>
          </a:prstGeom>
        </p:spPr>
        <p:txBody>
          <a:bodyPr vert="horz" lIns="0" tIns="103884" rIns="0" bIns="103884" anchor="ctr"/>
          <a:lstStyle>
            <a:lvl1pPr marL="0" indent="0" algn="ctr">
              <a:lnSpc>
                <a:spcPct val="100000"/>
              </a:lnSpc>
              <a:spcBef>
                <a:spcPts val="0"/>
              </a:spcBef>
              <a:buNone/>
              <a:defRPr sz="1800" b="1">
                <a:solidFill>
                  <a:schemeClr val="accent5"/>
                </a:solidFill>
                <a:latin typeface="FontAwesome"/>
                <a:cs typeface="FontAwesome"/>
              </a:defRPr>
            </a:lvl1pPr>
          </a:lstStyle>
          <a:p>
            <a:pPr lvl="0"/>
            <a:r>
              <a:rPr lang="es-ES_tradnl" dirty="0" err="1"/>
              <a:t>icon</a:t>
            </a:r>
            <a:endParaRPr lang="es-ES_tradnl" dirty="0"/>
          </a:p>
        </p:txBody>
      </p:sp>
      <p:sp>
        <p:nvSpPr>
          <p:cNvPr id="23" name="Text Placeholder 7"/>
          <p:cNvSpPr>
            <a:spLocks noGrp="1"/>
          </p:cNvSpPr>
          <p:nvPr>
            <p:ph type="body" sz="quarter" idx="92" hasCustomPrompt="1"/>
          </p:nvPr>
        </p:nvSpPr>
        <p:spPr>
          <a:xfrm>
            <a:off x="452438" y="3748927"/>
            <a:ext cx="2091813" cy="360000"/>
          </a:xfrm>
          <a:prstGeom prst="rect">
            <a:avLst/>
          </a:prstGeom>
        </p:spPr>
        <p:txBody>
          <a:bodyPr vert="horz" lIns="0" tIns="0" rIns="0" bIns="0" anchor="ctr" anchorCtr="0">
            <a:noAutofit/>
          </a:bodyPr>
          <a:lstStyle>
            <a:lvl1pPr marL="0" indent="0" algn="r">
              <a:lnSpc>
                <a:spcPct val="100000"/>
              </a:lnSpc>
              <a:spcBef>
                <a:spcPts val="0"/>
              </a:spcBef>
              <a:buNone/>
              <a:defRPr sz="900" b="1" baseline="0">
                <a:solidFill>
                  <a:schemeClr val="accent5"/>
                </a:solidFill>
                <a:latin typeface="Lato Black"/>
                <a:cs typeface="Lato Black"/>
              </a:defRPr>
            </a:lvl1pPr>
          </a:lstStyle>
          <a:p>
            <a:pPr lvl="0"/>
            <a:r>
              <a:rPr lang="es-ES_tradnl" dirty="0"/>
              <a:t>GRAPHIC DESIGN</a:t>
            </a:r>
          </a:p>
        </p:txBody>
      </p:sp>
      <p:sp>
        <p:nvSpPr>
          <p:cNvPr id="24" name="Text Placeholder 2"/>
          <p:cNvSpPr>
            <a:spLocks noGrp="1"/>
          </p:cNvSpPr>
          <p:nvPr>
            <p:ph type="body" sz="quarter" idx="93" hasCustomPrompt="1"/>
          </p:nvPr>
        </p:nvSpPr>
        <p:spPr>
          <a:xfrm>
            <a:off x="442192" y="4059065"/>
            <a:ext cx="2102060" cy="496001"/>
          </a:xfrm>
          <a:prstGeom prst="rect">
            <a:avLst/>
          </a:prstGeom>
        </p:spPr>
        <p:txBody>
          <a:bodyPr vert="horz" lIns="0" tIns="0" rIns="0" bIns="0"/>
          <a:lstStyle>
            <a:lvl1pPr marL="0" indent="0" algn="r">
              <a:lnSpc>
                <a:spcPct val="130000"/>
              </a:lnSpc>
              <a:buNone/>
              <a:defRPr sz="9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a:t>
            </a:r>
          </a:p>
        </p:txBody>
      </p:sp>
    </p:spTree>
    <p:extLst>
      <p:ext uri="{BB962C8B-B14F-4D97-AF65-F5344CB8AC3E}">
        <p14:creationId xmlns:p14="http://schemas.microsoft.com/office/powerpoint/2010/main" val="120127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540" decel="100000" fill="hold"/>
                                        <p:tgtEl>
                                          <p:spTgt spid="4"/>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600"/>
                                        <p:tgtEl>
                                          <p:spTgt spid="6">
                                            <p:txEl>
                                              <p:pRg st="0" end="0"/>
                                            </p:txEl>
                                          </p:spTgt>
                                        </p:tgtEl>
                                      </p:cBhvr>
                                    </p:animEffect>
                                    <p:anim calcmode="lin" valueType="num">
                                      <p:cBhvr>
                                        <p:cTn id="14" dur="6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6">
                                            <p:txEl>
                                              <p:pRg st="0" end="0"/>
                                            </p:txEl>
                                          </p:spTgt>
                                        </p:tgtEl>
                                        <p:attrNameLst>
                                          <p:attrName>ppt_y</p:attrName>
                                        </p:attrNameLst>
                                      </p:cBhvr>
                                      <p:tavLst>
                                        <p:tav tm="0">
                                          <p:val>
                                            <p:strVal val="#ppt_y-.03"/>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p:cTn id="20" dur="3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1" dur="3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2" dur="300"/>
                                        <p:tgtEl>
                                          <p:spTgt spid="5">
                                            <p:txEl>
                                              <p:pRg st="0" end="0"/>
                                            </p:txEl>
                                          </p:spTgt>
                                        </p:tgtEl>
                                      </p:cBhvr>
                                    </p:animEffect>
                                  </p:childTnLst>
                                </p:cTn>
                              </p:par>
                              <p:par>
                                <p:cTn id="23" presetID="2" presetClass="entr" presetSubtype="8" fill="hold" grpId="0" nodeType="withEffect">
                                  <p:stCondLst>
                                    <p:cond delay="10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0" end="0"/>
                                            </p:txEl>
                                          </p:spTgt>
                                        </p:tgtEl>
                                        <p:attrNameLst>
                                          <p:attrName>ppt_y</p:attrName>
                                        </p:attrNameLst>
                                      </p:cBhvr>
                                      <p:tavLst>
                                        <p:tav tm="0">
                                          <p:val>
                                            <p:strVal val="#ppt_y"/>
                                          </p:val>
                                        </p:tav>
                                        <p:tav tm="100000">
                                          <p:val>
                                            <p:strVal val="#ppt_y"/>
                                          </p:val>
                                        </p:tav>
                                      </p:tavLst>
                                    </p:anim>
                                  </p:childTnLst>
                                </p:cTn>
                              </p:par>
                              <p:par>
                                <p:cTn id="27" presetID="10" presetClass="entr" presetSubtype="0" fill="hold" grpId="0" nodeType="withEffect">
                                  <p:stCondLst>
                                    <p:cond delay="80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500"/>
                                        <p:tgtEl>
                                          <p:spTgt spid="9">
                                            <p:txEl>
                                              <p:pRg st="0" end="0"/>
                                            </p:txEl>
                                          </p:spTgt>
                                        </p:tgtEl>
                                      </p:cBhvr>
                                    </p:animEffect>
                                  </p:childTnLst>
                                </p:cTn>
                              </p:par>
                            </p:childTnLst>
                          </p:cTn>
                        </p:par>
                        <p:par>
                          <p:cTn id="30" fill="hold">
                            <p:stCondLst>
                              <p:cond delay="1500"/>
                            </p:stCondLst>
                            <p:childTnLst>
                              <p:par>
                                <p:cTn id="31" presetID="53" presetClass="entr" presetSubtype="16" fill="hold" grpId="0" nodeType="after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 calcmode="lin" valueType="num">
                                      <p:cBhvr>
                                        <p:cTn id="33" dur="3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34" dur="3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35" dur="300"/>
                                        <p:tgtEl>
                                          <p:spTgt spid="10">
                                            <p:txEl>
                                              <p:pRg st="0" end="0"/>
                                            </p:txEl>
                                          </p:spTgt>
                                        </p:tgtEl>
                                      </p:cBhvr>
                                    </p:animEffect>
                                  </p:childTnLst>
                                </p:cTn>
                              </p:par>
                              <p:par>
                                <p:cTn id="36" presetID="2" presetClass="entr" presetSubtype="8" fill="hold" grpId="0" nodeType="withEffect">
                                  <p:stCondLst>
                                    <p:cond delay="100"/>
                                  </p:stCondLst>
                                  <p:childTnLst>
                                    <p:set>
                                      <p:cBhvr>
                                        <p:cTn id="37" dur="1" fill="hold">
                                          <p:stCondLst>
                                            <p:cond delay="0"/>
                                          </p:stCondLst>
                                        </p:cTn>
                                        <p:tgtEl>
                                          <p:spTgt spid="11">
                                            <p:txEl>
                                              <p:pRg st="0" end="0"/>
                                            </p:txEl>
                                          </p:spTgt>
                                        </p:tgtEl>
                                        <p:attrNameLst>
                                          <p:attrName>style.visibility</p:attrName>
                                        </p:attrNameLst>
                                      </p:cBhvr>
                                      <p:to>
                                        <p:strVal val="visible"/>
                                      </p:to>
                                    </p:set>
                                    <p:anim calcmode="lin" valueType="num">
                                      <p:cBhvr additive="base">
                                        <p:cTn id="38"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11">
                                            <p:txEl>
                                              <p:pRg st="0" end="0"/>
                                            </p:txEl>
                                          </p:spTgt>
                                        </p:tgtEl>
                                        <p:attrNameLst>
                                          <p:attrName>ppt_y</p:attrName>
                                        </p:attrNameLst>
                                      </p:cBhvr>
                                      <p:tavLst>
                                        <p:tav tm="0">
                                          <p:val>
                                            <p:strVal val="#ppt_y"/>
                                          </p:val>
                                        </p:tav>
                                        <p:tav tm="100000">
                                          <p:val>
                                            <p:strVal val="#ppt_y"/>
                                          </p:val>
                                        </p:tav>
                                      </p:tavLst>
                                    </p:anim>
                                  </p:childTnLst>
                                </p:cTn>
                              </p:par>
                              <p:par>
                                <p:cTn id="40" presetID="10" presetClass="entr" presetSubtype="0" fill="hold" grpId="0" nodeType="withEffect">
                                  <p:stCondLst>
                                    <p:cond delay="800"/>
                                  </p:stCondLst>
                                  <p:childTnLst>
                                    <p:set>
                                      <p:cBhvr>
                                        <p:cTn id="41" dur="1" fill="hold">
                                          <p:stCondLst>
                                            <p:cond delay="0"/>
                                          </p:stCondLst>
                                        </p:cTn>
                                        <p:tgtEl>
                                          <p:spTgt spid="12">
                                            <p:txEl>
                                              <p:pRg st="0" end="0"/>
                                            </p:txEl>
                                          </p:spTgt>
                                        </p:tgtEl>
                                        <p:attrNameLst>
                                          <p:attrName>style.visibility</p:attrName>
                                        </p:attrNameLst>
                                      </p:cBhvr>
                                      <p:to>
                                        <p:strVal val="visible"/>
                                      </p:to>
                                    </p:set>
                                    <p:animEffect transition="in" filter="fade">
                                      <p:cBhvr>
                                        <p:cTn id="42" dur="500"/>
                                        <p:tgtEl>
                                          <p:spTgt spid="12">
                                            <p:txEl>
                                              <p:pRg st="0" end="0"/>
                                            </p:txEl>
                                          </p:spTgt>
                                        </p:tgtEl>
                                      </p:cBhvr>
                                    </p:animEffect>
                                  </p:childTnLst>
                                </p:cTn>
                              </p:par>
                            </p:childTnLst>
                          </p:cTn>
                        </p:par>
                        <p:par>
                          <p:cTn id="43" fill="hold">
                            <p:stCondLst>
                              <p:cond delay="2000"/>
                            </p:stCondLst>
                            <p:childTnLst>
                              <p:par>
                                <p:cTn id="44" presetID="53" presetClass="entr" presetSubtype="16" fill="hold" grpId="0" nodeType="afterEffect">
                                  <p:stCondLst>
                                    <p:cond delay="0"/>
                                  </p:stCondLst>
                                  <p:childTnLst>
                                    <p:set>
                                      <p:cBhvr>
                                        <p:cTn id="45" dur="1" fill="hold">
                                          <p:stCondLst>
                                            <p:cond delay="0"/>
                                          </p:stCondLst>
                                        </p:cTn>
                                        <p:tgtEl>
                                          <p:spTgt spid="13">
                                            <p:txEl>
                                              <p:pRg st="0" end="0"/>
                                            </p:txEl>
                                          </p:spTgt>
                                        </p:tgtEl>
                                        <p:attrNameLst>
                                          <p:attrName>style.visibility</p:attrName>
                                        </p:attrNameLst>
                                      </p:cBhvr>
                                      <p:to>
                                        <p:strVal val="visible"/>
                                      </p:to>
                                    </p:set>
                                    <p:anim calcmode="lin" valueType="num">
                                      <p:cBhvr>
                                        <p:cTn id="46" dur="3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47" dur="3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48" dur="300"/>
                                        <p:tgtEl>
                                          <p:spTgt spid="13">
                                            <p:txEl>
                                              <p:pRg st="0" end="0"/>
                                            </p:txEl>
                                          </p:spTgt>
                                        </p:tgtEl>
                                      </p:cBhvr>
                                    </p:animEffect>
                                  </p:childTnLst>
                                </p:cTn>
                              </p:par>
                              <p:par>
                                <p:cTn id="49" presetID="2" presetClass="entr" presetSubtype="8" fill="hold" grpId="0" nodeType="withEffect">
                                  <p:stCondLst>
                                    <p:cond delay="100"/>
                                  </p:stCondLst>
                                  <p:childTnLst>
                                    <p:set>
                                      <p:cBhvr>
                                        <p:cTn id="50" dur="1" fill="hold">
                                          <p:stCondLst>
                                            <p:cond delay="0"/>
                                          </p:stCondLst>
                                        </p:cTn>
                                        <p:tgtEl>
                                          <p:spTgt spid="14">
                                            <p:txEl>
                                              <p:pRg st="0" end="0"/>
                                            </p:txEl>
                                          </p:spTgt>
                                        </p:tgtEl>
                                        <p:attrNameLst>
                                          <p:attrName>style.visibility</p:attrName>
                                        </p:attrNameLst>
                                      </p:cBhvr>
                                      <p:to>
                                        <p:strVal val="visible"/>
                                      </p:to>
                                    </p:set>
                                    <p:anim calcmode="lin" valueType="num">
                                      <p:cBhvr additive="base">
                                        <p:cTn id="51"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14">
                                            <p:txEl>
                                              <p:pRg st="0" end="0"/>
                                            </p:txEl>
                                          </p:spTgt>
                                        </p:tgtEl>
                                        <p:attrNameLst>
                                          <p:attrName>ppt_y</p:attrName>
                                        </p:attrNameLst>
                                      </p:cBhvr>
                                      <p:tavLst>
                                        <p:tav tm="0">
                                          <p:val>
                                            <p:strVal val="#ppt_y"/>
                                          </p:val>
                                        </p:tav>
                                        <p:tav tm="100000">
                                          <p:val>
                                            <p:strVal val="#ppt_y"/>
                                          </p:val>
                                        </p:tav>
                                      </p:tavLst>
                                    </p:anim>
                                  </p:childTnLst>
                                </p:cTn>
                              </p:par>
                              <p:par>
                                <p:cTn id="53" presetID="10" presetClass="entr" presetSubtype="0" fill="hold" grpId="0" nodeType="withEffect">
                                  <p:stCondLst>
                                    <p:cond delay="800"/>
                                  </p:stCondLst>
                                  <p:childTnLst>
                                    <p:set>
                                      <p:cBhvr>
                                        <p:cTn id="54" dur="1" fill="hold">
                                          <p:stCondLst>
                                            <p:cond delay="0"/>
                                          </p:stCondLst>
                                        </p:cTn>
                                        <p:tgtEl>
                                          <p:spTgt spid="15">
                                            <p:txEl>
                                              <p:pRg st="0" end="0"/>
                                            </p:txEl>
                                          </p:spTgt>
                                        </p:tgtEl>
                                        <p:attrNameLst>
                                          <p:attrName>style.visibility</p:attrName>
                                        </p:attrNameLst>
                                      </p:cBhvr>
                                      <p:to>
                                        <p:strVal val="visible"/>
                                      </p:to>
                                    </p:set>
                                    <p:animEffect transition="in" filter="fade">
                                      <p:cBhvr>
                                        <p:cTn id="55" dur="500"/>
                                        <p:tgtEl>
                                          <p:spTgt spid="15">
                                            <p:txEl>
                                              <p:pRg st="0" end="0"/>
                                            </p:txEl>
                                          </p:spTgt>
                                        </p:tgtEl>
                                      </p:cBhvr>
                                    </p:animEffect>
                                  </p:childTnLst>
                                </p:cTn>
                              </p:par>
                            </p:childTnLst>
                          </p:cTn>
                        </p:par>
                        <p:par>
                          <p:cTn id="56" fill="hold">
                            <p:stCondLst>
                              <p:cond delay="2500"/>
                            </p:stCondLst>
                            <p:childTnLst>
                              <p:par>
                                <p:cTn id="57" presetID="53" presetClass="entr" presetSubtype="16" fill="hold" grpId="0" nodeType="afterEffect">
                                  <p:stCondLst>
                                    <p:cond delay="0"/>
                                  </p:stCondLst>
                                  <p:childTnLst>
                                    <p:set>
                                      <p:cBhvr>
                                        <p:cTn id="58" dur="1" fill="hold">
                                          <p:stCondLst>
                                            <p:cond delay="0"/>
                                          </p:stCondLst>
                                        </p:cTn>
                                        <p:tgtEl>
                                          <p:spTgt spid="16">
                                            <p:txEl>
                                              <p:pRg st="0" end="0"/>
                                            </p:txEl>
                                          </p:spTgt>
                                        </p:tgtEl>
                                        <p:attrNameLst>
                                          <p:attrName>style.visibility</p:attrName>
                                        </p:attrNameLst>
                                      </p:cBhvr>
                                      <p:to>
                                        <p:strVal val="visible"/>
                                      </p:to>
                                    </p:set>
                                    <p:anim calcmode="lin" valueType="num">
                                      <p:cBhvr>
                                        <p:cTn id="59" dur="3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60" dur="3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61" dur="300"/>
                                        <p:tgtEl>
                                          <p:spTgt spid="16">
                                            <p:txEl>
                                              <p:pRg st="0" end="0"/>
                                            </p:txEl>
                                          </p:spTgt>
                                        </p:tgtEl>
                                      </p:cBhvr>
                                    </p:animEffect>
                                  </p:childTnLst>
                                </p:cTn>
                              </p:par>
                              <p:par>
                                <p:cTn id="62" presetID="2" presetClass="entr" presetSubtype="8" fill="hold" grpId="0" nodeType="withEffect">
                                  <p:stCondLst>
                                    <p:cond delay="100"/>
                                  </p:stCondLst>
                                  <p:childTnLst>
                                    <p:set>
                                      <p:cBhvr>
                                        <p:cTn id="63" dur="1" fill="hold">
                                          <p:stCondLst>
                                            <p:cond delay="0"/>
                                          </p:stCondLst>
                                        </p:cTn>
                                        <p:tgtEl>
                                          <p:spTgt spid="17">
                                            <p:txEl>
                                              <p:pRg st="0" end="0"/>
                                            </p:txEl>
                                          </p:spTgt>
                                        </p:tgtEl>
                                        <p:attrNameLst>
                                          <p:attrName>style.visibility</p:attrName>
                                        </p:attrNameLst>
                                      </p:cBhvr>
                                      <p:to>
                                        <p:strVal val="visible"/>
                                      </p:to>
                                    </p:set>
                                    <p:anim calcmode="lin" valueType="num">
                                      <p:cBhvr additive="base">
                                        <p:cTn id="64"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65" dur="500" fill="hold"/>
                                        <p:tgtEl>
                                          <p:spTgt spid="17">
                                            <p:txEl>
                                              <p:pRg st="0" end="0"/>
                                            </p:txEl>
                                          </p:spTgt>
                                        </p:tgtEl>
                                        <p:attrNameLst>
                                          <p:attrName>ppt_y</p:attrName>
                                        </p:attrNameLst>
                                      </p:cBhvr>
                                      <p:tavLst>
                                        <p:tav tm="0">
                                          <p:val>
                                            <p:strVal val="#ppt_y"/>
                                          </p:val>
                                        </p:tav>
                                        <p:tav tm="100000">
                                          <p:val>
                                            <p:strVal val="#ppt_y"/>
                                          </p:val>
                                        </p:tav>
                                      </p:tavLst>
                                    </p:anim>
                                  </p:childTnLst>
                                </p:cTn>
                              </p:par>
                              <p:par>
                                <p:cTn id="66" presetID="10" presetClass="entr" presetSubtype="0" fill="hold" grpId="0" nodeType="withEffect">
                                  <p:stCondLst>
                                    <p:cond delay="800"/>
                                  </p:stCondLst>
                                  <p:childTnLst>
                                    <p:set>
                                      <p:cBhvr>
                                        <p:cTn id="67" dur="1" fill="hold">
                                          <p:stCondLst>
                                            <p:cond delay="0"/>
                                          </p:stCondLst>
                                        </p:cTn>
                                        <p:tgtEl>
                                          <p:spTgt spid="18">
                                            <p:txEl>
                                              <p:pRg st="0" end="0"/>
                                            </p:txEl>
                                          </p:spTgt>
                                        </p:tgtEl>
                                        <p:attrNameLst>
                                          <p:attrName>style.visibility</p:attrName>
                                        </p:attrNameLst>
                                      </p:cBhvr>
                                      <p:to>
                                        <p:strVal val="visible"/>
                                      </p:to>
                                    </p:set>
                                    <p:animEffect transition="in" filter="fade">
                                      <p:cBhvr>
                                        <p:cTn id="68" dur="500"/>
                                        <p:tgtEl>
                                          <p:spTgt spid="18">
                                            <p:txEl>
                                              <p:pRg st="0" end="0"/>
                                            </p:txEl>
                                          </p:spTgt>
                                        </p:tgtEl>
                                      </p:cBhvr>
                                    </p:animEffect>
                                  </p:childTnLst>
                                </p:cTn>
                              </p:par>
                            </p:childTnLst>
                          </p:cTn>
                        </p:par>
                        <p:par>
                          <p:cTn id="69" fill="hold">
                            <p:stCondLst>
                              <p:cond delay="3000"/>
                            </p:stCondLst>
                            <p:childTnLst>
                              <p:par>
                                <p:cTn id="70" presetID="53" presetClass="entr" presetSubtype="16" fill="hold" grpId="0" nodeType="afterEffect">
                                  <p:stCondLst>
                                    <p:cond delay="0"/>
                                  </p:stCondLst>
                                  <p:childTnLst>
                                    <p:set>
                                      <p:cBhvr>
                                        <p:cTn id="71" dur="1" fill="hold">
                                          <p:stCondLst>
                                            <p:cond delay="0"/>
                                          </p:stCondLst>
                                        </p:cTn>
                                        <p:tgtEl>
                                          <p:spTgt spid="19">
                                            <p:txEl>
                                              <p:pRg st="0" end="0"/>
                                            </p:txEl>
                                          </p:spTgt>
                                        </p:tgtEl>
                                        <p:attrNameLst>
                                          <p:attrName>style.visibility</p:attrName>
                                        </p:attrNameLst>
                                      </p:cBhvr>
                                      <p:to>
                                        <p:strVal val="visible"/>
                                      </p:to>
                                    </p:set>
                                    <p:anim calcmode="lin" valueType="num">
                                      <p:cBhvr>
                                        <p:cTn id="72" dur="3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73" dur="3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74" dur="300"/>
                                        <p:tgtEl>
                                          <p:spTgt spid="19">
                                            <p:txEl>
                                              <p:pRg st="0" end="0"/>
                                            </p:txEl>
                                          </p:spTgt>
                                        </p:tgtEl>
                                      </p:cBhvr>
                                    </p:animEffect>
                                  </p:childTnLst>
                                </p:cTn>
                              </p:par>
                              <p:par>
                                <p:cTn id="75" presetID="2" presetClass="entr" presetSubtype="8" fill="hold" grpId="0" nodeType="withEffect">
                                  <p:stCondLst>
                                    <p:cond delay="100"/>
                                  </p:stCondLst>
                                  <p:childTnLst>
                                    <p:set>
                                      <p:cBhvr>
                                        <p:cTn id="76" dur="1" fill="hold">
                                          <p:stCondLst>
                                            <p:cond delay="0"/>
                                          </p:stCondLst>
                                        </p:cTn>
                                        <p:tgtEl>
                                          <p:spTgt spid="20">
                                            <p:txEl>
                                              <p:pRg st="0" end="0"/>
                                            </p:txEl>
                                          </p:spTgt>
                                        </p:tgtEl>
                                        <p:attrNameLst>
                                          <p:attrName>style.visibility</p:attrName>
                                        </p:attrNameLst>
                                      </p:cBhvr>
                                      <p:to>
                                        <p:strVal val="visible"/>
                                      </p:to>
                                    </p:set>
                                    <p:anim calcmode="lin" valueType="num">
                                      <p:cBhvr additive="base">
                                        <p:cTn id="77" dur="500" fill="hold"/>
                                        <p:tgtEl>
                                          <p:spTgt spid="20">
                                            <p:txEl>
                                              <p:pRg st="0" end="0"/>
                                            </p:txEl>
                                          </p:spTgt>
                                        </p:tgtEl>
                                        <p:attrNameLst>
                                          <p:attrName>ppt_x</p:attrName>
                                        </p:attrNameLst>
                                      </p:cBhvr>
                                      <p:tavLst>
                                        <p:tav tm="0">
                                          <p:val>
                                            <p:strVal val="0-#ppt_w/2"/>
                                          </p:val>
                                        </p:tav>
                                        <p:tav tm="100000">
                                          <p:val>
                                            <p:strVal val="#ppt_x"/>
                                          </p:val>
                                        </p:tav>
                                      </p:tavLst>
                                    </p:anim>
                                    <p:anim calcmode="lin" valueType="num">
                                      <p:cBhvr additive="base">
                                        <p:cTn id="78" dur="500" fill="hold"/>
                                        <p:tgtEl>
                                          <p:spTgt spid="20">
                                            <p:txEl>
                                              <p:pRg st="0" end="0"/>
                                            </p:txEl>
                                          </p:spTgt>
                                        </p:tgtEl>
                                        <p:attrNameLst>
                                          <p:attrName>ppt_y</p:attrName>
                                        </p:attrNameLst>
                                      </p:cBhvr>
                                      <p:tavLst>
                                        <p:tav tm="0">
                                          <p:val>
                                            <p:strVal val="#ppt_y"/>
                                          </p:val>
                                        </p:tav>
                                        <p:tav tm="100000">
                                          <p:val>
                                            <p:strVal val="#ppt_y"/>
                                          </p:val>
                                        </p:tav>
                                      </p:tavLst>
                                    </p:anim>
                                  </p:childTnLst>
                                </p:cTn>
                              </p:par>
                              <p:par>
                                <p:cTn id="79" presetID="10" presetClass="entr" presetSubtype="0" fill="hold" grpId="0" nodeType="withEffect">
                                  <p:stCondLst>
                                    <p:cond delay="800"/>
                                  </p:stCondLst>
                                  <p:childTnLst>
                                    <p:set>
                                      <p:cBhvr>
                                        <p:cTn id="80" dur="1" fill="hold">
                                          <p:stCondLst>
                                            <p:cond delay="0"/>
                                          </p:stCondLst>
                                        </p:cTn>
                                        <p:tgtEl>
                                          <p:spTgt spid="21">
                                            <p:txEl>
                                              <p:pRg st="0" end="0"/>
                                            </p:txEl>
                                          </p:spTgt>
                                        </p:tgtEl>
                                        <p:attrNameLst>
                                          <p:attrName>style.visibility</p:attrName>
                                        </p:attrNameLst>
                                      </p:cBhvr>
                                      <p:to>
                                        <p:strVal val="visible"/>
                                      </p:to>
                                    </p:set>
                                    <p:animEffect transition="in" filter="fade">
                                      <p:cBhvr>
                                        <p:cTn id="81" dur="500"/>
                                        <p:tgtEl>
                                          <p:spTgt spid="21">
                                            <p:txEl>
                                              <p:pRg st="0" end="0"/>
                                            </p:txEl>
                                          </p:spTgt>
                                        </p:tgtEl>
                                      </p:cBhvr>
                                    </p:animEffect>
                                  </p:childTnLst>
                                </p:cTn>
                              </p:par>
                            </p:childTnLst>
                          </p:cTn>
                        </p:par>
                        <p:par>
                          <p:cTn id="82" fill="hold">
                            <p:stCondLst>
                              <p:cond delay="3500"/>
                            </p:stCondLst>
                            <p:childTnLst>
                              <p:par>
                                <p:cTn id="83" presetID="53" presetClass="entr" presetSubtype="16" fill="hold" grpId="0" nodeType="afterEffect">
                                  <p:stCondLst>
                                    <p:cond delay="0"/>
                                  </p:stCondLst>
                                  <p:childTnLst>
                                    <p:set>
                                      <p:cBhvr>
                                        <p:cTn id="84" dur="1" fill="hold">
                                          <p:stCondLst>
                                            <p:cond delay="0"/>
                                          </p:stCondLst>
                                        </p:cTn>
                                        <p:tgtEl>
                                          <p:spTgt spid="22">
                                            <p:txEl>
                                              <p:pRg st="0" end="0"/>
                                            </p:txEl>
                                          </p:spTgt>
                                        </p:tgtEl>
                                        <p:attrNameLst>
                                          <p:attrName>style.visibility</p:attrName>
                                        </p:attrNameLst>
                                      </p:cBhvr>
                                      <p:to>
                                        <p:strVal val="visible"/>
                                      </p:to>
                                    </p:set>
                                    <p:anim calcmode="lin" valueType="num">
                                      <p:cBhvr>
                                        <p:cTn id="85" dur="3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86" dur="3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87" dur="300"/>
                                        <p:tgtEl>
                                          <p:spTgt spid="22">
                                            <p:txEl>
                                              <p:pRg st="0" end="0"/>
                                            </p:txEl>
                                          </p:spTgt>
                                        </p:tgtEl>
                                      </p:cBhvr>
                                    </p:animEffect>
                                  </p:childTnLst>
                                </p:cTn>
                              </p:par>
                              <p:par>
                                <p:cTn id="88" presetID="2" presetClass="entr" presetSubtype="8" fill="hold" grpId="0" nodeType="withEffect">
                                  <p:stCondLst>
                                    <p:cond delay="100"/>
                                  </p:stCondLst>
                                  <p:childTnLst>
                                    <p:set>
                                      <p:cBhvr>
                                        <p:cTn id="89" dur="1" fill="hold">
                                          <p:stCondLst>
                                            <p:cond delay="0"/>
                                          </p:stCondLst>
                                        </p:cTn>
                                        <p:tgtEl>
                                          <p:spTgt spid="23">
                                            <p:txEl>
                                              <p:pRg st="0" end="0"/>
                                            </p:txEl>
                                          </p:spTgt>
                                        </p:tgtEl>
                                        <p:attrNameLst>
                                          <p:attrName>style.visibility</p:attrName>
                                        </p:attrNameLst>
                                      </p:cBhvr>
                                      <p:to>
                                        <p:strVal val="visible"/>
                                      </p:to>
                                    </p:set>
                                    <p:anim calcmode="lin" valueType="num">
                                      <p:cBhvr additive="base">
                                        <p:cTn id="90" dur="500" fill="hold"/>
                                        <p:tgtEl>
                                          <p:spTgt spid="23">
                                            <p:txEl>
                                              <p:pRg st="0" end="0"/>
                                            </p:txEl>
                                          </p:spTgt>
                                        </p:tgtEl>
                                        <p:attrNameLst>
                                          <p:attrName>ppt_x</p:attrName>
                                        </p:attrNameLst>
                                      </p:cBhvr>
                                      <p:tavLst>
                                        <p:tav tm="0">
                                          <p:val>
                                            <p:strVal val="0-#ppt_w/2"/>
                                          </p:val>
                                        </p:tav>
                                        <p:tav tm="100000">
                                          <p:val>
                                            <p:strVal val="#ppt_x"/>
                                          </p:val>
                                        </p:tav>
                                      </p:tavLst>
                                    </p:anim>
                                    <p:anim calcmode="lin" valueType="num">
                                      <p:cBhvr additive="base">
                                        <p:cTn id="91" dur="500" fill="hold"/>
                                        <p:tgtEl>
                                          <p:spTgt spid="23">
                                            <p:txEl>
                                              <p:pRg st="0" end="0"/>
                                            </p:txEl>
                                          </p:spTgt>
                                        </p:tgtEl>
                                        <p:attrNameLst>
                                          <p:attrName>ppt_y</p:attrName>
                                        </p:attrNameLst>
                                      </p:cBhvr>
                                      <p:tavLst>
                                        <p:tav tm="0">
                                          <p:val>
                                            <p:strVal val="#ppt_y"/>
                                          </p:val>
                                        </p:tav>
                                        <p:tav tm="100000">
                                          <p:val>
                                            <p:strVal val="#ppt_y"/>
                                          </p:val>
                                        </p:tav>
                                      </p:tavLst>
                                    </p:anim>
                                  </p:childTnLst>
                                </p:cTn>
                              </p:par>
                              <p:par>
                                <p:cTn id="92" presetID="10" presetClass="entr" presetSubtype="0" fill="hold" grpId="0" nodeType="withEffect">
                                  <p:stCondLst>
                                    <p:cond delay="800"/>
                                  </p:stCondLst>
                                  <p:childTnLst>
                                    <p:set>
                                      <p:cBhvr>
                                        <p:cTn id="93" dur="1" fill="hold">
                                          <p:stCondLst>
                                            <p:cond delay="0"/>
                                          </p:stCondLst>
                                        </p:cTn>
                                        <p:tgtEl>
                                          <p:spTgt spid="24">
                                            <p:txEl>
                                              <p:pRg st="0" end="0"/>
                                            </p:txEl>
                                          </p:spTgt>
                                        </p:tgtEl>
                                        <p:attrNameLst>
                                          <p:attrName>style.visibility</p:attrName>
                                        </p:attrNameLst>
                                      </p:cBhvr>
                                      <p:to>
                                        <p:strVal val="visible"/>
                                      </p:to>
                                    </p:set>
                                    <p:animEffect transition="in" filter="fade">
                                      <p:cBhvr>
                                        <p:cTn id="94"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37" presetClass="entr" presetSubtype="0" fill="hold" nodeType="withEffect">
                  <p:stCondLst>
                    <p:cond delay="300"/>
                  </p:stCondLst>
                  <p:childTnLst>
                    <p:set>
                      <p:cBhvr>
                        <p:cTn dur="1" fill="hold">
                          <p:stCondLst>
                            <p:cond delay="0"/>
                          </p:stCondLst>
                        </p:cTn>
                        <p:tgtEl>
                          <p:spTgt spid="6"/>
                        </p:tgtEl>
                        <p:attrNameLst>
                          <p:attrName>style.visibility</p:attrName>
                        </p:attrNameLst>
                      </p:cBhvr>
                      <p:to>
                        <p:strVal val="visible"/>
                      </p:to>
                    </p:set>
                    <p:animEffect transition="in" filter="fade">
                      <p:cBhvr>
                        <p:cTn dur="600"/>
                        <p:tgtEl>
                          <p:spTgt spid="6"/>
                        </p:tgtEl>
                      </p:cBhvr>
                    </p:animEffect>
                    <p:anim calcmode="lin" valueType="num">
                      <p:cBhvr>
                        <p:cTn dur="600" fill="hold"/>
                        <p:tgtEl>
                          <p:spTgt spid="6"/>
                        </p:tgtEl>
                        <p:attrNameLst>
                          <p:attrName>ppt_x</p:attrName>
                        </p:attrNameLst>
                      </p:cBhvr>
                      <p:tavLst>
                        <p:tav tm="0">
                          <p:val>
                            <p:strVal val="#ppt_x"/>
                          </p:val>
                        </p:tav>
                        <p:tav tm="100000">
                          <p:val>
                            <p:strVal val="#ppt_x"/>
                          </p:val>
                        </p:tav>
                      </p:tavLst>
                    </p:anim>
                    <p:anim calcmode="lin" valueType="num">
                      <p:cBhvr>
                        <p:cTn dur="540" decel="100000" fill="hold"/>
                        <p:tgtEl>
                          <p:spTgt spid="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tnLst>
          </p:tmpl>
        </p:tmplLst>
      </p:bldP>
      <p:bldP spid="5" grpId="0" build="p">
        <p:tmplLst>
          <p:tmpl lvl="1">
            <p:tnLst>
              <p:par>
                <p:cTn presetID="53" presetClass="entr" presetSubtype="16"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300" fill="hold"/>
                        <p:tgtEl>
                          <p:spTgt spid="5"/>
                        </p:tgtEl>
                        <p:attrNameLst>
                          <p:attrName>ppt_w</p:attrName>
                        </p:attrNameLst>
                      </p:cBhvr>
                      <p:tavLst>
                        <p:tav tm="0">
                          <p:val>
                            <p:fltVal val="0"/>
                          </p:val>
                        </p:tav>
                        <p:tav tm="100000">
                          <p:val>
                            <p:strVal val="#ppt_w"/>
                          </p:val>
                        </p:tav>
                      </p:tavLst>
                    </p:anim>
                    <p:anim calcmode="lin" valueType="num">
                      <p:cBhvr>
                        <p:cTn dur="300" fill="hold"/>
                        <p:tgtEl>
                          <p:spTgt spid="5"/>
                        </p:tgtEl>
                        <p:attrNameLst>
                          <p:attrName>ppt_h</p:attrName>
                        </p:attrNameLst>
                      </p:cBhvr>
                      <p:tavLst>
                        <p:tav tm="0">
                          <p:val>
                            <p:fltVal val="0"/>
                          </p:val>
                        </p:tav>
                        <p:tav tm="100000">
                          <p:val>
                            <p:strVal val="#ppt_h"/>
                          </p:val>
                        </p:tav>
                      </p:tavLst>
                    </p:anim>
                    <p:animEffect transition="in" filter="fade">
                      <p:cBhvr>
                        <p:cTn dur="300"/>
                        <p:tgtEl>
                          <p:spTgt spid="5"/>
                        </p:tgtEl>
                      </p:cBhvr>
                    </p:animEffect>
                  </p:childTnLst>
                </p:cTn>
              </p:par>
            </p:tnLst>
          </p:tmpl>
        </p:tmplLst>
      </p:bldP>
      <p:bldP spid="7" grpId="0" build="p">
        <p:tmplLst>
          <p:tmpl lvl="1">
            <p:tnLst>
              <p:par>
                <p:cTn presetID="2" presetClass="entr" presetSubtype="8" fill="hold" nodeType="withEffect">
                  <p:stCondLst>
                    <p:cond delay="10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0-#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P spid="9" grpId="0" build="p">
        <p:tmplLst>
          <p:tmpl lvl="1">
            <p:tnLst>
              <p:par>
                <p:cTn presetID="10" presetClass="entr" presetSubtype="0" fill="hold" nodeType="withEffect">
                  <p:stCondLst>
                    <p:cond delay="8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53" presetClass="entr" presetSubtype="16"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p:cTn dur="300" fill="hold"/>
                        <p:tgtEl>
                          <p:spTgt spid="10"/>
                        </p:tgtEl>
                        <p:attrNameLst>
                          <p:attrName>ppt_w</p:attrName>
                        </p:attrNameLst>
                      </p:cBhvr>
                      <p:tavLst>
                        <p:tav tm="0">
                          <p:val>
                            <p:fltVal val="0"/>
                          </p:val>
                        </p:tav>
                        <p:tav tm="100000">
                          <p:val>
                            <p:strVal val="#ppt_w"/>
                          </p:val>
                        </p:tav>
                      </p:tavLst>
                    </p:anim>
                    <p:anim calcmode="lin" valueType="num">
                      <p:cBhvr>
                        <p:cTn dur="300" fill="hold"/>
                        <p:tgtEl>
                          <p:spTgt spid="10"/>
                        </p:tgtEl>
                        <p:attrNameLst>
                          <p:attrName>ppt_h</p:attrName>
                        </p:attrNameLst>
                      </p:cBhvr>
                      <p:tavLst>
                        <p:tav tm="0">
                          <p:val>
                            <p:fltVal val="0"/>
                          </p:val>
                        </p:tav>
                        <p:tav tm="100000">
                          <p:val>
                            <p:strVal val="#ppt_h"/>
                          </p:val>
                        </p:tav>
                      </p:tavLst>
                    </p:anim>
                    <p:animEffect transition="in" filter="fade">
                      <p:cBhvr>
                        <p:cTn dur="300"/>
                        <p:tgtEl>
                          <p:spTgt spid="10"/>
                        </p:tgtEl>
                      </p:cBhvr>
                    </p:animEffect>
                  </p:childTnLst>
                </p:cTn>
              </p:par>
            </p:tnLst>
          </p:tmpl>
        </p:tmplLst>
      </p:bldP>
      <p:bldP spid="11" grpId="0" build="p">
        <p:tmplLst>
          <p:tmpl lvl="1">
            <p:tnLst>
              <p:par>
                <p:cTn presetID="2" presetClass="entr" presetSubtype="8" fill="hold" nodeType="withEffect">
                  <p:stCondLst>
                    <p:cond delay="1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0-#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2" grpId="0" build="p">
        <p:tmplLst>
          <p:tmpl lvl="1">
            <p:tnLst>
              <p:par>
                <p:cTn presetID="10" presetClass="entr" presetSubtype="0" fill="hold" nodeType="withEffect">
                  <p:stCondLst>
                    <p:cond delay="8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53" presetClass="entr" presetSubtype="16"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300" fill="hold"/>
                        <p:tgtEl>
                          <p:spTgt spid="13"/>
                        </p:tgtEl>
                        <p:attrNameLst>
                          <p:attrName>ppt_w</p:attrName>
                        </p:attrNameLst>
                      </p:cBhvr>
                      <p:tavLst>
                        <p:tav tm="0">
                          <p:val>
                            <p:fltVal val="0"/>
                          </p:val>
                        </p:tav>
                        <p:tav tm="100000">
                          <p:val>
                            <p:strVal val="#ppt_w"/>
                          </p:val>
                        </p:tav>
                      </p:tavLst>
                    </p:anim>
                    <p:anim calcmode="lin" valueType="num">
                      <p:cBhvr>
                        <p:cTn dur="300" fill="hold"/>
                        <p:tgtEl>
                          <p:spTgt spid="13"/>
                        </p:tgtEl>
                        <p:attrNameLst>
                          <p:attrName>ppt_h</p:attrName>
                        </p:attrNameLst>
                      </p:cBhvr>
                      <p:tavLst>
                        <p:tav tm="0">
                          <p:val>
                            <p:fltVal val="0"/>
                          </p:val>
                        </p:tav>
                        <p:tav tm="100000">
                          <p:val>
                            <p:strVal val="#ppt_h"/>
                          </p:val>
                        </p:tav>
                      </p:tavLst>
                    </p:anim>
                    <p:animEffect transition="in" filter="fade">
                      <p:cBhvr>
                        <p:cTn dur="300"/>
                        <p:tgtEl>
                          <p:spTgt spid="13"/>
                        </p:tgtEl>
                      </p:cBhvr>
                    </p:animEffect>
                  </p:childTnLst>
                </p:cTn>
              </p:par>
            </p:tnLst>
          </p:tmpl>
        </p:tmplLst>
      </p:bldP>
      <p:bldP spid="14" grpId="0" build="p">
        <p:tmplLst>
          <p:tmpl lvl="1">
            <p:tnLst>
              <p:par>
                <p:cTn presetID="2" presetClass="entr" presetSubtype="8" fill="hold" nodeType="withEffect">
                  <p:stCondLst>
                    <p:cond delay="1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0-#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10" presetClass="entr" presetSubtype="0" fill="hold" nodeType="withEffect">
                  <p:stCondLst>
                    <p:cond delay="8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53" presetClass="entr" presetSubtype="16"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p:cTn dur="300" fill="hold"/>
                        <p:tgtEl>
                          <p:spTgt spid="16"/>
                        </p:tgtEl>
                        <p:attrNameLst>
                          <p:attrName>ppt_w</p:attrName>
                        </p:attrNameLst>
                      </p:cBhvr>
                      <p:tavLst>
                        <p:tav tm="0">
                          <p:val>
                            <p:fltVal val="0"/>
                          </p:val>
                        </p:tav>
                        <p:tav tm="100000">
                          <p:val>
                            <p:strVal val="#ppt_w"/>
                          </p:val>
                        </p:tav>
                      </p:tavLst>
                    </p:anim>
                    <p:anim calcmode="lin" valueType="num">
                      <p:cBhvr>
                        <p:cTn dur="300" fill="hold"/>
                        <p:tgtEl>
                          <p:spTgt spid="16"/>
                        </p:tgtEl>
                        <p:attrNameLst>
                          <p:attrName>ppt_h</p:attrName>
                        </p:attrNameLst>
                      </p:cBhvr>
                      <p:tavLst>
                        <p:tav tm="0">
                          <p:val>
                            <p:fltVal val="0"/>
                          </p:val>
                        </p:tav>
                        <p:tav tm="100000">
                          <p:val>
                            <p:strVal val="#ppt_h"/>
                          </p:val>
                        </p:tav>
                      </p:tavLst>
                    </p:anim>
                    <p:animEffect transition="in" filter="fade">
                      <p:cBhvr>
                        <p:cTn dur="300"/>
                        <p:tgtEl>
                          <p:spTgt spid="16"/>
                        </p:tgtEl>
                      </p:cBhvr>
                    </p:animEffect>
                  </p:childTnLst>
                </p:cTn>
              </p:par>
            </p:tnLst>
          </p:tmpl>
        </p:tmplLst>
      </p:bldP>
      <p:bldP spid="17" grpId="0" build="p">
        <p:tmplLst>
          <p:tmpl lvl="1">
            <p:tnLst>
              <p:par>
                <p:cTn presetID="2" presetClass="entr" presetSubtype="8" fill="hold" nodeType="withEffect">
                  <p:stCondLst>
                    <p:cond delay="10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0-#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10" presetClass="entr" presetSubtype="0" fill="hold" nodeType="withEffect">
                  <p:stCondLst>
                    <p:cond delay="80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53" presetClass="entr" presetSubtype="16"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p:cTn dur="300" fill="hold"/>
                        <p:tgtEl>
                          <p:spTgt spid="19"/>
                        </p:tgtEl>
                        <p:attrNameLst>
                          <p:attrName>ppt_w</p:attrName>
                        </p:attrNameLst>
                      </p:cBhvr>
                      <p:tavLst>
                        <p:tav tm="0">
                          <p:val>
                            <p:fltVal val="0"/>
                          </p:val>
                        </p:tav>
                        <p:tav tm="100000">
                          <p:val>
                            <p:strVal val="#ppt_w"/>
                          </p:val>
                        </p:tav>
                      </p:tavLst>
                    </p:anim>
                    <p:anim calcmode="lin" valueType="num">
                      <p:cBhvr>
                        <p:cTn dur="300" fill="hold"/>
                        <p:tgtEl>
                          <p:spTgt spid="19"/>
                        </p:tgtEl>
                        <p:attrNameLst>
                          <p:attrName>ppt_h</p:attrName>
                        </p:attrNameLst>
                      </p:cBhvr>
                      <p:tavLst>
                        <p:tav tm="0">
                          <p:val>
                            <p:fltVal val="0"/>
                          </p:val>
                        </p:tav>
                        <p:tav tm="100000">
                          <p:val>
                            <p:strVal val="#ppt_h"/>
                          </p:val>
                        </p:tav>
                      </p:tavLst>
                    </p:anim>
                    <p:animEffect transition="in" filter="fade">
                      <p:cBhvr>
                        <p:cTn dur="300"/>
                        <p:tgtEl>
                          <p:spTgt spid="19"/>
                        </p:tgtEl>
                      </p:cBhvr>
                    </p:animEffect>
                  </p:childTnLst>
                </p:cTn>
              </p:par>
            </p:tnLst>
          </p:tmpl>
        </p:tmplLst>
      </p:bldP>
      <p:bldP spid="20" grpId="0" build="p">
        <p:tmplLst>
          <p:tmpl lvl="1">
            <p:tnLst>
              <p:par>
                <p:cTn presetID="2" presetClass="entr" presetSubtype="8" fill="hold" nodeType="withEffect">
                  <p:stCondLst>
                    <p:cond delay="10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0-#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P spid="21" grpId="0" build="p">
        <p:tmplLst>
          <p:tmpl lvl="1">
            <p:tnLst>
              <p:par>
                <p:cTn presetID="10" presetClass="entr" presetSubtype="0" fill="hold" nodeType="withEffect">
                  <p:stCondLst>
                    <p:cond delay="8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53" presetClass="entr" presetSubtype="16"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p:cTn dur="300" fill="hold"/>
                        <p:tgtEl>
                          <p:spTgt spid="22"/>
                        </p:tgtEl>
                        <p:attrNameLst>
                          <p:attrName>ppt_w</p:attrName>
                        </p:attrNameLst>
                      </p:cBhvr>
                      <p:tavLst>
                        <p:tav tm="0">
                          <p:val>
                            <p:fltVal val="0"/>
                          </p:val>
                        </p:tav>
                        <p:tav tm="100000">
                          <p:val>
                            <p:strVal val="#ppt_w"/>
                          </p:val>
                        </p:tav>
                      </p:tavLst>
                    </p:anim>
                    <p:anim calcmode="lin" valueType="num">
                      <p:cBhvr>
                        <p:cTn dur="300" fill="hold"/>
                        <p:tgtEl>
                          <p:spTgt spid="22"/>
                        </p:tgtEl>
                        <p:attrNameLst>
                          <p:attrName>ppt_h</p:attrName>
                        </p:attrNameLst>
                      </p:cBhvr>
                      <p:tavLst>
                        <p:tav tm="0">
                          <p:val>
                            <p:fltVal val="0"/>
                          </p:val>
                        </p:tav>
                        <p:tav tm="100000">
                          <p:val>
                            <p:strVal val="#ppt_h"/>
                          </p:val>
                        </p:tav>
                      </p:tavLst>
                    </p:anim>
                    <p:animEffect transition="in" filter="fade">
                      <p:cBhvr>
                        <p:cTn dur="300"/>
                        <p:tgtEl>
                          <p:spTgt spid="22"/>
                        </p:tgtEl>
                      </p:cBhvr>
                    </p:animEffect>
                  </p:childTnLst>
                </p:cTn>
              </p:par>
            </p:tnLst>
          </p:tmpl>
        </p:tmplLst>
      </p:bldP>
      <p:bldP spid="23" grpId="0" build="p">
        <p:tmplLst>
          <p:tmpl lvl="1">
            <p:tnLst>
              <p:par>
                <p:cTn presetID="2" presetClass="entr" presetSubtype="8" fill="hold" nodeType="withEffect">
                  <p:stCondLst>
                    <p:cond delay="1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0-#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24" grpId="0" build="p">
        <p:tmplLst>
          <p:tmpl lvl="1">
            <p:tnLst>
              <p:par>
                <p:cTn presetID="10" presetClass="entr" presetSubtype="0" fill="hold" nodeType="withEffect">
                  <p:stCondLst>
                    <p:cond delay="80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446.xml><?xml version="1.0" encoding="utf-8"?>
<p:sldLayout xmlns:a="http://schemas.openxmlformats.org/drawingml/2006/main" xmlns:r="http://schemas.openxmlformats.org/officeDocument/2006/relationships" xmlns:p="http://schemas.openxmlformats.org/presentationml/2006/main" userDrawn="1">
  <p:cSld name="58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12" name="Picture Placeholder 2"/>
          <p:cNvSpPr>
            <a:spLocks noGrp="1"/>
          </p:cNvSpPr>
          <p:nvPr>
            <p:ph type="pic" sz="quarter" idx="11" hasCustomPrompt="1"/>
          </p:nvPr>
        </p:nvSpPr>
        <p:spPr>
          <a:xfrm>
            <a:off x="1424086" y="1480614"/>
            <a:ext cx="1857299" cy="1762078"/>
          </a:xfrm>
          <a:prstGeom prst="round2SameRect">
            <a:avLst>
              <a:gd name="adj1" fmla="val 1266"/>
              <a:gd name="adj2" fmla="val 0"/>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3" name="Picture Placeholder 2"/>
          <p:cNvSpPr>
            <a:spLocks noGrp="1"/>
          </p:cNvSpPr>
          <p:nvPr>
            <p:ph type="pic" sz="quarter" idx="12" hasCustomPrompt="1"/>
          </p:nvPr>
        </p:nvSpPr>
        <p:spPr>
          <a:xfrm>
            <a:off x="3647221" y="1480614"/>
            <a:ext cx="1857299" cy="1762078"/>
          </a:xfrm>
          <a:prstGeom prst="round2SameRect">
            <a:avLst>
              <a:gd name="adj1" fmla="val 1266"/>
              <a:gd name="adj2" fmla="val 0"/>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3" hasCustomPrompt="1"/>
          </p:nvPr>
        </p:nvSpPr>
        <p:spPr>
          <a:xfrm>
            <a:off x="5870356" y="1480614"/>
            <a:ext cx="1857299" cy="1762078"/>
          </a:xfrm>
          <a:prstGeom prst="round2SameRect">
            <a:avLst>
              <a:gd name="adj1" fmla="val 1266"/>
              <a:gd name="adj2" fmla="val 0"/>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0" name="Shape 36"/>
          <p:cNvSpPr/>
          <p:nvPr userDrawn="1"/>
        </p:nvSpPr>
        <p:spPr>
          <a:xfrm rot="962435">
            <a:off x="8565094" y="153152"/>
            <a:ext cx="912288" cy="347116"/>
          </a:xfrm>
          <a:custGeom>
            <a:avLst/>
            <a:gdLst/>
            <a:ahLst/>
            <a:cxnLst>
              <a:cxn ang="0">
                <a:pos x="wd2" y="hd2"/>
              </a:cxn>
              <a:cxn ang="5400000">
                <a:pos x="wd2" y="hd2"/>
              </a:cxn>
              <a:cxn ang="10800000">
                <a:pos x="wd2" y="hd2"/>
              </a:cxn>
              <a:cxn ang="16200000">
                <a:pos x="wd2" y="hd2"/>
              </a:cxn>
            </a:cxnLst>
            <a:rect l="0" t="0" r="r" b="b"/>
            <a:pathLst>
              <a:path w="21600" h="21333" extrusionOk="0">
                <a:moveTo>
                  <a:pt x="21600" y="7701"/>
                </a:moveTo>
                <a:cubicBezTo>
                  <a:pt x="20426" y="5337"/>
                  <a:pt x="19135" y="3464"/>
                  <a:pt x="17774" y="2111"/>
                </a:cubicBezTo>
                <a:cubicBezTo>
                  <a:pt x="16391" y="736"/>
                  <a:pt x="14916" y="-120"/>
                  <a:pt x="13405" y="14"/>
                </a:cubicBezTo>
                <a:cubicBezTo>
                  <a:pt x="11783" y="157"/>
                  <a:pt x="10213" y="1458"/>
                  <a:pt x="8806" y="3557"/>
                </a:cubicBezTo>
                <a:cubicBezTo>
                  <a:pt x="7955" y="4827"/>
                  <a:pt x="7174" y="6377"/>
                  <a:pt x="6367" y="7826"/>
                </a:cubicBezTo>
                <a:cubicBezTo>
                  <a:pt x="5424" y="9518"/>
                  <a:pt x="4446" y="11072"/>
                  <a:pt x="3390" y="12190"/>
                </a:cubicBezTo>
                <a:cubicBezTo>
                  <a:pt x="2313" y="13330"/>
                  <a:pt x="1168" y="14003"/>
                  <a:pt x="0" y="14172"/>
                </a:cubicBezTo>
                <a:cubicBezTo>
                  <a:pt x="2052" y="18626"/>
                  <a:pt x="4625" y="21146"/>
                  <a:pt x="7299" y="21323"/>
                </a:cubicBezTo>
                <a:cubicBezTo>
                  <a:pt x="9674" y="21480"/>
                  <a:pt x="12013" y="19772"/>
                  <a:pt x="14005" y="16412"/>
                </a:cubicBezTo>
                <a:cubicBezTo>
                  <a:pt x="15042" y="14662"/>
                  <a:pt x="15967" y="12488"/>
                  <a:pt x="17036" y="10870"/>
                </a:cubicBezTo>
                <a:cubicBezTo>
                  <a:pt x="18421" y="8774"/>
                  <a:pt x="19997" y="7680"/>
                  <a:pt x="21600" y="7701"/>
                </a:cubicBezTo>
                <a:close/>
              </a:path>
            </a:pathLst>
          </a:custGeom>
          <a:solidFill>
            <a:srgbClr val="776D64"/>
          </a:solidFill>
          <a:ln w="12700">
            <a:miter lim="400000"/>
          </a:ln>
          <a:effectLst/>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2400"/>
            </a:pPr>
            <a:endParaRPr kumimoji="0" sz="2400" b="0" i="0" u="none" strike="noStrike" kern="1200" cap="none" spc="0" normalizeH="0" baseline="0" noProof="0">
              <a:ln>
                <a:noFill/>
              </a:ln>
              <a:solidFill>
                <a:prstClr val="black"/>
              </a:solidFill>
              <a:effectLst/>
              <a:uLnTx/>
              <a:uFillTx/>
              <a:latin typeface="Roboto Condensed"/>
              <a:ea typeface="+mn-ea"/>
              <a:cs typeface="+mn-cs"/>
            </a:endParaRPr>
          </a:p>
        </p:txBody>
      </p:sp>
      <p:sp>
        <p:nvSpPr>
          <p:cNvPr id="15" name="Slide Number Placeholder 5"/>
          <p:cNvSpPr txBox="1"/>
          <p:nvPr userDrawn="1"/>
        </p:nvSpPr>
        <p:spPr>
          <a:xfrm>
            <a:off x="8781301" y="187560"/>
            <a:ext cx="280730" cy="246221"/>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900" b="0" i="0" u="none" strike="noStrike" kern="1200" cap="none" spc="0" normalizeH="0" baseline="0" noProof="0" smtClean="0">
                <a:ln>
                  <a:noFill/>
                </a:ln>
                <a:solidFill>
                  <a:prstClr val="white">
                    <a:alpha val="50000"/>
                  </a:prstClr>
                </a:solidFill>
                <a:effectLst/>
                <a:uLnTx/>
                <a:uFillTx/>
                <a:latin typeface="Lato Regular"/>
                <a:ea typeface="Open Sans Light" panose="020B0306030504020204" pitchFamily="34" charset="0"/>
                <a:cs typeface="Lato Regular"/>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alpha val="50000"/>
                </a:prstClr>
              </a:solidFill>
              <a:effectLst/>
              <a:uLnTx/>
              <a:uFillTx/>
              <a:latin typeface="Lato Regular"/>
              <a:ea typeface="Open Sans Light" panose="020B0306030504020204" pitchFamily="34" charset="0"/>
              <a:cs typeface="Lato Regular"/>
            </a:endParaRPr>
          </a:p>
        </p:txBody>
      </p:sp>
    </p:spTree>
    <p:extLst>
      <p:ext uri="{BB962C8B-B14F-4D97-AF65-F5344CB8AC3E}">
        <p14:creationId xmlns:p14="http://schemas.microsoft.com/office/powerpoint/2010/main" val="414476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10" presetClass="entr" presetSubtype="0" fill="hold" grpId="0" nodeType="withEffect">
                                  <p:stCondLst>
                                    <p:cond delay="25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par>
                                <p:cTn id="14" presetID="2" presetClass="entr" presetSubtype="2"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0" grpId="0" animBg="1"/>
    </p:bldLst>
  </p:timing>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Tree>
    <p:extLst>
      <p:ext uri="{BB962C8B-B14F-4D97-AF65-F5344CB8AC3E}">
        <p14:creationId xmlns:p14="http://schemas.microsoft.com/office/powerpoint/2010/main" val="312658172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74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13" name="Picture Placeholder 2"/>
          <p:cNvSpPr>
            <a:spLocks noGrp="1"/>
          </p:cNvSpPr>
          <p:nvPr>
            <p:ph type="pic" sz="quarter" idx="11" hasCustomPrompt="1"/>
          </p:nvPr>
        </p:nvSpPr>
        <p:spPr>
          <a:xfrm>
            <a:off x="1924124" y="2441900"/>
            <a:ext cx="1775587" cy="1113432"/>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2" hasCustomPrompt="1"/>
          </p:nvPr>
        </p:nvSpPr>
        <p:spPr>
          <a:xfrm>
            <a:off x="3322795" y="1571320"/>
            <a:ext cx="2512521" cy="1415519"/>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5" name="Picture Placeholder 2"/>
          <p:cNvSpPr>
            <a:spLocks noGrp="1"/>
          </p:cNvSpPr>
          <p:nvPr>
            <p:ph type="pic" sz="quarter" idx="13" hasCustomPrompt="1"/>
          </p:nvPr>
        </p:nvSpPr>
        <p:spPr>
          <a:xfrm>
            <a:off x="5712578" y="2734375"/>
            <a:ext cx="649120" cy="857051"/>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4" hasCustomPrompt="1"/>
          </p:nvPr>
        </p:nvSpPr>
        <p:spPr>
          <a:xfrm>
            <a:off x="6265444" y="3009591"/>
            <a:ext cx="346412" cy="623946"/>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88900666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73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5" name="Picture Placeholder 2"/>
          <p:cNvSpPr>
            <a:spLocks noGrp="1"/>
          </p:cNvSpPr>
          <p:nvPr>
            <p:ph type="pic" sz="quarter" idx="11" hasCustomPrompt="1"/>
          </p:nvPr>
        </p:nvSpPr>
        <p:spPr>
          <a:xfrm>
            <a:off x="0" y="0"/>
            <a:ext cx="2337956"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1" name="Slide Number Placeholder 5"/>
          <p:cNvSpPr txBox="1"/>
          <p:nvPr userDrawn="1"/>
        </p:nvSpPr>
        <p:spPr>
          <a:xfrm>
            <a:off x="2337956" y="348054"/>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2901786" y="775467"/>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29183559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al = Three images">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702738" y="592667"/>
            <a:ext cx="2294467" cy="25315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6" name="Text Placeholder 5"/>
          <p:cNvSpPr>
            <a:spLocks noGrp="1"/>
          </p:cNvSpPr>
          <p:nvPr>
            <p:ph type="body" sz="quarter" idx="10" hasCustomPrompt="1"/>
          </p:nvPr>
        </p:nvSpPr>
        <p:spPr>
          <a:xfrm>
            <a:off x="702738" y="3122272"/>
            <a:ext cx="2302933" cy="298261"/>
          </a:xfrm>
          <a:prstGeom prst="rect">
            <a:avLst/>
          </a:prstGeom>
          <a:solidFill>
            <a:schemeClr val="accent1"/>
          </a:solidFill>
        </p:spPr>
        <p:txBody>
          <a:bodyPr lIns="68580" tIns="34290" rIns="68580" bIns="34290" anchor="ctr">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7" name="Text Placeholder 5"/>
          <p:cNvSpPr>
            <a:spLocks noGrp="1"/>
          </p:cNvSpPr>
          <p:nvPr>
            <p:ph type="body" sz="quarter" idx="14" hasCustomPrompt="1"/>
          </p:nvPr>
        </p:nvSpPr>
        <p:spPr>
          <a:xfrm>
            <a:off x="702738" y="3562543"/>
            <a:ext cx="2302933" cy="967124"/>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dap </a:t>
            </a:r>
            <a:r>
              <a:rPr lang="en-US" dirty="0" err="1"/>
              <a:t>ibus</a:t>
            </a:r>
            <a:r>
              <a:rPr lang="en-US" dirty="0"/>
              <a:t> vitae, </a:t>
            </a:r>
            <a:r>
              <a:rPr lang="en-US" dirty="0" err="1"/>
              <a:t>euis</a:t>
            </a:r>
            <a:r>
              <a:rPr lang="en-US" dirty="0"/>
              <a:t> mod non </a:t>
            </a:r>
            <a:r>
              <a:rPr lang="en-US" dirty="0" err="1"/>
              <a:t>purus</a:t>
            </a:r>
            <a:r>
              <a:rPr lang="en-US" dirty="0"/>
              <a:t>. Mae </a:t>
            </a:r>
            <a:r>
              <a:rPr lang="en-US" dirty="0" err="1"/>
              <a:t>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a:t>
            </a:r>
            <a:r>
              <a:rPr lang="en-US" dirty="0"/>
              <a:t> </a:t>
            </a:r>
            <a:r>
              <a:rPr lang="en-US" dirty="0" err="1"/>
              <a:t>tique</a:t>
            </a:r>
            <a:r>
              <a:rPr lang="en-US" dirty="0"/>
              <a:t> et in </a:t>
            </a:r>
            <a:r>
              <a:rPr lang="en-US" dirty="0" err="1"/>
              <a:t>metus</a:t>
            </a:r>
            <a:r>
              <a:rPr lang="en-US" dirty="0"/>
              <a:t>. </a:t>
            </a:r>
          </a:p>
        </p:txBody>
      </p:sp>
      <p:sp>
        <p:nvSpPr>
          <p:cNvPr id="9" name="Picture Placeholder 2"/>
          <p:cNvSpPr>
            <a:spLocks noGrp="1"/>
          </p:cNvSpPr>
          <p:nvPr>
            <p:ph type="pic" sz="quarter" idx="15"/>
          </p:nvPr>
        </p:nvSpPr>
        <p:spPr>
          <a:xfrm>
            <a:off x="3395138" y="592667"/>
            <a:ext cx="2294467" cy="25315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0" name="Text Placeholder 5"/>
          <p:cNvSpPr>
            <a:spLocks noGrp="1"/>
          </p:cNvSpPr>
          <p:nvPr>
            <p:ph type="body" sz="quarter" idx="16" hasCustomPrompt="1"/>
          </p:nvPr>
        </p:nvSpPr>
        <p:spPr>
          <a:xfrm>
            <a:off x="3395138" y="3122272"/>
            <a:ext cx="2302933" cy="298261"/>
          </a:xfrm>
          <a:prstGeom prst="rect">
            <a:avLst/>
          </a:prstGeom>
          <a:solidFill>
            <a:schemeClr val="accent2"/>
          </a:solidFill>
        </p:spPr>
        <p:txBody>
          <a:bodyPr lIns="68580" tIns="34290" rIns="68580" bIns="34290" anchor="ctr">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11" name="Text Placeholder 5"/>
          <p:cNvSpPr>
            <a:spLocks noGrp="1"/>
          </p:cNvSpPr>
          <p:nvPr>
            <p:ph type="body" sz="quarter" idx="17" hasCustomPrompt="1"/>
          </p:nvPr>
        </p:nvSpPr>
        <p:spPr>
          <a:xfrm>
            <a:off x="3395138" y="3562543"/>
            <a:ext cx="2302933" cy="967124"/>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dap </a:t>
            </a:r>
            <a:r>
              <a:rPr lang="en-US" dirty="0" err="1"/>
              <a:t>ibus</a:t>
            </a:r>
            <a:r>
              <a:rPr lang="en-US" dirty="0"/>
              <a:t> vitae, </a:t>
            </a:r>
            <a:r>
              <a:rPr lang="en-US" dirty="0" err="1"/>
              <a:t>euis</a:t>
            </a:r>
            <a:r>
              <a:rPr lang="en-US" dirty="0"/>
              <a:t> mod non </a:t>
            </a:r>
            <a:r>
              <a:rPr lang="en-US" dirty="0" err="1"/>
              <a:t>purus</a:t>
            </a:r>
            <a:r>
              <a:rPr lang="en-US" dirty="0"/>
              <a:t>. Mae </a:t>
            </a:r>
            <a:r>
              <a:rPr lang="en-US" dirty="0" err="1"/>
              <a:t>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a:t>
            </a:r>
            <a:r>
              <a:rPr lang="en-US" dirty="0"/>
              <a:t> </a:t>
            </a:r>
            <a:r>
              <a:rPr lang="en-US" dirty="0" err="1"/>
              <a:t>tique</a:t>
            </a:r>
            <a:r>
              <a:rPr lang="en-US" dirty="0"/>
              <a:t> et in </a:t>
            </a:r>
            <a:r>
              <a:rPr lang="en-US" dirty="0" err="1"/>
              <a:t>metus</a:t>
            </a:r>
            <a:r>
              <a:rPr lang="en-US" dirty="0"/>
              <a:t>. </a:t>
            </a:r>
          </a:p>
        </p:txBody>
      </p:sp>
      <p:sp>
        <p:nvSpPr>
          <p:cNvPr id="12" name="Picture Placeholder 2"/>
          <p:cNvSpPr>
            <a:spLocks noGrp="1"/>
          </p:cNvSpPr>
          <p:nvPr>
            <p:ph type="pic" sz="quarter" idx="18"/>
          </p:nvPr>
        </p:nvSpPr>
        <p:spPr>
          <a:xfrm>
            <a:off x="6087532" y="592667"/>
            <a:ext cx="2294467" cy="25315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3" name="Text Placeholder 5"/>
          <p:cNvSpPr>
            <a:spLocks noGrp="1"/>
          </p:cNvSpPr>
          <p:nvPr>
            <p:ph type="body" sz="quarter" idx="19" hasCustomPrompt="1"/>
          </p:nvPr>
        </p:nvSpPr>
        <p:spPr>
          <a:xfrm>
            <a:off x="6087532" y="3122272"/>
            <a:ext cx="2302933" cy="298261"/>
          </a:xfrm>
          <a:prstGeom prst="rect">
            <a:avLst/>
          </a:prstGeom>
          <a:solidFill>
            <a:schemeClr val="accent3"/>
          </a:solidFill>
        </p:spPr>
        <p:txBody>
          <a:bodyPr lIns="68580" tIns="34290" rIns="68580" bIns="34290" anchor="ctr">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14" name="Text Placeholder 5"/>
          <p:cNvSpPr>
            <a:spLocks noGrp="1"/>
          </p:cNvSpPr>
          <p:nvPr>
            <p:ph type="body" sz="quarter" idx="20" hasCustomPrompt="1"/>
          </p:nvPr>
        </p:nvSpPr>
        <p:spPr>
          <a:xfrm>
            <a:off x="6087532" y="3562543"/>
            <a:ext cx="2302933" cy="967124"/>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dap </a:t>
            </a:r>
            <a:r>
              <a:rPr lang="en-US" dirty="0" err="1"/>
              <a:t>ibus</a:t>
            </a:r>
            <a:r>
              <a:rPr lang="en-US" dirty="0"/>
              <a:t> vitae, </a:t>
            </a:r>
            <a:r>
              <a:rPr lang="en-US" dirty="0" err="1"/>
              <a:t>euis</a:t>
            </a:r>
            <a:r>
              <a:rPr lang="en-US" dirty="0"/>
              <a:t> mod non </a:t>
            </a:r>
            <a:r>
              <a:rPr lang="en-US" dirty="0" err="1"/>
              <a:t>purus</a:t>
            </a:r>
            <a:r>
              <a:rPr lang="en-US" dirty="0"/>
              <a:t>. Mae </a:t>
            </a:r>
            <a:r>
              <a:rPr lang="en-US" dirty="0" err="1"/>
              <a:t>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a:t>
            </a:r>
            <a:r>
              <a:rPr lang="en-US" dirty="0"/>
              <a:t> </a:t>
            </a:r>
            <a:r>
              <a:rPr lang="en-US" dirty="0" err="1"/>
              <a:t>tique</a:t>
            </a:r>
            <a:r>
              <a:rPr lang="en-US" dirty="0"/>
              <a:t> et in </a:t>
            </a:r>
            <a:r>
              <a:rPr lang="en-US" dirty="0" err="1"/>
              <a:t>metus</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30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37" presetClass="entr" presetSubtype="0" fill="hold" grpId="0" nodeType="withEffect">
                                  <p:stCondLst>
                                    <p:cond delay="300"/>
                                  </p:stCondLst>
                                  <p:childTnLst>
                                    <p:set>
                                      <p:cBhvr>
                                        <p:cTn id="9" dur="1" fill="hold">
                                          <p:stCondLst>
                                            <p:cond delay="0"/>
                                          </p:stCondLst>
                                        </p:cTn>
                                        <p:tgtEl>
                                          <p:spTgt spid="6">
                                            <p:bg/>
                                          </p:spTgt>
                                        </p:tgtEl>
                                        <p:attrNameLst>
                                          <p:attrName>style.visibility</p:attrName>
                                        </p:attrNameLst>
                                      </p:cBhvr>
                                      <p:to>
                                        <p:strVal val="visible"/>
                                      </p:to>
                                    </p:set>
                                    <p:animEffect transition="in" filter="fade">
                                      <p:cBhvr>
                                        <p:cTn id="10" dur="600"/>
                                        <p:tgtEl>
                                          <p:spTgt spid="6">
                                            <p:bg/>
                                          </p:spTgt>
                                        </p:tgtEl>
                                      </p:cBhvr>
                                    </p:animEffect>
                                    <p:anim calcmode="lin" valueType="num">
                                      <p:cBhvr>
                                        <p:cTn id="11" dur="600" fill="hold"/>
                                        <p:tgtEl>
                                          <p:spTgt spid="6">
                                            <p:bg/>
                                          </p:spTgt>
                                        </p:tgtEl>
                                        <p:attrNameLst>
                                          <p:attrName>ppt_x</p:attrName>
                                        </p:attrNameLst>
                                      </p:cBhvr>
                                      <p:tavLst>
                                        <p:tav tm="0">
                                          <p:val>
                                            <p:strVal val="#ppt_x"/>
                                          </p:val>
                                        </p:tav>
                                        <p:tav tm="100000">
                                          <p:val>
                                            <p:strVal val="#ppt_x"/>
                                          </p:val>
                                        </p:tav>
                                      </p:tavLst>
                                    </p:anim>
                                    <p:anim calcmode="lin" valueType="num">
                                      <p:cBhvr>
                                        <p:cTn id="12" dur="540" decel="100000" fill="hold"/>
                                        <p:tgtEl>
                                          <p:spTgt spid="6">
                                            <p:bg/>
                                          </p:spTgt>
                                        </p:tgtEl>
                                        <p:attrNameLst>
                                          <p:attrName>ppt_y</p:attrName>
                                        </p:attrNameLst>
                                      </p:cBhvr>
                                      <p:tavLst>
                                        <p:tav tm="0">
                                          <p:val>
                                            <p:strVal val="#ppt_y+1"/>
                                          </p:val>
                                        </p:tav>
                                        <p:tav tm="100000">
                                          <p:val>
                                            <p:strVal val="#ppt_y-.03"/>
                                          </p:val>
                                        </p:tav>
                                      </p:tavLst>
                                    </p:anim>
                                    <p:anim calcmode="lin" valueType="num">
                                      <p:cBhvr>
                                        <p:cTn id="13" dur="60" accel="100000" fill="hold">
                                          <p:stCondLst>
                                            <p:cond delay="540"/>
                                          </p:stCondLst>
                                        </p:cTn>
                                        <p:tgtEl>
                                          <p:spTgt spid="6">
                                            <p:bg/>
                                          </p:spTgt>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grpId="0" nodeType="clickEffect">
                                  <p:stCondLst>
                                    <p:cond delay="30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600"/>
                                        <p:tgtEl>
                                          <p:spTgt spid="6">
                                            <p:txEl>
                                              <p:pRg st="0" end="0"/>
                                            </p:txEl>
                                          </p:spTgt>
                                        </p:tgtEl>
                                      </p:cBhvr>
                                    </p:animEffect>
                                    <p:anim calcmode="lin" valueType="num">
                                      <p:cBhvr>
                                        <p:cTn id="19" dur="6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0" dur="54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21" dur="60" accel="100000" fill="hold">
                                          <p:stCondLst>
                                            <p:cond delay="540"/>
                                          </p:stCondLst>
                                        </p:cTn>
                                        <p:tgtEl>
                                          <p:spTgt spid="6">
                                            <p:txEl>
                                              <p:pRg st="0" end="0"/>
                                            </p:txEl>
                                          </p:spTgt>
                                        </p:tgtEl>
                                        <p:attrNameLst>
                                          <p:attrName>ppt_y</p:attrName>
                                        </p:attrNameLst>
                                      </p:cBhvr>
                                      <p:tavLst>
                                        <p:tav tm="0">
                                          <p:val>
                                            <p:strVal val="#ppt_y-.03"/>
                                          </p:val>
                                        </p:tav>
                                        <p:tav tm="100000">
                                          <p:val>
                                            <p:strVal val="#ppt_y"/>
                                          </p:val>
                                        </p:tav>
                                      </p:tavLst>
                                    </p:anim>
                                  </p:childTnLst>
                                </p:cTn>
                              </p:par>
                              <p:par>
                                <p:cTn id="22" presetID="37" presetClass="entr" presetSubtype="0" fill="hold" grpId="0" nodeType="withEffect">
                                  <p:stCondLst>
                                    <p:cond delay="30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fade">
                                      <p:cBhvr>
                                        <p:cTn id="24" dur="600"/>
                                        <p:tgtEl>
                                          <p:spTgt spid="7">
                                            <p:txEl>
                                              <p:pRg st="0" end="0"/>
                                            </p:txEl>
                                          </p:spTgt>
                                        </p:tgtEl>
                                      </p:cBhvr>
                                    </p:animEffect>
                                    <p:anim calcmode="lin" valueType="num">
                                      <p:cBhvr>
                                        <p:cTn id="25" dur="6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6" dur="54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27" dur="60" accel="100000" fill="hold">
                                          <p:stCondLst>
                                            <p:cond delay="540"/>
                                          </p:stCondLst>
                                        </p:cTn>
                                        <p:tgtEl>
                                          <p:spTgt spid="7">
                                            <p:txEl>
                                              <p:pRg st="0" end="0"/>
                                            </p:txEl>
                                          </p:spTgt>
                                        </p:tgtEl>
                                        <p:attrNameLst>
                                          <p:attrName>ppt_y</p:attrName>
                                        </p:attrNameLst>
                                      </p:cBhvr>
                                      <p:tavLst>
                                        <p:tav tm="0">
                                          <p:val>
                                            <p:strVal val="#ppt_y-.03"/>
                                          </p:val>
                                        </p:tav>
                                        <p:tav tm="100000">
                                          <p:val>
                                            <p:strVal val="#ppt_y"/>
                                          </p:val>
                                        </p:tav>
                                      </p:tavLst>
                                    </p:anim>
                                  </p:childTnLst>
                                </p:cTn>
                              </p:par>
                              <p:par>
                                <p:cTn id="28" presetID="10" presetClass="entr" presetSubtype="0" fill="hold" grpId="0" nodeType="withEffect" nodePh="1">
                                  <p:stCondLst>
                                    <p:cond delay="300"/>
                                  </p:stCondLst>
                                  <p:endCondLst>
                                    <p:cond evt="begin" delay="0">
                                      <p:tn val="28"/>
                                    </p:cond>
                                  </p:end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37" presetClass="entr" presetSubtype="0" fill="hold" grpId="0" nodeType="withEffect">
                                  <p:stCondLst>
                                    <p:cond delay="300"/>
                                  </p:stCondLst>
                                  <p:childTnLst>
                                    <p:set>
                                      <p:cBhvr>
                                        <p:cTn id="32" dur="1" fill="hold">
                                          <p:stCondLst>
                                            <p:cond delay="0"/>
                                          </p:stCondLst>
                                        </p:cTn>
                                        <p:tgtEl>
                                          <p:spTgt spid="10">
                                            <p:bg/>
                                          </p:spTgt>
                                        </p:tgtEl>
                                        <p:attrNameLst>
                                          <p:attrName>style.visibility</p:attrName>
                                        </p:attrNameLst>
                                      </p:cBhvr>
                                      <p:to>
                                        <p:strVal val="visible"/>
                                      </p:to>
                                    </p:set>
                                    <p:animEffect transition="in" filter="fade">
                                      <p:cBhvr>
                                        <p:cTn id="33" dur="600"/>
                                        <p:tgtEl>
                                          <p:spTgt spid="10">
                                            <p:bg/>
                                          </p:spTgt>
                                        </p:tgtEl>
                                      </p:cBhvr>
                                    </p:animEffect>
                                    <p:anim calcmode="lin" valueType="num">
                                      <p:cBhvr>
                                        <p:cTn id="34" dur="600" fill="hold"/>
                                        <p:tgtEl>
                                          <p:spTgt spid="10">
                                            <p:bg/>
                                          </p:spTgt>
                                        </p:tgtEl>
                                        <p:attrNameLst>
                                          <p:attrName>ppt_x</p:attrName>
                                        </p:attrNameLst>
                                      </p:cBhvr>
                                      <p:tavLst>
                                        <p:tav tm="0">
                                          <p:val>
                                            <p:strVal val="#ppt_x"/>
                                          </p:val>
                                        </p:tav>
                                        <p:tav tm="100000">
                                          <p:val>
                                            <p:strVal val="#ppt_x"/>
                                          </p:val>
                                        </p:tav>
                                      </p:tavLst>
                                    </p:anim>
                                    <p:anim calcmode="lin" valueType="num">
                                      <p:cBhvr>
                                        <p:cTn id="35" dur="540" decel="100000" fill="hold"/>
                                        <p:tgtEl>
                                          <p:spTgt spid="10">
                                            <p:bg/>
                                          </p:spTgt>
                                        </p:tgtEl>
                                        <p:attrNameLst>
                                          <p:attrName>ppt_y</p:attrName>
                                        </p:attrNameLst>
                                      </p:cBhvr>
                                      <p:tavLst>
                                        <p:tav tm="0">
                                          <p:val>
                                            <p:strVal val="#ppt_y+1"/>
                                          </p:val>
                                        </p:tav>
                                        <p:tav tm="100000">
                                          <p:val>
                                            <p:strVal val="#ppt_y-.03"/>
                                          </p:val>
                                        </p:tav>
                                      </p:tavLst>
                                    </p:anim>
                                    <p:anim calcmode="lin" valueType="num">
                                      <p:cBhvr>
                                        <p:cTn id="36" dur="60" accel="100000" fill="hold">
                                          <p:stCondLst>
                                            <p:cond delay="540"/>
                                          </p:stCondLst>
                                        </p:cTn>
                                        <p:tgtEl>
                                          <p:spTgt spid="10">
                                            <p:bg/>
                                          </p:spTgt>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grpId="0" nodeType="clickEffect">
                                  <p:stCondLst>
                                    <p:cond delay="300"/>
                                  </p:stCondLst>
                                  <p:childTnLst>
                                    <p:set>
                                      <p:cBhvr>
                                        <p:cTn id="40" dur="1" fill="hold">
                                          <p:stCondLst>
                                            <p:cond delay="0"/>
                                          </p:stCondLst>
                                        </p:cTn>
                                        <p:tgtEl>
                                          <p:spTgt spid="10">
                                            <p:txEl>
                                              <p:pRg st="0" end="0"/>
                                            </p:txEl>
                                          </p:spTgt>
                                        </p:tgtEl>
                                        <p:attrNameLst>
                                          <p:attrName>style.visibility</p:attrName>
                                        </p:attrNameLst>
                                      </p:cBhvr>
                                      <p:to>
                                        <p:strVal val="visible"/>
                                      </p:to>
                                    </p:set>
                                    <p:animEffect transition="in" filter="fade">
                                      <p:cBhvr>
                                        <p:cTn id="41" dur="600"/>
                                        <p:tgtEl>
                                          <p:spTgt spid="10">
                                            <p:txEl>
                                              <p:pRg st="0" end="0"/>
                                            </p:txEl>
                                          </p:spTgt>
                                        </p:tgtEl>
                                      </p:cBhvr>
                                    </p:animEffect>
                                    <p:anim calcmode="lin" valueType="num">
                                      <p:cBhvr>
                                        <p:cTn id="42" dur="6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43" dur="540" decel="100000" fill="hold"/>
                                        <p:tgtEl>
                                          <p:spTgt spid="10">
                                            <p:txEl>
                                              <p:pRg st="0" end="0"/>
                                            </p:txEl>
                                          </p:spTgt>
                                        </p:tgtEl>
                                        <p:attrNameLst>
                                          <p:attrName>ppt_y</p:attrName>
                                        </p:attrNameLst>
                                      </p:cBhvr>
                                      <p:tavLst>
                                        <p:tav tm="0">
                                          <p:val>
                                            <p:strVal val="#ppt_y+1"/>
                                          </p:val>
                                        </p:tav>
                                        <p:tav tm="100000">
                                          <p:val>
                                            <p:strVal val="#ppt_y-.03"/>
                                          </p:val>
                                        </p:tav>
                                      </p:tavLst>
                                    </p:anim>
                                    <p:anim calcmode="lin" valueType="num">
                                      <p:cBhvr>
                                        <p:cTn id="44" dur="60" accel="100000" fill="hold">
                                          <p:stCondLst>
                                            <p:cond delay="540"/>
                                          </p:stCondLst>
                                        </p:cTn>
                                        <p:tgtEl>
                                          <p:spTgt spid="10">
                                            <p:txEl>
                                              <p:pRg st="0" end="0"/>
                                            </p:txEl>
                                          </p:spTgt>
                                        </p:tgtEl>
                                        <p:attrNameLst>
                                          <p:attrName>ppt_y</p:attrName>
                                        </p:attrNameLst>
                                      </p:cBhvr>
                                      <p:tavLst>
                                        <p:tav tm="0">
                                          <p:val>
                                            <p:strVal val="#ppt_y-.03"/>
                                          </p:val>
                                        </p:tav>
                                        <p:tav tm="100000">
                                          <p:val>
                                            <p:strVal val="#ppt_y"/>
                                          </p:val>
                                        </p:tav>
                                      </p:tavLst>
                                    </p:anim>
                                  </p:childTnLst>
                                </p:cTn>
                              </p:par>
                              <p:par>
                                <p:cTn id="45" presetID="37" presetClass="entr" presetSubtype="0" fill="hold" grpId="0" nodeType="withEffect">
                                  <p:stCondLst>
                                    <p:cond delay="300"/>
                                  </p:stCondLst>
                                  <p:childTnLst>
                                    <p:set>
                                      <p:cBhvr>
                                        <p:cTn id="46" dur="1" fill="hold">
                                          <p:stCondLst>
                                            <p:cond delay="0"/>
                                          </p:stCondLst>
                                        </p:cTn>
                                        <p:tgtEl>
                                          <p:spTgt spid="11">
                                            <p:txEl>
                                              <p:pRg st="0" end="0"/>
                                            </p:txEl>
                                          </p:spTgt>
                                        </p:tgtEl>
                                        <p:attrNameLst>
                                          <p:attrName>style.visibility</p:attrName>
                                        </p:attrNameLst>
                                      </p:cBhvr>
                                      <p:to>
                                        <p:strVal val="visible"/>
                                      </p:to>
                                    </p:set>
                                    <p:animEffect transition="in" filter="fade">
                                      <p:cBhvr>
                                        <p:cTn id="47" dur="600"/>
                                        <p:tgtEl>
                                          <p:spTgt spid="11">
                                            <p:txEl>
                                              <p:pRg st="0" end="0"/>
                                            </p:txEl>
                                          </p:spTgt>
                                        </p:tgtEl>
                                      </p:cBhvr>
                                    </p:animEffect>
                                    <p:anim calcmode="lin" valueType="num">
                                      <p:cBhvr>
                                        <p:cTn id="48" dur="6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49" dur="540" decel="100000" fill="hold"/>
                                        <p:tgtEl>
                                          <p:spTgt spid="11">
                                            <p:txEl>
                                              <p:pRg st="0" end="0"/>
                                            </p:txEl>
                                          </p:spTgt>
                                        </p:tgtEl>
                                        <p:attrNameLst>
                                          <p:attrName>ppt_y</p:attrName>
                                        </p:attrNameLst>
                                      </p:cBhvr>
                                      <p:tavLst>
                                        <p:tav tm="0">
                                          <p:val>
                                            <p:strVal val="#ppt_y+1"/>
                                          </p:val>
                                        </p:tav>
                                        <p:tav tm="100000">
                                          <p:val>
                                            <p:strVal val="#ppt_y-.03"/>
                                          </p:val>
                                        </p:tav>
                                      </p:tavLst>
                                    </p:anim>
                                    <p:anim calcmode="lin" valueType="num">
                                      <p:cBhvr>
                                        <p:cTn id="50" dur="60" accel="100000" fill="hold">
                                          <p:stCondLst>
                                            <p:cond delay="540"/>
                                          </p:stCondLst>
                                        </p:cTn>
                                        <p:tgtEl>
                                          <p:spTgt spid="11">
                                            <p:txEl>
                                              <p:pRg st="0" end="0"/>
                                            </p:txEl>
                                          </p:spTgt>
                                        </p:tgtEl>
                                        <p:attrNameLst>
                                          <p:attrName>ppt_y</p:attrName>
                                        </p:attrNameLst>
                                      </p:cBhvr>
                                      <p:tavLst>
                                        <p:tav tm="0">
                                          <p:val>
                                            <p:strVal val="#ppt_y-.03"/>
                                          </p:val>
                                        </p:tav>
                                        <p:tav tm="100000">
                                          <p:val>
                                            <p:strVal val="#ppt_y"/>
                                          </p:val>
                                        </p:tav>
                                      </p:tavLst>
                                    </p:anim>
                                  </p:childTnLst>
                                </p:cTn>
                              </p:par>
                              <p:par>
                                <p:cTn id="51" presetID="10" presetClass="entr" presetSubtype="0" fill="hold" grpId="0" nodeType="withEffect" nodePh="1">
                                  <p:stCondLst>
                                    <p:cond delay="300"/>
                                  </p:stCondLst>
                                  <p:endCondLst>
                                    <p:cond evt="begin" delay="0">
                                      <p:tn val="51"/>
                                    </p:cond>
                                  </p:end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par>
                                <p:cTn id="54" presetID="37" presetClass="entr" presetSubtype="0" fill="hold" grpId="0" nodeType="withEffect">
                                  <p:stCondLst>
                                    <p:cond delay="300"/>
                                  </p:stCondLst>
                                  <p:childTnLst>
                                    <p:set>
                                      <p:cBhvr>
                                        <p:cTn id="55" dur="1" fill="hold">
                                          <p:stCondLst>
                                            <p:cond delay="0"/>
                                          </p:stCondLst>
                                        </p:cTn>
                                        <p:tgtEl>
                                          <p:spTgt spid="13">
                                            <p:bg/>
                                          </p:spTgt>
                                        </p:tgtEl>
                                        <p:attrNameLst>
                                          <p:attrName>style.visibility</p:attrName>
                                        </p:attrNameLst>
                                      </p:cBhvr>
                                      <p:to>
                                        <p:strVal val="visible"/>
                                      </p:to>
                                    </p:set>
                                    <p:animEffect transition="in" filter="fade">
                                      <p:cBhvr>
                                        <p:cTn id="56" dur="600"/>
                                        <p:tgtEl>
                                          <p:spTgt spid="13">
                                            <p:bg/>
                                          </p:spTgt>
                                        </p:tgtEl>
                                      </p:cBhvr>
                                    </p:animEffect>
                                    <p:anim calcmode="lin" valueType="num">
                                      <p:cBhvr>
                                        <p:cTn id="57" dur="600" fill="hold"/>
                                        <p:tgtEl>
                                          <p:spTgt spid="13">
                                            <p:bg/>
                                          </p:spTgt>
                                        </p:tgtEl>
                                        <p:attrNameLst>
                                          <p:attrName>ppt_x</p:attrName>
                                        </p:attrNameLst>
                                      </p:cBhvr>
                                      <p:tavLst>
                                        <p:tav tm="0">
                                          <p:val>
                                            <p:strVal val="#ppt_x"/>
                                          </p:val>
                                        </p:tav>
                                        <p:tav tm="100000">
                                          <p:val>
                                            <p:strVal val="#ppt_x"/>
                                          </p:val>
                                        </p:tav>
                                      </p:tavLst>
                                    </p:anim>
                                    <p:anim calcmode="lin" valueType="num">
                                      <p:cBhvr>
                                        <p:cTn id="58" dur="540" decel="100000" fill="hold"/>
                                        <p:tgtEl>
                                          <p:spTgt spid="13">
                                            <p:bg/>
                                          </p:spTgt>
                                        </p:tgtEl>
                                        <p:attrNameLst>
                                          <p:attrName>ppt_y</p:attrName>
                                        </p:attrNameLst>
                                      </p:cBhvr>
                                      <p:tavLst>
                                        <p:tav tm="0">
                                          <p:val>
                                            <p:strVal val="#ppt_y+1"/>
                                          </p:val>
                                        </p:tav>
                                        <p:tav tm="100000">
                                          <p:val>
                                            <p:strVal val="#ppt_y-.03"/>
                                          </p:val>
                                        </p:tav>
                                      </p:tavLst>
                                    </p:anim>
                                    <p:anim calcmode="lin" valueType="num">
                                      <p:cBhvr>
                                        <p:cTn id="59" dur="60" accel="100000" fill="hold">
                                          <p:stCondLst>
                                            <p:cond delay="540"/>
                                          </p:stCondLst>
                                        </p:cTn>
                                        <p:tgtEl>
                                          <p:spTgt spid="13">
                                            <p:bg/>
                                          </p:spTgt>
                                        </p:tgtEl>
                                        <p:attrNameLst>
                                          <p:attrName>ppt_y</p:attrName>
                                        </p:attrNameLst>
                                      </p:cBhvr>
                                      <p:tavLst>
                                        <p:tav tm="0">
                                          <p:val>
                                            <p:strVal val="#ppt_y-.03"/>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37" presetClass="entr" presetSubtype="0" fill="hold" grpId="0" nodeType="clickEffect">
                                  <p:stCondLst>
                                    <p:cond delay="300"/>
                                  </p:stCondLst>
                                  <p:childTnLst>
                                    <p:set>
                                      <p:cBhvr>
                                        <p:cTn id="63" dur="1" fill="hold">
                                          <p:stCondLst>
                                            <p:cond delay="0"/>
                                          </p:stCondLst>
                                        </p:cTn>
                                        <p:tgtEl>
                                          <p:spTgt spid="13">
                                            <p:txEl>
                                              <p:pRg st="0" end="0"/>
                                            </p:txEl>
                                          </p:spTgt>
                                        </p:tgtEl>
                                        <p:attrNameLst>
                                          <p:attrName>style.visibility</p:attrName>
                                        </p:attrNameLst>
                                      </p:cBhvr>
                                      <p:to>
                                        <p:strVal val="visible"/>
                                      </p:to>
                                    </p:set>
                                    <p:animEffect transition="in" filter="fade">
                                      <p:cBhvr>
                                        <p:cTn id="64" dur="600"/>
                                        <p:tgtEl>
                                          <p:spTgt spid="13">
                                            <p:txEl>
                                              <p:pRg st="0" end="0"/>
                                            </p:txEl>
                                          </p:spTgt>
                                        </p:tgtEl>
                                      </p:cBhvr>
                                    </p:animEffect>
                                    <p:anim calcmode="lin" valueType="num">
                                      <p:cBhvr>
                                        <p:cTn id="65" dur="6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66" dur="540" decel="100000" fill="hold"/>
                                        <p:tgtEl>
                                          <p:spTgt spid="13">
                                            <p:txEl>
                                              <p:pRg st="0" end="0"/>
                                            </p:txEl>
                                          </p:spTgt>
                                        </p:tgtEl>
                                        <p:attrNameLst>
                                          <p:attrName>ppt_y</p:attrName>
                                        </p:attrNameLst>
                                      </p:cBhvr>
                                      <p:tavLst>
                                        <p:tav tm="0">
                                          <p:val>
                                            <p:strVal val="#ppt_y+1"/>
                                          </p:val>
                                        </p:tav>
                                        <p:tav tm="100000">
                                          <p:val>
                                            <p:strVal val="#ppt_y-.03"/>
                                          </p:val>
                                        </p:tav>
                                      </p:tavLst>
                                    </p:anim>
                                    <p:anim calcmode="lin" valueType="num">
                                      <p:cBhvr>
                                        <p:cTn id="67" dur="60" accel="100000" fill="hold">
                                          <p:stCondLst>
                                            <p:cond delay="540"/>
                                          </p:stCondLst>
                                        </p:cTn>
                                        <p:tgtEl>
                                          <p:spTgt spid="13">
                                            <p:txEl>
                                              <p:pRg st="0" end="0"/>
                                            </p:txEl>
                                          </p:spTgt>
                                        </p:tgtEl>
                                        <p:attrNameLst>
                                          <p:attrName>ppt_y</p:attrName>
                                        </p:attrNameLst>
                                      </p:cBhvr>
                                      <p:tavLst>
                                        <p:tav tm="0">
                                          <p:val>
                                            <p:strVal val="#ppt_y-.03"/>
                                          </p:val>
                                        </p:tav>
                                        <p:tav tm="100000">
                                          <p:val>
                                            <p:strVal val="#ppt_y"/>
                                          </p:val>
                                        </p:tav>
                                      </p:tavLst>
                                    </p:anim>
                                  </p:childTnLst>
                                </p:cTn>
                              </p:par>
                              <p:par>
                                <p:cTn id="68" presetID="37" presetClass="entr" presetSubtype="0" fill="hold" grpId="0" nodeType="withEffect">
                                  <p:stCondLst>
                                    <p:cond delay="300"/>
                                  </p:stCondLst>
                                  <p:childTnLst>
                                    <p:set>
                                      <p:cBhvr>
                                        <p:cTn id="69" dur="1" fill="hold">
                                          <p:stCondLst>
                                            <p:cond delay="0"/>
                                          </p:stCondLst>
                                        </p:cTn>
                                        <p:tgtEl>
                                          <p:spTgt spid="14">
                                            <p:txEl>
                                              <p:pRg st="0" end="0"/>
                                            </p:txEl>
                                          </p:spTgt>
                                        </p:tgtEl>
                                        <p:attrNameLst>
                                          <p:attrName>style.visibility</p:attrName>
                                        </p:attrNameLst>
                                      </p:cBhvr>
                                      <p:to>
                                        <p:strVal val="visible"/>
                                      </p:to>
                                    </p:set>
                                    <p:animEffect transition="in" filter="fade">
                                      <p:cBhvr>
                                        <p:cTn id="70" dur="600"/>
                                        <p:tgtEl>
                                          <p:spTgt spid="14">
                                            <p:txEl>
                                              <p:pRg st="0" end="0"/>
                                            </p:txEl>
                                          </p:spTgt>
                                        </p:tgtEl>
                                      </p:cBhvr>
                                    </p:animEffect>
                                    <p:anim calcmode="lin" valueType="num">
                                      <p:cBhvr>
                                        <p:cTn id="71" dur="6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72" dur="540" decel="100000" fill="hold"/>
                                        <p:tgtEl>
                                          <p:spTgt spid="14">
                                            <p:txEl>
                                              <p:pRg st="0" end="0"/>
                                            </p:txEl>
                                          </p:spTgt>
                                        </p:tgtEl>
                                        <p:attrNameLst>
                                          <p:attrName>ppt_y</p:attrName>
                                        </p:attrNameLst>
                                      </p:cBhvr>
                                      <p:tavLst>
                                        <p:tav tm="0">
                                          <p:val>
                                            <p:strVal val="#ppt_y+1"/>
                                          </p:val>
                                        </p:tav>
                                        <p:tav tm="100000">
                                          <p:val>
                                            <p:strVal val="#ppt_y-.03"/>
                                          </p:val>
                                        </p:tav>
                                      </p:tavLst>
                                    </p:anim>
                                    <p:anim calcmode="lin" valueType="num">
                                      <p:cBhvr>
                                        <p:cTn id="73" dur="60" accel="100000" fill="hold">
                                          <p:stCondLst>
                                            <p:cond delay="540"/>
                                          </p:stCondLst>
                                        </p:cTn>
                                        <p:tgtEl>
                                          <p:spTgt spid="14">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animBg="1">
        <p:tmplLst>
          <p:tmpl lvl="1">
            <p:tnLst>
              <p:par>
                <p:cTn presetID="37" presetClass="entr" presetSubtype="0" fill="hold" nodeType="clickEffect">
                  <p:stCondLst>
                    <p:cond delay="300"/>
                  </p:stCondLst>
                  <p:childTnLst>
                    <p:set>
                      <p:cBhvr>
                        <p:cTn dur="1" fill="hold">
                          <p:stCondLst>
                            <p:cond delay="0"/>
                          </p:stCondLst>
                        </p:cTn>
                        <p:tgtEl>
                          <p:spTgt spid="6"/>
                        </p:tgtEl>
                        <p:attrNameLst>
                          <p:attrName>style.visibility</p:attrName>
                        </p:attrNameLst>
                      </p:cBhvr>
                      <p:to>
                        <p:strVal val="visible"/>
                      </p:to>
                    </p:set>
                    <p:animEffect transition="in" filter="fade">
                      <p:cBhvr>
                        <p:cTn dur="600"/>
                        <p:tgtEl>
                          <p:spTgt spid="6"/>
                        </p:tgtEl>
                      </p:cBhvr>
                    </p:animEffect>
                    <p:anim calcmode="lin" valueType="num">
                      <p:cBhvr>
                        <p:cTn dur="600" fill="hold"/>
                        <p:tgtEl>
                          <p:spTgt spid="6"/>
                        </p:tgtEl>
                        <p:attrNameLst>
                          <p:attrName>ppt_x</p:attrName>
                        </p:attrNameLst>
                      </p:cBhvr>
                      <p:tavLst>
                        <p:tav tm="0">
                          <p:val>
                            <p:strVal val="#ppt_x"/>
                          </p:val>
                        </p:tav>
                        <p:tav tm="100000">
                          <p:val>
                            <p:strVal val="#ppt_x"/>
                          </p:val>
                        </p:tav>
                      </p:tavLst>
                    </p:anim>
                    <p:anim calcmode="lin" valueType="num">
                      <p:cBhvr>
                        <p:cTn dur="540" decel="100000" fill="hold"/>
                        <p:tgtEl>
                          <p:spTgt spid="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tnLst>
          </p:tmpl>
        </p:tmplLst>
      </p:bldP>
      <p:bldP spid="7" grpId="0" build="p">
        <p:tmplLst>
          <p:tmpl lvl="1">
            <p:tnLst>
              <p:par>
                <p:cTn presetID="37" presetClass="entr" presetSubtype="0" fill="hold" nodeType="withEffect" nodePh="1">
                  <p:stCondLst>
                    <p:cond delay="300"/>
                  </p:stCondLst>
                  <p:childTnLst>
                    <p:set>
                      <p:cBhvr>
                        <p:cTn dur="1" fill="hold">
                          <p:stCondLst>
                            <p:cond delay="0"/>
                          </p:stCondLst>
                        </p:cTn>
                        <p:tgtEl>
                          <p:spTgt spid="7"/>
                        </p:tgtEl>
                        <p:attrNameLst>
                          <p:attrName>style.visibility</p:attrName>
                        </p:attrNameLst>
                      </p:cBhvr>
                      <p:to>
                        <p:strVal val="visible"/>
                      </p:to>
                    </p:set>
                    <p:animEffect transition="in" filter="fade">
                      <p:cBhvr>
                        <p:cTn dur="600"/>
                        <p:tgtEl>
                          <p:spTgt spid="7"/>
                        </p:tgtEl>
                      </p:cBhvr>
                    </p:animEffect>
                    <p:anim calcmode="lin" valueType="num">
                      <p:cBhvr>
                        <p:cTn dur="600" fill="hold"/>
                        <p:tgtEl>
                          <p:spTgt spid="7"/>
                        </p:tgtEl>
                        <p:attrNameLst>
                          <p:attrName>ppt_x</p:attrName>
                        </p:attrNameLst>
                      </p:cBhvr>
                      <p:tavLst>
                        <p:tav tm="0">
                          <p:val>
                            <p:strVal val="#ppt_x"/>
                          </p:val>
                        </p:tav>
                        <p:tav tm="100000">
                          <p:val>
                            <p:strVal val="#ppt_x"/>
                          </p:val>
                        </p:tav>
                      </p:tavLst>
                    </p:anim>
                    <p:anim calcmode="lin" valueType="num">
                      <p:cBhvr>
                        <p:cTn dur="540" decel="100000" fill="hold"/>
                        <p:tgtEl>
                          <p:spTgt spid="7"/>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7"/>
                        </p:tgtEl>
                        <p:attrNameLst>
                          <p:attrName>ppt_y</p:attrName>
                        </p:attrNameLst>
                      </p:cBhvr>
                      <p:tavLst>
                        <p:tav tm="0">
                          <p:val>
                            <p:strVal val="#ppt_y-.03"/>
                          </p:val>
                        </p:tav>
                        <p:tav tm="100000">
                          <p:val>
                            <p:strVal val="#ppt_y"/>
                          </p:val>
                        </p:tav>
                      </p:tavLst>
                    </p:anim>
                  </p:childTnLst>
                </p:cTn>
              </p:par>
            </p:tnLst>
          </p:tmpl>
        </p:tmplLst>
      </p:bldP>
      <p:bldP spid="9" grpId="0"/>
      <p:bldP spid="10" grpId="0" build="p" animBg="1">
        <p:tmplLst>
          <p:tmpl lvl="1">
            <p:tnLst>
              <p:par>
                <p:cTn presetID="37" presetClass="entr" presetSubtype="0" fill="hold" nodeType="clickEffect">
                  <p:stCondLst>
                    <p:cond delay="300"/>
                  </p:stCondLst>
                  <p:childTnLst>
                    <p:set>
                      <p:cBhvr>
                        <p:cTn dur="1" fill="hold">
                          <p:stCondLst>
                            <p:cond delay="0"/>
                          </p:stCondLst>
                        </p:cTn>
                        <p:tgtEl>
                          <p:spTgt spid="10"/>
                        </p:tgtEl>
                        <p:attrNameLst>
                          <p:attrName>style.visibility</p:attrName>
                        </p:attrNameLst>
                      </p:cBhvr>
                      <p:to>
                        <p:strVal val="visible"/>
                      </p:to>
                    </p:set>
                    <p:animEffect transition="in" filter="fade">
                      <p:cBhvr>
                        <p:cTn dur="600"/>
                        <p:tgtEl>
                          <p:spTgt spid="10"/>
                        </p:tgtEl>
                      </p:cBhvr>
                    </p:animEffect>
                    <p:anim calcmode="lin" valueType="num">
                      <p:cBhvr>
                        <p:cTn dur="600" fill="hold"/>
                        <p:tgtEl>
                          <p:spTgt spid="10"/>
                        </p:tgtEl>
                        <p:attrNameLst>
                          <p:attrName>ppt_x</p:attrName>
                        </p:attrNameLst>
                      </p:cBhvr>
                      <p:tavLst>
                        <p:tav tm="0">
                          <p:val>
                            <p:strVal val="#ppt_x"/>
                          </p:val>
                        </p:tav>
                        <p:tav tm="100000">
                          <p:val>
                            <p:strVal val="#ppt_x"/>
                          </p:val>
                        </p:tav>
                      </p:tavLst>
                    </p:anim>
                    <p:anim calcmode="lin" valueType="num">
                      <p:cBhvr>
                        <p:cTn dur="540" decel="100000" fill="hold"/>
                        <p:tgtEl>
                          <p:spTgt spid="1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0"/>
                        </p:tgtEl>
                        <p:attrNameLst>
                          <p:attrName>ppt_y</p:attrName>
                        </p:attrNameLst>
                      </p:cBhvr>
                      <p:tavLst>
                        <p:tav tm="0">
                          <p:val>
                            <p:strVal val="#ppt_y-.03"/>
                          </p:val>
                        </p:tav>
                        <p:tav tm="100000">
                          <p:val>
                            <p:strVal val="#ppt_y"/>
                          </p:val>
                        </p:tav>
                      </p:tavLst>
                    </p:anim>
                  </p:childTnLst>
                </p:cTn>
              </p:par>
            </p:tnLst>
          </p:tmpl>
        </p:tmplLst>
      </p:bldP>
      <p:bldP spid="11" grpId="0" build="p">
        <p:tmplLst>
          <p:tmpl lvl="1">
            <p:tnLst>
              <p:par>
                <p:cTn presetID="37" presetClass="entr" presetSubtype="0" fill="hold" nodeType="withEffect" nodePh="1">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600"/>
                        <p:tgtEl>
                          <p:spTgt spid="11"/>
                        </p:tgtEl>
                      </p:cBhvr>
                    </p:animEffect>
                    <p:anim calcmode="lin" valueType="num">
                      <p:cBhvr>
                        <p:cTn dur="600" fill="hold"/>
                        <p:tgtEl>
                          <p:spTgt spid="11"/>
                        </p:tgtEl>
                        <p:attrNameLst>
                          <p:attrName>ppt_x</p:attrName>
                        </p:attrNameLst>
                      </p:cBhvr>
                      <p:tavLst>
                        <p:tav tm="0">
                          <p:val>
                            <p:strVal val="#ppt_x"/>
                          </p:val>
                        </p:tav>
                        <p:tav tm="100000">
                          <p:val>
                            <p:strVal val="#ppt_x"/>
                          </p:val>
                        </p:tav>
                      </p:tavLst>
                    </p:anim>
                    <p:anim calcmode="lin" valueType="num">
                      <p:cBhvr>
                        <p:cTn dur="540" decel="100000" fill="hold"/>
                        <p:tgtEl>
                          <p:spTgt spid="11"/>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1"/>
                        </p:tgtEl>
                        <p:attrNameLst>
                          <p:attrName>ppt_y</p:attrName>
                        </p:attrNameLst>
                      </p:cBhvr>
                      <p:tavLst>
                        <p:tav tm="0">
                          <p:val>
                            <p:strVal val="#ppt_y-.03"/>
                          </p:val>
                        </p:tav>
                        <p:tav tm="100000">
                          <p:val>
                            <p:strVal val="#ppt_y"/>
                          </p:val>
                        </p:tav>
                      </p:tavLst>
                    </p:anim>
                  </p:childTnLst>
                </p:cTn>
              </p:par>
            </p:tnLst>
          </p:tmpl>
        </p:tmplLst>
      </p:bldP>
      <p:bldP spid="12" grpId="0"/>
      <p:bldP spid="13" grpId="0" build="p" animBg="1">
        <p:tmplLst>
          <p:tmpl lvl="1">
            <p:tnLst>
              <p:par>
                <p:cTn presetID="37" presetClass="entr" presetSubtype="0" fill="hold" nodeType="clickEffect">
                  <p:stCondLst>
                    <p:cond delay="300"/>
                  </p:stCondLst>
                  <p:childTnLst>
                    <p:set>
                      <p:cBhvr>
                        <p:cTn dur="1" fill="hold">
                          <p:stCondLst>
                            <p:cond delay="0"/>
                          </p:stCondLst>
                        </p:cTn>
                        <p:tgtEl>
                          <p:spTgt spid="13"/>
                        </p:tgtEl>
                        <p:attrNameLst>
                          <p:attrName>style.visibility</p:attrName>
                        </p:attrNameLst>
                      </p:cBhvr>
                      <p:to>
                        <p:strVal val="visible"/>
                      </p:to>
                    </p:set>
                    <p:animEffect transition="in" filter="fade">
                      <p:cBhvr>
                        <p:cTn dur="600"/>
                        <p:tgtEl>
                          <p:spTgt spid="13"/>
                        </p:tgtEl>
                      </p:cBhvr>
                    </p:animEffect>
                    <p:anim calcmode="lin" valueType="num">
                      <p:cBhvr>
                        <p:cTn dur="600" fill="hold"/>
                        <p:tgtEl>
                          <p:spTgt spid="13"/>
                        </p:tgtEl>
                        <p:attrNameLst>
                          <p:attrName>ppt_x</p:attrName>
                        </p:attrNameLst>
                      </p:cBhvr>
                      <p:tavLst>
                        <p:tav tm="0">
                          <p:val>
                            <p:strVal val="#ppt_x"/>
                          </p:val>
                        </p:tav>
                        <p:tav tm="100000">
                          <p:val>
                            <p:strVal val="#ppt_x"/>
                          </p:val>
                        </p:tav>
                      </p:tavLst>
                    </p:anim>
                    <p:anim calcmode="lin" valueType="num">
                      <p:cBhvr>
                        <p:cTn dur="540" decel="100000" fill="hold"/>
                        <p:tgtEl>
                          <p:spTgt spid="13"/>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3"/>
                        </p:tgtEl>
                        <p:attrNameLst>
                          <p:attrName>ppt_y</p:attrName>
                        </p:attrNameLst>
                      </p:cBhvr>
                      <p:tavLst>
                        <p:tav tm="0">
                          <p:val>
                            <p:strVal val="#ppt_y-.03"/>
                          </p:val>
                        </p:tav>
                        <p:tav tm="100000">
                          <p:val>
                            <p:strVal val="#ppt_y"/>
                          </p:val>
                        </p:tav>
                      </p:tavLst>
                    </p:anim>
                  </p:childTnLst>
                </p:cTn>
              </p:par>
            </p:tnLst>
          </p:tmpl>
        </p:tmplLst>
      </p:bldP>
      <p:bldP spid="14" grpId="0" build="p">
        <p:tmplLst>
          <p:tmpl lvl="1">
            <p:tnLst>
              <p:par>
                <p:cTn presetID="37" presetClass="entr" presetSubtype="0" fill="hold" nodeType="withEffect" nodePh="1">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600"/>
                        <p:tgtEl>
                          <p:spTgt spid="14"/>
                        </p:tgtEl>
                      </p:cBhvr>
                    </p:animEffect>
                    <p:anim calcmode="lin" valueType="num">
                      <p:cBhvr>
                        <p:cTn dur="600" fill="hold"/>
                        <p:tgtEl>
                          <p:spTgt spid="14"/>
                        </p:tgtEl>
                        <p:attrNameLst>
                          <p:attrName>ppt_x</p:attrName>
                        </p:attrNameLst>
                      </p:cBhvr>
                      <p:tavLst>
                        <p:tav tm="0">
                          <p:val>
                            <p:strVal val="#ppt_x"/>
                          </p:val>
                        </p:tav>
                        <p:tav tm="100000">
                          <p:val>
                            <p:strVal val="#ppt_x"/>
                          </p:val>
                        </p:tav>
                      </p:tavLst>
                    </p:anim>
                    <p:anim calcmode="lin" valueType="num">
                      <p:cBhvr>
                        <p:cTn dur="540" decel="100000" fill="hold"/>
                        <p:tgtEl>
                          <p:spTgt spid="14"/>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4"/>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69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6" name="Picture Placeholder 11"/>
          <p:cNvSpPr>
            <a:spLocks noGrp="1"/>
          </p:cNvSpPr>
          <p:nvPr>
            <p:ph type="pic" sz="quarter" idx="12" hasCustomPrompt="1"/>
          </p:nvPr>
        </p:nvSpPr>
        <p:spPr>
          <a:xfrm>
            <a:off x="3092481" y="1012088"/>
            <a:ext cx="3254286" cy="3254286"/>
          </a:xfrm>
          <a:custGeom>
            <a:avLst/>
            <a:gdLst>
              <a:gd name="connsiteX0" fmla="*/ 897241 w 4999205"/>
              <a:gd name="connsiteY0" fmla="*/ 349012 h 2498048"/>
              <a:gd name="connsiteX1" fmla="*/ 1794482 w 4999205"/>
              <a:gd name="connsiteY1" fmla="*/ 1246253 h 2498048"/>
              <a:gd name="connsiteX2" fmla="*/ 897241 w 4999205"/>
              <a:gd name="connsiteY2" fmla="*/ 2143494 h 2498048"/>
              <a:gd name="connsiteX3" fmla="*/ 0 w 4999205"/>
              <a:gd name="connsiteY3" fmla="*/ 1246253 h 2498048"/>
              <a:gd name="connsiteX4" fmla="*/ 897241 w 4999205"/>
              <a:gd name="connsiteY4" fmla="*/ 349012 h 2498048"/>
              <a:gd name="connsiteX5" fmla="*/ 3750181 w 4999205"/>
              <a:gd name="connsiteY5" fmla="*/ 0 h 2498048"/>
              <a:gd name="connsiteX6" fmla="*/ 4277993 w 4999205"/>
              <a:gd name="connsiteY6" fmla="*/ 218627 h 2498048"/>
              <a:gd name="connsiteX7" fmla="*/ 4780578 w 4999205"/>
              <a:gd name="connsiteY7" fmla="*/ 721212 h 2498048"/>
              <a:gd name="connsiteX8" fmla="*/ 4780578 w 4999205"/>
              <a:gd name="connsiteY8" fmla="*/ 1776836 h 2498048"/>
              <a:gd name="connsiteX9" fmla="*/ 4277993 w 4999205"/>
              <a:gd name="connsiteY9" fmla="*/ 2279421 h 2498048"/>
              <a:gd name="connsiteX10" fmla="*/ 3222369 w 4999205"/>
              <a:gd name="connsiteY10" fmla="*/ 2279421 h 2498048"/>
              <a:gd name="connsiteX11" fmla="*/ 2719785 w 4999205"/>
              <a:gd name="connsiteY11" fmla="*/ 1776836 h 2498048"/>
              <a:gd name="connsiteX12" fmla="*/ 2719785 w 4999205"/>
              <a:gd name="connsiteY12" fmla="*/ 721212 h 2498048"/>
              <a:gd name="connsiteX13" fmla="*/ 3222369 w 4999205"/>
              <a:gd name="connsiteY13" fmla="*/ 218627 h 2498048"/>
              <a:gd name="connsiteX14" fmla="*/ 3750181 w 4999205"/>
              <a:gd name="connsiteY14" fmla="*/ 0 h 2498048"/>
              <a:gd name="connsiteX0-1" fmla="*/ 24941 w 5024146"/>
              <a:gd name="connsiteY0-2" fmla="*/ 1246253 h 2498048"/>
              <a:gd name="connsiteX1-3" fmla="*/ 1819423 w 5024146"/>
              <a:gd name="connsiteY1-4" fmla="*/ 1246253 h 2498048"/>
              <a:gd name="connsiteX2-5" fmla="*/ 922182 w 5024146"/>
              <a:gd name="connsiteY2-6" fmla="*/ 2143494 h 2498048"/>
              <a:gd name="connsiteX3-7" fmla="*/ 24941 w 5024146"/>
              <a:gd name="connsiteY3-8" fmla="*/ 1246253 h 2498048"/>
              <a:gd name="connsiteX4-9" fmla="*/ 3775122 w 5024146"/>
              <a:gd name="connsiteY4-10" fmla="*/ 0 h 2498048"/>
              <a:gd name="connsiteX5-11" fmla="*/ 4302934 w 5024146"/>
              <a:gd name="connsiteY5-12" fmla="*/ 218627 h 2498048"/>
              <a:gd name="connsiteX6-13" fmla="*/ 4805519 w 5024146"/>
              <a:gd name="connsiteY6-14" fmla="*/ 721212 h 2498048"/>
              <a:gd name="connsiteX7-15" fmla="*/ 4805519 w 5024146"/>
              <a:gd name="connsiteY7-16" fmla="*/ 1776836 h 2498048"/>
              <a:gd name="connsiteX8-17" fmla="*/ 4302934 w 5024146"/>
              <a:gd name="connsiteY8-18" fmla="*/ 2279421 h 2498048"/>
              <a:gd name="connsiteX9-19" fmla="*/ 3247310 w 5024146"/>
              <a:gd name="connsiteY9-20" fmla="*/ 2279421 h 2498048"/>
              <a:gd name="connsiteX10-21" fmla="*/ 2744726 w 5024146"/>
              <a:gd name="connsiteY10-22" fmla="*/ 1776836 h 2498048"/>
              <a:gd name="connsiteX11-23" fmla="*/ 2744726 w 5024146"/>
              <a:gd name="connsiteY11-24" fmla="*/ 721212 h 2498048"/>
              <a:gd name="connsiteX12-25" fmla="*/ 3247310 w 5024146"/>
              <a:gd name="connsiteY12-26" fmla="*/ 218627 h 2498048"/>
              <a:gd name="connsiteX13-27" fmla="*/ 3775122 w 5024146"/>
              <a:gd name="connsiteY13-28" fmla="*/ 0 h 2498048"/>
              <a:gd name="connsiteX0-29" fmla="*/ 24941 w 5024146"/>
              <a:gd name="connsiteY0-30" fmla="*/ 1246253 h 2498048"/>
              <a:gd name="connsiteX1-31" fmla="*/ 922182 w 5024146"/>
              <a:gd name="connsiteY1-32" fmla="*/ 2143494 h 2498048"/>
              <a:gd name="connsiteX2-33" fmla="*/ 24941 w 5024146"/>
              <a:gd name="connsiteY2-34" fmla="*/ 1246253 h 2498048"/>
              <a:gd name="connsiteX3-35" fmla="*/ 3775122 w 5024146"/>
              <a:gd name="connsiteY3-36" fmla="*/ 0 h 2498048"/>
              <a:gd name="connsiteX4-37" fmla="*/ 4302934 w 5024146"/>
              <a:gd name="connsiteY4-38" fmla="*/ 218627 h 2498048"/>
              <a:gd name="connsiteX5-39" fmla="*/ 4805519 w 5024146"/>
              <a:gd name="connsiteY5-40" fmla="*/ 721212 h 2498048"/>
              <a:gd name="connsiteX6-41" fmla="*/ 4805519 w 5024146"/>
              <a:gd name="connsiteY6-42" fmla="*/ 1776836 h 2498048"/>
              <a:gd name="connsiteX7-43" fmla="*/ 4302934 w 5024146"/>
              <a:gd name="connsiteY7-44" fmla="*/ 2279421 h 2498048"/>
              <a:gd name="connsiteX8-45" fmla="*/ 3247310 w 5024146"/>
              <a:gd name="connsiteY8-46" fmla="*/ 2279421 h 2498048"/>
              <a:gd name="connsiteX9-47" fmla="*/ 2744726 w 5024146"/>
              <a:gd name="connsiteY9-48" fmla="*/ 1776836 h 2498048"/>
              <a:gd name="connsiteX10-49" fmla="*/ 2744726 w 5024146"/>
              <a:gd name="connsiteY10-50" fmla="*/ 721212 h 2498048"/>
              <a:gd name="connsiteX11-51" fmla="*/ 3247310 w 5024146"/>
              <a:gd name="connsiteY11-52" fmla="*/ 218627 h 2498048"/>
              <a:gd name="connsiteX12-53" fmla="*/ 3775122 w 5024146"/>
              <a:gd name="connsiteY12-54" fmla="*/ 0 h 2498048"/>
              <a:gd name="connsiteX0-55" fmla="*/ 1249024 w 2498048"/>
              <a:gd name="connsiteY0-56" fmla="*/ 0 h 2498048"/>
              <a:gd name="connsiteX1-57" fmla="*/ 1776836 w 2498048"/>
              <a:gd name="connsiteY1-58" fmla="*/ 218627 h 2498048"/>
              <a:gd name="connsiteX2-59" fmla="*/ 2279421 w 2498048"/>
              <a:gd name="connsiteY2-60" fmla="*/ 721212 h 2498048"/>
              <a:gd name="connsiteX3-61" fmla="*/ 2279421 w 2498048"/>
              <a:gd name="connsiteY3-62" fmla="*/ 1776836 h 2498048"/>
              <a:gd name="connsiteX4-63" fmla="*/ 1776836 w 2498048"/>
              <a:gd name="connsiteY4-64" fmla="*/ 2279421 h 2498048"/>
              <a:gd name="connsiteX5-65" fmla="*/ 721212 w 2498048"/>
              <a:gd name="connsiteY5-66" fmla="*/ 2279421 h 2498048"/>
              <a:gd name="connsiteX6-67" fmla="*/ 218628 w 2498048"/>
              <a:gd name="connsiteY6-68" fmla="*/ 1776836 h 2498048"/>
              <a:gd name="connsiteX7-69" fmla="*/ 218628 w 2498048"/>
              <a:gd name="connsiteY7-70" fmla="*/ 721212 h 2498048"/>
              <a:gd name="connsiteX8-71" fmla="*/ 721212 w 2498048"/>
              <a:gd name="connsiteY8-72" fmla="*/ 218627 h 2498048"/>
              <a:gd name="connsiteX9-73" fmla="*/ 1249024 w 2498048"/>
              <a:gd name="connsiteY9-74" fmla="*/ 0 h 249804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498048" h="2498048">
                <a:moveTo>
                  <a:pt x="1249024" y="0"/>
                </a:moveTo>
                <a:cubicBezTo>
                  <a:pt x="1440055" y="0"/>
                  <a:pt x="1631085" y="72876"/>
                  <a:pt x="1776836" y="218627"/>
                </a:cubicBezTo>
                <a:lnTo>
                  <a:pt x="2279421" y="721212"/>
                </a:lnTo>
                <a:cubicBezTo>
                  <a:pt x="2570924" y="1012715"/>
                  <a:pt x="2570924" y="1485334"/>
                  <a:pt x="2279421" y="1776836"/>
                </a:cubicBezTo>
                <a:lnTo>
                  <a:pt x="1776836" y="2279421"/>
                </a:lnTo>
                <a:cubicBezTo>
                  <a:pt x="1485334" y="2570924"/>
                  <a:pt x="1012715" y="2570924"/>
                  <a:pt x="721212" y="2279421"/>
                </a:cubicBezTo>
                <a:lnTo>
                  <a:pt x="218628" y="1776836"/>
                </a:lnTo>
                <a:cubicBezTo>
                  <a:pt x="-72875" y="1485334"/>
                  <a:pt x="-72875" y="1012715"/>
                  <a:pt x="218628" y="721212"/>
                </a:cubicBezTo>
                <a:lnTo>
                  <a:pt x="721212" y="218627"/>
                </a:lnTo>
                <a:cubicBezTo>
                  <a:pt x="866963" y="72876"/>
                  <a:pt x="1057994" y="0"/>
                  <a:pt x="1249024" y="0"/>
                </a:cubicBezTo>
                <a:close/>
              </a:path>
            </a:pathLst>
          </a:cu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72020282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92_Title Slide">
    <p:spTree>
      <p:nvGrpSpPr>
        <p:cNvPr id="1" name=""/>
        <p:cNvGrpSpPr/>
        <p:nvPr/>
      </p:nvGrpSpPr>
      <p:grpSpPr>
        <a:xfrm>
          <a:off x="0" y="0"/>
          <a:ext cx="0" cy="0"/>
          <a:chOff x="0" y="0"/>
          <a:chExt cx="0" cy="0"/>
        </a:xfrm>
      </p:grpSpPr>
      <p:sp>
        <p:nvSpPr>
          <p:cNvPr id="8" name="Picture Placeholder 7"/>
          <p:cNvSpPr>
            <a:spLocks noGrp="1"/>
          </p:cNvSpPr>
          <p:nvPr>
            <p:ph type="pic" sz="quarter" idx="12" hasCustomPrompt="1"/>
          </p:nvPr>
        </p:nvSpPr>
        <p:spPr>
          <a:xfrm>
            <a:off x="2426397" y="278523"/>
            <a:ext cx="4586454" cy="4586454"/>
          </a:xfrm>
          <a:custGeom>
            <a:avLst/>
            <a:gdLst>
              <a:gd name="connsiteX0" fmla="*/ 1277912 w 2555824"/>
              <a:gd name="connsiteY0" fmla="*/ 201629 h 2555824"/>
              <a:gd name="connsiteX1" fmla="*/ 201629 w 2555824"/>
              <a:gd name="connsiteY1" fmla="*/ 1277912 h 2555824"/>
              <a:gd name="connsiteX2" fmla="*/ 1277912 w 2555824"/>
              <a:gd name="connsiteY2" fmla="*/ 2354195 h 2555824"/>
              <a:gd name="connsiteX3" fmla="*/ 2354195 w 2555824"/>
              <a:gd name="connsiteY3" fmla="*/ 1277912 h 2555824"/>
              <a:gd name="connsiteX4" fmla="*/ 1277912 w 2555824"/>
              <a:gd name="connsiteY4" fmla="*/ 201629 h 2555824"/>
              <a:gd name="connsiteX5" fmla="*/ 1277912 w 2555824"/>
              <a:gd name="connsiteY5" fmla="*/ 0 h 2555824"/>
              <a:gd name="connsiteX6" fmla="*/ 2555824 w 2555824"/>
              <a:gd name="connsiteY6" fmla="*/ 1277912 h 2555824"/>
              <a:gd name="connsiteX7" fmla="*/ 1277912 w 2555824"/>
              <a:gd name="connsiteY7" fmla="*/ 2555824 h 2555824"/>
              <a:gd name="connsiteX8" fmla="*/ 0 w 2555824"/>
              <a:gd name="connsiteY8" fmla="*/ 1277912 h 2555824"/>
              <a:gd name="connsiteX9" fmla="*/ 1277912 w 2555824"/>
              <a:gd name="connsiteY9" fmla="*/ 0 h 2555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5824" h="2555824">
                <a:moveTo>
                  <a:pt x="1277912" y="201629"/>
                </a:moveTo>
                <a:cubicBezTo>
                  <a:pt x="683497" y="201629"/>
                  <a:pt x="201629" y="683497"/>
                  <a:pt x="201629" y="1277912"/>
                </a:cubicBezTo>
                <a:cubicBezTo>
                  <a:pt x="201629" y="1872327"/>
                  <a:pt x="683497" y="2354195"/>
                  <a:pt x="1277912" y="2354195"/>
                </a:cubicBezTo>
                <a:cubicBezTo>
                  <a:pt x="1872327" y="2354195"/>
                  <a:pt x="2354195" y="1872327"/>
                  <a:pt x="2354195" y="1277912"/>
                </a:cubicBezTo>
                <a:cubicBezTo>
                  <a:pt x="2354195" y="683497"/>
                  <a:pt x="1872327" y="201629"/>
                  <a:pt x="1277912" y="201629"/>
                </a:cubicBezTo>
                <a:close/>
                <a:moveTo>
                  <a:pt x="1277912" y="0"/>
                </a:moveTo>
                <a:cubicBezTo>
                  <a:pt x="1983683" y="0"/>
                  <a:pt x="2555824" y="572141"/>
                  <a:pt x="2555824" y="1277912"/>
                </a:cubicBezTo>
                <a:cubicBezTo>
                  <a:pt x="2555824" y="1983683"/>
                  <a:pt x="1983683" y="2555824"/>
                  <a:pt x="1277912" y="2555824"/>
                </a:cubicBezTo>
                <a:cubicBezTo>
                  <a:pt x="572141" y="2555824"/>
                  <a:pt x="0" y="1983683"/>
                  <a:pt x="0" y="1277912"/>
                </a:cubicBezTo>
                <a:cubicBezTo>
                  <a:pt x="0" y="572141"/>
                  <a:pt x="572141" y="0"/>
                  <a:pt x="1277912" y="0"/>
                </a:cubicBezTo>
                <a:close/>
              </a:path>
            </a:pathLst>
          </a:custGeom>
          <a:pattFill prst="pct5">
            <a:fgClr>
              <a:schemeClr val="tx1"/>
            </a:fgClr>
            <a:bgClr>
              <a:schemeClr val="bg1">
                <a:lumMod val="85000"/>
              </a:schemeClr>
            </a:bgClr>
          </a:pattFill>
          <a:effectLst>
            <a:outerShdw blurRad="381000" dist="254000" dir="5400000" algn="t" rotWithShape="0">
              <a:prstClr val="black">
                <a:alpha val="10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57614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68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12" name="Picture Placeholder 11"/>
          <p:cNvSpPr>
            <a:spLocks noGrp="1"/>
          </p:cNvSpPr>
          <p:nvPr>
            <p:ph type="pic" sz="quarter" idx="12" hasCustomPrompt="1"/>
          </p:nvPr>
        </p:nvSpPr>
        <p:spPr>
          <a:xfrm>
            <a:off x="3635231" y="1635183"/>
            <a:ext cx="1873536" cy="1873536"/>
          </a:xfrm>
          <a:custGeom>
            <a:avLst/>
            <a:gdLst>
              <a:gd name="connsiteX0" fmla="*/ 897241 w 4999205"/>
              <a:gd name="connsiteY0" fmla="*/ 349012 h 2498048"/>
              <a:gd name="connsiteX1" fmla="*/ 1794482 w 4999205"/>
              <a:gd name="connsiteY1" fmla="*/ 1246253 h 2498048"/>
              <a:gd name="connsiteX2" fmla="*/ 897241 w 4999205"/>
              <a:gd name="connsiteY2" fmla="*/ 2143494 h 2498048"/>
              <a:gd name="connsiteX3" fmla="*/ 0 w 4999205"/>
              <a:gd name="connsiteY3" fmla="*/ 1246253 h 2498048"/>
              <a:gd name="connsiteX4" fmla="*/ 897241 w 4999205"/>
              <a:gd name="connsiteY4" fmla="*/ 349012 h 2498048"/>
              <a:gd name="connsiteX5" fmla="*/ 3750181 w 4999205"/>
              <a:gd name="connsiteY5" fmla="*/ 0 h 2498048"/>
              <a:gd name="connsiteX6" fmla="*/ 4277993 w 4999205"/>
              <a:gd name="connsiteY6" fmla="*/ 218627 h 2498048"/>
              <a:gd name="connsiteX7" fmla="*/ 4780578 w 4999205"/>
              <a:gd name="connsiteY7" fmla="*/ 721212 h 2498048"/>
              <a:gd name="connsiteX8" fmla="*/ 4780578 w 4999205"/>
              <a:gd name="connsiteY8" fmla="*/ 1776836 h 2498048"/>
              <a:gd name="connsiteX9" fmla="*/ 4277993 w 4999205"/>
              <a:gd name="connsiteY9" fmla="*/ 2279421 h 2498048"/>
              <a:gd name="connsiteX10" fmla="*/ 3222369 w 4999205"/>
              <a:gd name="connsiteY10" fmla="*/ 2279421 h 2498048"/>
              <a:gd name="connsiteX11" fmla="*/ 2719785 w 4999205"/>
              <a:gd name="connsiteY11" fmla="*/ 1776836 h 2498048"/>
              <a:gd name="connsiteX12" fmla="*/ 2719785 w 4999205"/>
              <a:gd name="connsiteY12" fmla="*/ 721212 h 2498048"/>
              <a:gd name="connsiteX13" fmla="*/ 3222369 w 4999205"/>
              <a:gd name="connsiteY13" fmla="*/ 218627 h 2498048"/>
              <a:gd name="connsiteX14" fmla="*/ 3750181 w 4999205"/>
              <a:gd name="connsiteY14" fmla="*/ 0 h 2498048"/>
              <a:gd name="connsiteX0-1" fmla="*/ 24941 w 5024146"/>
              <a:gd name="connsiteY0-2" fmla="*/ 1246253 h 2498048"/>
              <a:gd name="connsiteX1-3" fmla="*/ 1819423 w 5024146"/>
              <a:gd name="connsiteY1-4" fmla="*/ 1246253 h 2498048"/>
              <a:gd name="connsiteX2-5" fmla="*/ 922182 w 5024146"/>
              <a:gd name="connsiteY2-6" fmla="*/ 2143494 h 2498048"/>
              <a:gd name="connsiteX3-7" fmla="*/ 24941 w 5024146"/>
              <a:gd name="connsiteY3-8" fmla="*/ 1246253 h 2498048"/>
              <a:gd name="connsiteX4-9" fmla="*/ 3775122 w 5024146"/>
              <a:gd name="connsiteY4-10" fmla="*/ 0 h 2498048"/>
              <a:gd name="connsiteX5-11" fmla="*/ 4302934 w 5024146"/>
              <a:gd name="connsiteY5-12" fmla="*/ 218627 h 2498048"/>
              <a:gd name="connsiteX6-13" fmla="*/ 4805519 w 5024146"/>
              <a:gd name="connsiteY6-14" fmla="*/ 721212 h 2498048"/>
              <a:gd name="connsiteX7-15" fmla="*/ 4805519 w 5024146"/>
              <a:gd name="connsiteY7-16" fmla="*/ 1776836 h 2498048"/>
              <a:gd name="connsiteX8-17" fmla="*/ 4302934 w 5024146"/>
              <a:gd name="connsiteY8-18" fmla="*/ 2279421 h 2498048"/>
              <a:gd name="connsiteX9-19" fmla="*/ 3247310 w 5024146"/>
              <a:gd name="connsiteY9-20" fmla="*/ 2279421 h 2498048"/>
              <a:gd name="connsiteX10-21" fmla="*/ 2744726 w 5024146"/>
              <a:gd name="connsiteY10-22" fmla="*/ 1776836 h 2498048"/>
              <a:gd name="connsiteX11-23" fmla="*/ 2744726 w 5024146"/>
              <a:gd name="connsiteY11-24" fmla="*/ 721212 h 2498048"/>
              <a:gd name="connsiteX12-25" fmla="*/ 3247310 w 5024146"/>
              <a:gd name="connsiteY12-26" fmla="*/ 218627 h 2498048"/>
              <a:gd name="connsiteX13-27" fmla="*/ 3775122 w 5024146"/>
              <a:gd name="connsiteY13-28" fmla="*/ 0 h 2498048"/>
              <a:gd name="connsiteX0-29" fmla="*/ 24941 w 5024146"/>
              <a:gd name="connsiteY0-30" fmla="*/ 1246253 h 2498048"/>
              <a:gd name="connsiteX1-31" fmla="*/ 922182 w 5024146"/>
              <a:gd name="connsiteY1-32" fmla="*/ 2143494 h 2498048"/>
              <a:gd name="connsiteX2-33" fmla="*/ 24941 w 5024146"/>
              <a:gd name="connsiteY2-34" fmla="*/ 1246253 h 2498048"/>
              <a:gd name="connsiteX3-35" fmla="*/ 3775122 w 5024146"/>
              <a:gd name="connsiteY3-36" fmla="*/ 0 h 2498048"/>
              <a:gd name="connsiteX4-37" fmla="*/ 4302934 w 5024146"/>
              <a:gd name="connsiteY4-38" fmla="*/ 218627 h 2498048"/>
              <a:gd name="connsiteX5-39" fmla="*/ 4805519 w 5024146"/>
              <a:gd name="connsiteY5-40" fmla="*/ 721212 h 2498048"/>
              <a:gd name="connsiteX6-41" fmla="*/ 4805519 w 5024146"/>
              <a:gd name="connsiteY6-42" fmla="*/ 1776836 h 2498048"/>
              <a:gd name="connsiteX7-43" fmla="*/ 4302934 w 5024146"/>
              <a:gd name="connsiteY7-44" fmla="*/ 2279421 h 2498048"/>
              <a:gd name="connsiteX8-45" fmla="*/ 3247310 w 5024146"/>
              <a:gd name="connsiteY8-46" fmla="*/ 2279421 h 2498048"/>
              <a:gd name="connsiteX9-47" fmla="*/ 2744726 w 5024146"/>
              <a:gd name="connsiteY9-48" fmla="*/ 1776836 h 2498048"/>
              <a:gd name="connsiteX10-49" fmla="*/ 2744726 w 5024146"/>
              <a:gd name="connsiteY10-50" fmla="*/ 721212 h 2498048"/>
              <a:gd name="connsiteX11-51" fmla="*/ 3247310 w 5024146"/>
              <a:gd name="connsiteY11-52" fmla="*/ 218627 h 2498048"/>
              <a:gd name="connsiteX12-53" fmla="*/ 3775122 w 5024146"/>
              <a:gd name="connsiteY12-54" fmla="*/ 0 h 2498048"/>
              <a:gd name="connsiteX0-55" fmla="*/ 1249024 w 2498048"/>
              <a:gd name="connsiteY0-56" fmla="*/ 0 h 2498048"/>
              <a:gd name="connsiteX1-57" fmla="*/ 1776836 w 2498048"/>
              <a:gd name="connsiteY1-58" fmla="*/ 218627 h 2498048"/>
              <a:gd name="connsiteX2-59" fmla="*/ 2279421 w 2498048"/>
              <a:gd name="connsiteY2-60" fmla="*/ 721212 h 2498048"/>
              <a:gd name="connsiteX3-61" fmla="*/ 2279421 w 2498048"/>
              <a:gd name="connsiteY3-62" fmla="*/ 1776836 h 2498048"/>
              <a:gd name="connsiteX4-63" fmla="*/ 1776836 w 2498048"/>
              <a:gd name="connsiteY4-64" fmla="*/ 2279421 h 2498048"/>
              <a:gd name="connsiteX5-65" fmla="*/ 721212 w 2498048"/>
              <a:gd name="connsiteY5-66" fmla="*/ 2279421 h 2498048"/>
              <a:gd name="connsiteX6-67" fmla="*/ 218628 w 2498048"/>
              <a:gd name="connsiteY6-68" fmla="*/ 1776836 h 2498048"/>
              <a:gd name="connsiteX7-69" fmla="*/ 218628 w 2498048"/>
              <a:gd name="connsiteY7-70" fmla="*/ 721212 h 2498048"/>
              <a:gd name="connsiteX8-71" fmla="*/ 721212 w 2498048"/>
              <a:gd name="connsiteY8-72" fmla="*/ 218627 h 2498048"/>
              <a:gd name="connsiteX9-73" fmla="*/ 1249024 w 2498048"/>
              <a:gd name="connsiteY9-74" fmla="*/ 0 h 249804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498048" h="2498048">
                <a:moveTo>
                  <a:pt x="1249024" y="0"/>
                </a:moveTo>
                <a:cubicBezTo>
                  <a:pt x="1440055" y="0"/>
                  <a:pt x="1631085" y="72876"/>
                  <a:pt x="1776836" y="218627"/>
                </a:cubicBezTo>
                <a:lnTo>
                  <a:pt x="2279421" y="721212"/>
                </a:lnTo>
                <a:cubicBezTo>
                  <a:pt x="2570924" y="1012715"/>
                  <a:pt x="2570924" y="1485334"/>
                  <a:pt x="2279421" y="1776836"/>
                </a:cubicBezTo>
                <a:lnTo>
                  <a:pt x="1776836" y="2279421"/>
                </a:lnTo>
                <a:cubicBezTo>
                  <a:pt x="1485334" y="2570924"/>
                  <a:pt x="1012715" y="2570924"/>
                  <a:pt x="721212" y="2279421"/>
                </a:cubicBezTo>
                <a:lnTo>
                  <a:pt x="218628" y="1776836"/>
                </a:lnTo>
                <a:cubicBezTo>
                  <a:pt x="-72875" y="1485334"/>
                  <a:pt x="-72875" y="1012715"/>
                  <a:pt x="218628" y="721212"/>
                </a:cubicBezTo>
                <a:lnTo>
                  <a:pt x="721212" y="218627"/>
                </a:lnTo>
                <a:cubicBezTo>
                  <a:pt x="866963" y="72876"/>
                  <a:pt x="1057994" y="0"/>
                  <a:pt x="1249024" y="0"/>
                </a:cubicBezTo>
                <a:close/>
              </a:path>
            </a:pathLst>
          </a:cu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905781420"/>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69060" y="809683"/>
            <a:ext cx="6180189" cy="3628642"/>
          </a:xfrm>
          <a:prstGeom prst="rect">
            <a:avLst/>
          </a:prstGeom>
          <a:effectLst>
            <a:outerShdw blurRad="520700" dist="38100" dir="5400000" algn="t" rotWithShape="0">
              <a:prstClr val="black">
                <a:alpha val="40000"/>
              </a:prstClr>
            </a:outerShdw>
          </a:effectLst>
        </p:spPr>
      </p:pic>
      <p:sp>
        <p:nvSpPr>
          <p:cNvPr id="6" name="Picture Placeholder 2"/>
          <p:cNvSpPr>
            <a:spLocks noGrp="1"/>
          </p:cNvSpPr>
          <p:nvPr>
            <p:ph type="pic" sz="quarter" idx="12" hasCustomPrompt="1"/>
          </p:nvPr>
        </p:nvSpPr>
        <p:spPr>
          <a:xfrm>
            <a:off x="3929994" y="1062153"/>
            <a:ext cx="4656794" cy="2911084"/>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8" name="Rectangle 7"/>
          <p:cNvSpPr/>
          <p:nvPr userDrawn="1"/>
        </p:nvSpPr>
        <p:spPr>
          <a:xfrm>
            <a:off x="6010740" y="4116052"/>
            <a:ext cx="495300" cy="100445"/>
          </a:xfrm>
          <a:prstGeom prst="rect">
            <a:avLst/>
          </a:prstGeom>
          <a:solidFill>
            <a:srgbClr val="1F1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Tree>
    <p:extLst>
      <p:ext uri="{BB962C8B-B14F-4D97-AF65-F5344CB8AC3E}">
        <p14:creationId xmlns:p14="http://schemas.microsoft.com/office/powerpoint/2010/main" val="1086064080"/>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87374" y="509179"/>
            <a:ext cx="2159678" cy="4219007"/>
          </a:xfrm>
          <a:prstGeom prst="rect">
            <a:avLst/>
          </a:prstGeom>
          <a:effectLst>
            <a:outerShdw blurRad="635000" dist="279400" dir="5400000" sx="103000" sy="103000" algn="t" rotWithShape="0">
              <a:prstClr val="black">
                <a:alpha val="30000"/>
              </a:prstClr>
            </a:outerShdw>
          </a:effectLst>
        </p:spPr>
      </p:pic>
      <p:sp>
        <p:nvSpPr>
          <p:cNvPr id="6" name="Picture Placeholder 2"/>
          <p:cNvSpPr>
            <a:spLocks noGrp="1"/>
          </p:cNvSpPr>
          <p:nvPr>
            <p:ph type="pic" sz="quarter" idx="12" hasCustomPrompt="1"/>
          </p:nvPr>
        </p:nvSpPr>
        <p:spPr>
          <a:xfrm>
            <a:off x="3546485" y="1158815"/>
            <a:ext cx="1635834" cy="2920401"/>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633278687"/>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64378" y="631591"/>
            <a:ext cx="1909877" cy="3893717"/>
          </a:xfrm>
          <a:prstGeom prst="rect">
            <a:avLst/>
          </a:prstGeom>
          <a:effectLst>
            <a:outerShdw blurRad="482600" dist="152400" dir="5400000" sx="102000" sy="102000" algn="t" rotWithShape="0">
              <a:prstClr val="black">
                <a:alpha val="20000"/>
              </a:prstClr>
            </a:outerShdw>
          </a:effectLst>
        </p:spPr>
      </p:pic>
      <p:sp>
        <p:nvSpPr>
          <p:cNvPr id="10" name="Picture Placeholder 2"/>
          <p:cNvSpPr>
            <a:spLocks noGrp="1"/>
          </p:cNvSpPr>
          <p:nvPr>
            <p:ph type="pic" sz="quarter" idx="13" hasCustomPrompt="1"/>
          </p:nvPr>
        </p:nvSpPr>
        <p:spPr>
          <a:xfrm>
            <a:off x="3797253" y="1127266"/>
            <a:ext cx="1645610" cy="2921317"/>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376086672"/>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1792" y="631591"/>
            <a:ext cx="1909877" cy="3893717"/>
          </a:xfrm>
          <a:prstGeom prst="rect">
            <a:avLst/>
          </a:prstGeom>
          <a:effectLst>
            <a:outerShdw blurRad="482600" dist="152400" dir="5400000" sx="102000" sy="102000" algn="t" rotWithShape="0">
              <a:prstClr val="black">
                <a:alpha val="20000"/>
              </a:prstClr>
            </a:outerShdw>
          </a:effectLst>
        </p:spPr>
      </p:pic>
      <p:sp>
        <p:nvSpPr>
          <p:cNvPr id="10" name="Picture Placeholder 2"/>
          <p:cNvSpPr>
            <a:spLocks noGrp="1"/>
          </p:cNvSpPr>
          <p:nvPr>
            <p:ph type="pic" sz="quarter" idx="13" hasCustomPrompt="1"/>
          </p:nvPr>
        </p:nvSpPr>
        <p:spPr>
          <a:xfrm>
            <a:off x="1814668" y="1127266"/>
            <a:ext cx="1645610" cy="2921317"/>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980776603"/>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8963" y="-1280148"/>
            <a:ext cx="4845941" cy="8283659"/>
          </a:xfrm>
          <a:prstGeom prst="rect">
            <a:avLst/>
          </a:prstGeom>
          <a:effectLst>
            <a:outerShdw blurRad="1092200" dist="342900" dir="5400000" algn="t" rotWithShape="0">
              <a:prstClr val="black">
                <a:alpha val="28000"/>
              </a:prstClr>
            </a:outerShdw>
          </a:effec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32695" y="763859"/>
            <a:ext cx="1762953" cy="3594180"/>
          </a:xfrm>
          <a:prstGeom prst="rect">
            <a:avLst/>
          </a:prstGeom>
          <a:effectLst>
            <a:outerShdw blurRad="482600" dist="152400" dir="5400000" sx="102000" sy="102000" algn="t" rotWithShape="0">
              <a:prstClr val="black">
                <a:alpha val="20000"/>
              </a:prstClr>
            </a:outerShdw>
          </a:effectLst>
        </p:spPr>
      </p:pic>
      <p:sp>
        <p:nvSpPr>
          <p:cNvPr id="10" name="Picture Placeholder 2"/>
          <p:cNvSpPr>
            <a:spLocks noGrp="1"/>
          </p:cNvSpPr>
          <p:nvPr>
            <p:ph type="pic" sz="quarter" idx="13" hasCustomPrompt="1"/>
          </p:nvPr>
        </p:nvSpPr>
        <p:spPr>
          <a:xfrm>
            <a:off x="2059995" y="1226634"/>
            <a:ext cx="1513972" cy="2688134"/>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38092570"/>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3433" y="206646"/>
            <a:ext cx="1762953" cy="3594180"/>
          </a:xfrm>
          <a:prstGeom prst="rect">
            <a:avLst/>
          </a:prstGeom>
          <a:effectLst>
            <a:outerShdw blurRad="482600" dist="152400" dir="5400000" sx="102000" sy="102000" algn="t" rotWithShape="0">
              <a:prstClr val="black">
                <a:alpha val="20000"/>
              </a:prstClr>
            </a:outerShdw>
          </a:effectLst>
        </p:spPr>
      </p:pic>
      <p:sp>
        <p:nvSpPr>
          <p:cNvPr id="10" name="Picture Placeholder 2"/>
          <p:cNvSpPr>
            <a:spLocks noGrp="1"/>
          </p:cNvSpPr>
          <p:nvPr>
            <p:ph type="pic" sz="quarter" idx="13" hasCustomPrompt="1"/>
          </p:nvPr>
        </p:nvSpPr>
        <p:spPr>
          <a:xfrm>
            <a:off x="690732" y="669421"/>
            <a:ext cx="1513972" cy="2688134"/>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27208" y="1391761"/>
            <a:ext cx="2047575" cy="4022023"/>
          </a:xfrm>
          <a:prstGeom prst="rect">
            <a:avLst/>
          </a:prstGeom>
          <a:effectLst>
            <a:outerShdw blurRad="254000" dist="88900" dir="5400000" algn="t" rotWithShape="0">
              <a:prstClr val="black">
                <a:alpha val="20000"/>
              </a:prstClr>
            </a:outerShdw>
          </a:effectLst>
        </p:spPr>
      </p:pic>
      <p:sp>
        <p:nvSpPr>
          <p:cNvPr id="9" name="Picture Placeholder 2"/>
          <p:cNvSpPr>
            <a:spLocks noGrp="1"/>
          </p:cNvSpPr>
          <p:nvPr>
            <p:ph type="pic" sz="quarter" idx="14" hasCustomPrompt="1"/>
          </p:nvPr>
        </p:nvSpPr>
        <p:spPr>
          <a:xfrm>
            <a:off x="2566704" y="1841476"/>
            <a:ext cx="1772053" cy="3120862"/>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38681430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6" name="Picture Placeholder 2"/>
          <p:cNvSpPr>
            <a:spLocks noGrp="1"/>
          </p:cNvSpPr>
          <p:nvPr>
            <p:ph type="pic" sz="quarter" idx="11" hasCustomPrompt="1"/>
          </p:nvPr>
        </p:nvSpPr>
        <p:spPr>
          <a:xfrm>
            <a:off x="3491623" y="1138428"/>
            <a:ext cx="2866644" cy="2866644"/>
          </a:xfrm>
          <a:prstGeom prst="donut">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95687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al = Two images">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702738" y="592667"/>
            <a:ext cx="3725329" cy="25315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6" name="Text Placeholder 5"/>
          <p:cNvSpPr>
            <a:spLocks noGrp="1"/>
          </p:cNvSpPr>
          <p:nvPr>
            <p:ph type="body" sz="quarter" idx="10" hasCustomPrompt="1"/>
          </p:nvPr>
        </p:nvSpPr>
        <p:spPr>
          <a:xfrm>
            <a:off x="702738" y="3113805"/>
            <a:ext cx="3739075" cy="298261"/>
          </a:xfrm>
          <a:prstGeom prst="rect">
            <a:avLst/>
          </a:prstGeom>
          <a:solidFill>
            <a:schemeClr val="accent1"/>
          </a:solidFill>
        </p:spPr>
        <p:txBody>
          <a:bodyPr lIns="68580" tIns="34290" rIns="68580" bIns="34290" anchor="ctr">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7" name="Text Placeholder 5"/>
          <p:cNvSpPr>
            <a:spLocks noGrp="1"/>
          </p:cNvSpPr>
          <p:nvPr>
            <p:ph type="body" sz="quarter" idx="14" hasCustomPrompt="1"/>
          </p:nvPr>
        </p:nvSpPr>
        <p:spPr>
          <a:xfrm>
            <a:off x="702738" y="3562543"/>
            <a:ext cx="3739075" cy="967124"/>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dap </a:t>
            </a:r>
            <a:r>
              <a:rPr lang="en-US" dirty="0" err="1"/>
              <a:t>ibus</a:t>
            </a:r>
            <a:r>
              <a:rPr lang="en-US" dirty="0"/>
              <a:t> vitae, </a:t>
            </a:r>
            <a:r>
              <a:rPr lang="en-US" dirty="0" err="1"/>
              <a:t>euis</a:t>
            </a:r>
            <a:r>
              <a:rPr lang="en-US" dirty="0"/>
              <a:t> mod non </a:t>
            </a:r>
            <a:r>
              <a:rPr lang="en-US" dirty="0" err="1"/>
              <a:t>purus</a:t>
            </a:r>
            <a:r>
              <a:rPr lang="en-US" dirty="0"/>
              <a:t>. Mae </a:t>
            </a:r>
            <a:r>
              <a:rPr lang="en-US" dirty="0" err="1"/>
              <a:t>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a:t>
            </a:r>
            <a:r>
              <a:rPr lang="en-US" dirty="0"/>
              <a:t> </a:t>
            </a:r>
            <a:r>
              <a:rPr lang="en-US" dirty="0" err="1"/>
              <a:t>tique</a:t>
            </a:r>
            <a:r>
              <a:rPr lang="en-US" dirty="0"/>
              <a:t> et in </a:t>
            </a:r>
            <a:r>
              <a:rPr lang="en-US" dirty="0" err="1"/>
              <a:t>metus</a:t>
            </a:r>
            <a:r>
              <a:rPr lang="en-US" dirty="0"/>
              <a:t>. </a:t>
            </a:r>
          </a:p>
        </p:txBody>
      </p:sp>
      <p:sp>
        <p:nvSpPr>
          <p:cNvPr id="18" name="Picture Placeholder 2"/>
          <p:cNvSpPr>
            <a:spLocks noGrp="1"/>
          </p:cNvSpPr>
          <p:nvPr>
            <p:ph type="pic" sz="quarter" idx="15"/>
          </p:nvPr>
        </p:nvSpPr>
        <p:spPr>
          <a:xfrm>
            <a:off x="4622804" y="592667"/>
            <a:ext cx="3725329" cy="25315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9" name="Text Placeholder 5"/>
          <p:cNvSpPr>
            <a:spLocks noGrp="1"/>
          </p:cNvSpPr>
          <p:nvPr>
            <p:ph type="body" sz="quarter" idx="16" hasCustomPrompt="1"/>
          </p:nvPr>
        </p:nvSpPr>
        <p:spPr>
          <a:xfrm>
            <a:off x="4622804" y="3113805"/>
            <a:ext cx="3739075" cy="298261"/>
          </a:xfrm>
          <a:prstGeom prst="rect">
            <a:avLst/>
          </a:prstGeom>
          <a:solidFill>
            <a:schemeClr val="accent2"/>
          </a:solidFill>
        </p:spPr>
        <p:txBody>
          <a:bodyPr lIns="68580" tIns="34290" rIns="68580" bIns="34290" anchor="ctr">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20" name="Text Placeholder 5"/>
          <p:cNvSpPr>
            <a:spLocks noGrp="1"/>
          </p:cNvSpPr>
          <p:nvPr>
            <p:ph type="body" sz="quarter" idx="17" hasCustomPrompt="1"/>
          </p:nvPr>
        </p:nvSpPr>
        <p:spPr>
          <a:xfrm>
            <a:off x="4622804" y="3562543"/>
            <a:ext cx="3739075" cy="967124"/>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dap </a:t>
            </a:r>
            <a:r>
              <a:rPr lang="en-US" dirty="0" err="1"/>
              <a:t>ibus</a:t>
            </a:r>
            <a:r>
              <a:rPr lang="en-US" dirty="0"/>
              <a:t> vitae, </a:t>
            </a:r>
            <a:r>
              <a:rPr lang="en-US" dirty="0" err="1"/>
              <a:t>euis</a:t>
            </a:r>
            <a:r>
              <a:rPr lang="en-US" dirty="0"/>
              <a:t> mod non </a:t>
            </a:r>
            <a:r>
              <a:rPr lang="en-US" dirty="0" err="1"/>
              <a:t>purus</a:t>
            </a:r>
            <a:r>
              <a:rPr lang="en-US" dirty="0"/>
              <a:t>. Mae </a:t>
            </a:r>
            <a:r>
              <a:rPr lang="en-US" dirty="0" err="1"/>
              <a:t>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a:t>
            </a:r>
            <a:r>
              <a:rPr lang="en-US" dirty="0"/>
              <a:t> </a:t>
            </a:r>
            <a:r>
              <a:rPr lang="en-US" dirty="0" err="1"/>
              <a:t>tique</a:t>
            </a:r>
            <a:r>
              <a:rPr lang="en-US" dirty="0"/>
              <a:t> et in </a:t>
            </a:r>
            <a:r>
              <a:rPr lang="en-US" dirty="0" err="1"/>
              <a:t>metus</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30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37" presetClass="entr" presetSubtype="0" fill="hold" grpId="0" nodeType="withEffect">
                                  <p:stCondLst>
                                    <p:cond delay="300"/>
                                  </p:stCondLst>
                                  <p:childTnLst>
                                    <p:set>
                                      <p:cBhvr>
                                        <p:cTn id="9" dur="1" fill="hold">
                                          <p:stCondLst>
                                            <p:cond delay="0"/>
                                          </p:stCondLst>
                                        </p:cTn>
                                        <p:tgtEl>
                                          <p:spTgt spid="6">
                                            <p:bg/>
                                          </p:spTgt>
                                        </p:tgtEl>
                                        <p:attrNameLst>
                                          <p:attrName>style.visibility</p:attrName>
                                        </p:attrNameLst>
                                      </p:cBhvr>
                                      <p:to>
                                        <p:strVal val="visible"/>
                                      </p:to>
                                    </p:set>
                                    <p:animEffect transition="in" filter="fade">
                                      <p:cBhvr>
                                        <p:cTn id="10" dur="600"/>
                                        <p:tgtEl>
                                          <p:spTgt spid="6">
                                            <p:bg/>
                                          </p:spTgt>
                                        </p:tgtEl>
                                      </p:cBhvr>
                                    </p:animEffect>
                                    <p:anim calcmode="lin" valueType="num">
                                      <p:cBhvr>
                                        <p:cTn id="11" dur="600" fill="hold"/>
                                        <p:tgtEl>
                                          <p:spTgt spid="6">
                                            <p:bg/>
                                          </p:spTgt>
                                        </p:tgtEl>
                                        <p:attrNameLst>
                                          <p:attrName>ppt_x</p:attrName>
                                        </p:attrNameLst>
                                      </p:cBhvr>
                                      <p:tavLst>
                                        <p:tav tm="0">
                                          <p:val>
                                            <p:strVal val="#ppt_x"/>
                                          </p:val>
                                        </p:tav>
                                        <p:tav tm="100000">
                                          <p:val>
                                            <p:strVal val="#ppt_x"/>
                                          </p:val>
                                        </p:tav>
                                      </p:tavLst>
                                    </p:anim>
                                    <p:anim calcmode="lin" valueType="num">
                                      <p:cBhvr>
                                        <p:cTn id="12" dur="540" decel="100000" fill="hold"/>
                                        <p:tgtEl>
                                          <p:spTgt spid="6">
                                            <p:bg/>
                                          </p:spTgt>
                                        </p:tgtEl>
                                        <p:attrNameLst>
                                          <p:attrName>ppt_y</p:attrName>
                                        </p:attrNameLst>
                                      </p:cBhvr>
                                      <p:tavLst>
                                        <p:tav tm="0">
                                          <p:val>
                                            <p:strVal val="#ppt_y+1"/>
                                          </p:val>
                                        </p:tav>
                                        <p:tav tm="100000">
                                          <p:val>
                                            <p:strVal val="#ppt_y-.03"/>
                                          </p:val>
                                        </p:tav>
                                      </p:tavLst>
                                    </p:anim>
                                    <p:anim calcmode="lin" valueType="num">
                                      <p:cBhvr>
                                        <p:cTn id="13" dur="60" accel="100000" fill="hold">
                                          <p:stCondLst>
                                            <p:cond delay="540"/>
                                          </p:stCondLst>
                                        </p:cTn>
                                        <p:tgtEl>
                                          <p:spTgt spid="6">
                                            <p:bg/>
                                          </p:spTgt>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grpId="0" nodeType="clickEffect">
                                  <p:stCondLst>
                                    <p:cond delay="30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600"/>
                                        <p:tgtEl>
                                          <p:spTgt spid="6">
                                            <p:txEl>
                                              <p:pRg st="0" end="0"/>
                                            </p:txEl>
                                          </p:spTgt>
                                        </p:tgtEl>
                                      </p:cBhvr>
                                    </p:animEffect>
                                    <p:anim calcmode="lin" valueType="num">
                                      <p:cBhvr>
                                        <p:cTn id="19" dur="6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0" dur="54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21" dur="60" accel="100000" fill="hold">
                                          <p:stCondLst>
                                            <p:cond delay="540"/>
                                          </p:stCondLst>
                                        </p:cTn>
                                        <p:tgtEl>
                                          <p:spTgt spid="6">
                                            <p:txEl>
                                              <p:pRg st="0" end="0"/>
                                            </p:txEl>
                                          </p:spTgt>
                                        </p:tgtEl>
                                        <p:attrNameLst>
                                          <p:attrName>ppt_y</p:attrName>
                                        </p:attrNameLst>
                                      </p:cBhvr>
                                      <p:tavLst>
                                        <p:tav tm="0">
                                          <p:val>
                                            <p:strVal val="#ppt_y-.03"/>
                                          </p:val>
                                        </p:tav>
                                        <p:tav tm="100000">
                                          <p:val>
                                            <p:strVal val="#ppt_y"/>
                                          </p:val>
                                        </p:tav>
                                      </p:tavLst>
                                    </p:anim>
                                  </p:childTnLst>
                                </p:cTn>
                              </p:par>
                              <p:par>
                                <p:cTn id="22" presetID="37" presetClass="entr" presetSubtype="0" fill="hold" grpId="0" nodeType="withEffect">
                                  <p:stCondLst>
                                    <p:cond delay="30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fade">
                                      <p:cBhvr>
                                        <p:cTn id="24" dur="600"/>
                                        <p:tgtEl>
                                          <p:spTgt spid="7">
                                            <p:txEl>
                                              <p:pRg st="0" end="0"/>
                                            </p:txEl>
                                          </p:spTgt>
                                        </p:tgtEl>
                                      </p:cBhvr>
                                    </p:animEffect>
                                    <p:anim calcmode="lin" valueType="num">
                                      <p:cBhvr>
                                        <p:cTn id="25" dur="6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6" dur="54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27" dur="60" accel="100000" fill="hold">
                                          <p:stCondLst>
                                            <p:cond delay="540"/>
                                          </p:stCondLst>
                                        </p:cTn>
                                        <p:tgtEl>
                                          <p:spTgt spid="7">
                                            <p:txEl>
                                              <p:pRg st="0" end="0"/>
                                            </p:txEl>
                                          </p:spTgt>
                                        </p:tgtEl>
                                        <p:attrNameLst>
                                          <p:attrName>ppt_y</p:attrName>
                                        </p:attrNameLst>
                                      </p:cBhvr>
                                      <p:tavLst>
                                        <p:tav tm="0">
                                          <p:val>
                                            <p:strVal val="#ppt_y-.03"/>
                                          </p:val>
                                        </p:tav>
                                        <p:tav tm="100000">
                                          <p:val>
                                            <p:strVal val="#ppt_y"/>
                                          </p:val>
                                        </p:tav>
                                      </p:tavLst>
                                    </p:anim>
                                  </p:childTnLst>
                                </p:cTn>
                              </p:par>
                              <p:par>
                                <p:cTn id="28" presetID="10" presetClass="entr" presetSubtype="0" fill="hold" grpId="0" nodeType="withEffect" nodePh="1">
                                  <p:stCondLst>
                                    <p:cond delay="300"/>
                                  </p:stCondLst>
                                  <p:endCondLst>
                                    <p:cond evt="begin" delay="0">
                                      <p:tn val="28"/>
                                    </p:cond>
                                  </p:end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37" presetClass="entr" presetSubtype="0" fill="hold" grpId="0" nodeType="withEffect">
                                  <p:stCondLst>
                                    <p:cond delay="300"/>
                                  </p:stCondLst>
                                  <p:childTnLst>
                                    <p:set>
                                      <p:cBhvr>
                                        <p:cTn id="32" dur="1" fill="hold">
                                          <p:stCondLst>
                                            <p:cond delay="0"/>
                                          </p:stCondLst>
                                        </p:cTn>
                                        <p:tgtEl>
                                          <p:spTgt spid="19">
                                            <p:bg/>
                                          </p:spTgt>
                                        </p:tgtEl>
                                        <p:attrNameLst>
                                          <p:attrName>style.visibility</p:attrName>
                                        </p:attrNameLst>
                                      </p:cBhvr>
                                      <p:to>
                                        <p:strVal val="visible"/>
                                      </p:to>
                                    </p:set>
                                    <p:animEffect transition="in" filter="fade">
                                      <p:cBhvr>
                                        <p:cTn id="33" dur="600"/>
                                        <p:tgtEl>
                                          <p:spTgt spid="19">
                                            <p:bg/>
                                          </p:spTgt>
                                        </p:tgtEl>
                                      </p:cBhvr>
                                    </p:animEffect>
                                    <p:anim calcmode="lin" valueType="num">
                                      <p:cBhvr>
                                        <p:cTn id="34" dur="600" fill="hold"/>
                                        <p:tgtEl>
                                          <p:spTgt spid="19">
                                            <p:bg/>
                                          </p:spTgt>
                                        </p:tgtEl>
                                        <p:attrNameLst>
                                          <p:attrName>ppt_x</p:attrName>
                                        </p:attrNameLst>
                                      </p:cBhvr>
                                      <p:tavLst>
                                        <p:tav tm="0">
                                          <p:val>
                                            <p:strVal val="#ppt_x"/>
                                          </p:val>
                                        </p:tav>
                                        <p:tav tm="100000">
                                          <p:val>
                                            <p:strVal val="#ppt_x"/>
                                          </p:val>
                                        </p:tav>
                                      </p:tavLst>
                                    </p:anim>
                                    <p:anim calcmode="lin" valueType="num">
                                      <p:cBhvr>
                                        <p:cTn id="35" dur="540" decel="100000" fill="hold"/>
                                        <p:tgtEl>
                                          <p:spTgt spid="19">
                                            <p:bg/>
                                          </p:spTgt>
                                        </p:tgtEl>
                                        <p:attrNameLst>
                                          <p:attrName>ppt_y</p:attrName>
                                        </p:attrNameLst>
                                      </p:cBhvr>
                                      <p:tavLst>
                                        <p:tav tm="0">
                                          <p:val>
                                            <p:strVal val="#ppt_y+1"/>
                                          </p:val>
                                        </p:tav>
                                        <p:tav tm="100000">
                                          <p:val>
                                            <p:strVal val="#ppt_y-.03"/>
                                          </p:val>
                                        </p:tav>
                                      </p:tavLst>
                                    </p:anim>
                                    <p:anim calcmode="lin" valueType="num">
                                      <p:cBhvr>
                                        <p:cTn id="36" dur="60" accel="100000" fill="hold">
                                          <p:stCondLst>
                                            <p:cond delay="540"/>
                                          </p:stCondLst>
                                        </p:cTn>
                                        <p:tgtEl>
                                          <p:spTgt spid="19">
                                            <p:bg/>
                                          </p:spTgt>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grpId="0" nodeType="clickEffect">
                                  <p:stCondLst>
                                    <p:cond delay="300"/>
                                  </p:stCondLst>
                                  <p:childTnLst>
                                    <p:set>
                                      <p:cBhvr>
                                        <p:cTn id="40" dur="1" fill="hold">
                                          <p:stCondLst>
                                            <p:cond delay="0"/>
                                          </p:stCondLst>
                                        </p:cTn>
                                        <p:tgtEl>
                                          <p:spTgt spid="19">
                                            <p:txEl>
                                              <p:pRg st="0" end="0"/>
                                            </p:txEl>
                                          </p:spTgt>
                                        </p:tgtEl>
                                        <p:attrNameLst>
                                          <p:attrName>style.visibility</p:attrName>
                                        </p:attrNameLst>
                                      </p:cBhvr>
                                      <p:to>
                                        <p:strVal val="visible"/>
                                      </p:to>
                                    </p:set>
                                    <p:animEffect transition="in" filter="fade">
                                      <p:cBhvr>
                                        <p:cTn id="41" dur="600"/>
                                        <p:tgtEl>
                                          <p:spTgt spid="19">
                                            <p:txEl>
                                              <p:pRg st="0" end="0"/>
                                            </p:txEl>
                                          </p:spTgt>
                                        </p:tgtEl>
                                      </p:cBhvr>
                                    </p:animEffect>
                                    <p:anim calcmode="lin" valueType="num">
                                      <p:cBhvr>
                                        <p:cTn id="42" dur="6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43" dur="540" decel="100000" fill="hold"/>
                                        <p:tgtEl>
                                          <p:spTgt spid="19">
                                            <p:txEl>
                                              <p:pRg st="0" end="0"/>
                                            </p:txEl>
                                          </p:spTgt>
                                        </p:tgtEl>
                                        <p:attrNameLst>
                                          <p:attrName>ppt_y</p:attrName>
                                        </p:attrNameLst>
                                      </p:cBhvr>
                                      <p:tavLst>
                                        <p:tav tm="0">
                                          <p:val>
                                            <p:strVal val="#ppt_y+1"/>
                                          </p:val>
                                        </p:tav>
                                        <p:tav tm="100000">
                                          <p:val>
                                            <p:strVal val="#ppt_y-.03"/>
                                          </p:val>
                                        </p:tav>
                                      </p:tavLst>
                                    </p:anim>
                                    <p:anim calcmode="lin" valueType="num">
                                      <p:cBhvr>
                                        <p:cTn id="44" dur="60" accel="100000" fill="hold">
                                          <p:stCondLst>
                                            <p:cond delay="540"/>
                                          </p:stCondLst>
                                        </p:cTn>
                                        <p:tgtEl>
                                          <p:spTgt spid="19">
                                            <p:txEl>
                                              <p:pRg st="0" end="0"/>
                                            </p:txEl>
                                          </p:spTgt>
                                        </p:tgtEl>
                                        <p:attrNameLst>
                                          <p:attrName>ppt_y</p:attrName>
                                        </p:attrNameLst>
                                      </p:cBhvr>
                                      <p:tavLst>
                                        <p:tav tm="0">
                                          <p:val>
                                            <p:strVal val="#ppt_y-.03"/>
                                          </p:val>
                                        </p:tav>
                                        <p:tav tm="100000">
                                          <p:val>
                                            <p:strVal val="#ppt_y"/>
                                          </p:val>
                                        </p:tav>
                                      </p:tavLst>
                                    </p:anim>
                                  </p:childTnLst>
                                </p:cTn>
                              </p:par>
                              <p:par>
                                <p:cTn id="45" presetID="37" presetClass="entr" presetSubtype="0" fill="hold" grpId="0" nodeType="withEffect">
                                  <p:stCondLst>
                                    <p:cond delay="300"/>
                                  </p:stCondLst>
                                  <p:childTnLst>
                                    <p:set>
                                      <p:cBhvr>
                                        <p:cTn id="46" dur="1" fill="hold">
                                          <p:stCondLst>
                                            <p:cond delay="0"/>
                                          </p:stCondLst>
                                        </p:cTn>
                                        <p:tgtEl>
                                          <p:spTgt spid="20">
                                            <p:txEl>
                                              <p:pRg st="0" end="0"/>
                                            </p:txEl>
                                          </p:spTgt>
                                        </p:tgtEl>
                                        <p:attrNameLst>
                                          <p:attrName>style.visibility</p:attrName>
                                        </p:attrNameLst>
                                      </p:cBhvr>
                                      <p:to>
                                        <p:strVal val="visible"/>
                                      </p:to>
                                    </p:set>
                                    <p:animEffect transition="in" filter="fade">
                                      <p:cBhvr>
                                        <p:cTn id="47" dur="600"/>
                                        <p:tgtEl>
                                          <p:spTgt spid="20">
                                            <p:txEl>
                                              <p:pRg st="0" end="0"/>
                                            </p:txEl>
                                          </p:spTgt>
                                        </p:tgtEl>
                                      </p:cBhvr>
                                    </p:animEffect>
                                    <p:anim calcmode="lin" valueType="num">
                                      <p:cBhvr>
                                        <p:cTn id="48" dur="6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9" dur="540" decel="100000" fill="hold"/>
                                        <p:tgtEl>
                                          <p:spTgt spid="20">
                                            <p:txEl>
                                              <p:pRg st="0" end="0"/>
                                            </p:txEl>
                                          </p:spTgt>
                                        </p:tgtEl>
                                        <p:attrNameLst>
                                          <p:attrName>ppt_y</p:attrName>
                                        </p:attrNameLst>
                                      </p:cBhvr>
                                      <p:tavLst>
                                        <p:tav tm="0">
                                          <p:val>
                                            <p:strVal val="#ppt_y+1"/>
                                          </p:val>
                                        </p:tav>
                                        <p:tav tm="100000">
                                          <p:val>
                                            <p:strVal val="#ppt_y-.03"/>
                                          </p:val>
                                        </p:tav>
                                      </p:tavLst>
                                    </p:anim>
                                    <p:anim calcmode="lin" valueType="num">
                                      <p:cBhvr>
                                        <p:cTn id="50" dur="60" accel="100000" fill="hold">
                                          <p:stCondLst>
                                            <p:cond delay="540"/>
                                          </p:stCondLst>
                                        </p:cTn>
                                        <p:tgtEl>
                                          <p:spTgt spid="20">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animBg="1">
        <p:tmplLst>
          <p:tmpl lvl="1">
            <p:tnLst>
              <p:par>
                <p:cTn presetID="37" presetClass="entr" presetSubtype="0" fill="hold" nodeType="clickEffect">
                  <p:stCondLst>
                    <p:cond delay="300"/>
                  </p:stCondLst>
                  <p:childTnLst>
                    <p:set>
                      <p:cBhvr>
                        <p:cTn dur="1" fill="hold">
                          <p:stCondLst>
                            <p:cond delay="0"/>
                          </p:stCondLst>
                        </p:cTn>
                        <p:tgtEl>
                          <p:spTgt spid="6"/>
                        </p:tgtEl>
                        <p:attrNameLst>
                          <p:attrName>style.visibility</p:attrName>
                        </p:attrNameLst>
                      </p:cBhvr>
                      <p:to>
                        <p:strVal val="visible"/>
                      </p:to>
                    </p:set>
                    <p:animEffect transition="in" filter="fade">
                      <p:cBhvr>
                        <p:cTn dur="600"/>
                        <p:tgtEl>
                          <p:spTgt spid="6"/>
                        </p:tgtEl>
                      </p:cBhvr>
                    </p:animEffect>
                    <p:anim calcmode="lin" valueType="num">
                      <p:cBhvr>
                        <p:cTn dur="600" fill="hold"/>
                        <p:tgtEl>
                          <p:spTgt spid="6"/>
                        </p:tgtEl>
                        <p:attrNameLst>
                          <p:attrName>ppt_x</p:attrName>
                        </p:attrNameLst>
                      </p:cBhvr>
                      <p:tavLst>
                        <p:tav tm="0">
                          <p:val>
                            <p:strVal val="#ppt_x"/>
                          </p:val>
                        </p:tav>
                        <p:tav tm="100000">
                          <p:val>
                            <p:strVal val="#ppt_x"/>
                          </p:val>
                        </p:tav>
                      </p:tavLst>
                    </p:anim>
                    <p:anim calcmode="lin" valueType="num">
                      <p:cBhvr>
                        <p:cTn dur="540" decel="100000" fill="hold"/>
                        <p:tgtEl>
                          <p:spTgt spid="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tnLst>
          </p:tmpl>
        </p:tmplLst>
      </p:bldP>
      <p:bldP spid="7" grpId="0" build="p">
        <p:tmplLst>
          <p:tmpl lvl="1">
            <p:tnLst>
              <p:par>
                <p:cTn presetID="37" presetClass="entr" presetSubtype="0" fill="hold" nodeType="withEffect" nodePh="1">
                  <p:stCondLst>
                    <p:cond delay="300"/>
                  </p:stCondLst>
                  <p:childTnLst>
                    <p:set>
                      <p:cBhvr>
                        <p:cTn dur="1" fill="hold">
                          <p:stCondLst>
                            <p:cond delay="0"/>
                          </p:stCondLst>
                        </p:cTn>
                        <p:tgtEl>
                          <p:spTgt spid="7"/>
                        </p:tgtEl>
                        <p:attrNameLst>
                          <p:attrName>style.visibility</p:attrName>
                        </p:attrNameLst>
                      </p:cBhvr>
                      <p:to>
                        <p:strVal val="visible"/>
                      </p:to>
                    </p:set>
                    <p:animEffect transition="in" filter="fade">
                      <p:cBhvr>
                        <p:cTn dur="600"/>
                        <p:tgtEl>
                          <p:spTgt spid="7"/>
                        </p:tgtEl>
                      </p:cBhvr>
                    </p:animEffect>
                    <p:anim calcmode="lin" valueType="num">
                      <p:cBhvr>
                        <p:cTn dur="600" fill="hold"/>
                        <p:tgtEl>
                          <p:spTgt spid="7"/>
                        </p:tgtEl>
                        <p:attrNameLst>
                          <p:attrName>ppt_x</p:attrName>
                        </p:attrNameLst>
                      </p:cBhvr>
                      <p:tavLst>
                        <p:tav tm="0">
                          <p:val>
                            <p:strVal val="#ppt_x"/>
                          </p:val>
                        </p:tav>
                        <p:tav tm="100000">
                          <p:val>
                            <p:strVal val="#ppt_x"/>
                          </p:val>
                        </p:tav>
                      </p:tavLst>
                    </p:anim>
                    <p:anim calcmode="lin" valueType="num">
                      <p:cBhvr>
                        <p:cTn dur="540" decel="100000" fill="hold"/>
                        <p:tgtEl>
                          <p:spTgt spid="7"/>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7"/>
                        </p:tgtEl>
                        <p:attrNameLst>
                          <p:attrName>ppt_y</p:attrName>
                        </p:attrNameLst>
                      </p:cBhvr>
                      <p:tavLst>
                        <p:tav tm="0">
                          <p:val>
                            <p:strVal val="#ppt_y-.03"/>
                          </p:val>
                        </p:tav>
                        <p:tav tm="100000">
                          <p:val>
                            <p:strVal val="#ppt_y"/>
                          </p:val>
                        </p:tav>
                      </p:tavLst>
                    </p:anim>
                  </p:childTnLst>
                </p:cTn>
              </p:par>
            </p:tnLst>
          </p:tmpl>
        </p:tmplLst>
      </p:bldP>
      <p:bldP spid="18" grpId="0"/>
      <p:bldP spid="19" grpId="0" build="p" animBg="1">
        <p:tmplLst>
          <p:tmpl lvl="1">
            <p:tnLst>
              <p:par>
                <p:cTn presetID="37" presetClass="entr" presetSubtype="0" fill="hold" nodeType="clickEffect">
                  <p:stCondLst>
                    <p:cond delay="300"/>
                  </p:stCondLst>
                  <p:childTnLst>
                    <p:set>
                      <p:cBhvr>
                        <p:cTn dur="1" fill="hold">
                          <p:stCondLst>
                            <p:cond delay="0"/>
                          </p:stCondLst>
                        </p:cTn>
                        <p:tgtEl>
                          <p:spTgt spid="19"/>
                        </p:tgtEl>
                        <p:attrNameLst>
                          <p:attrName>style.visibility</p:attrName>
                        </p:attrNameLst>
                      </p:cBhvr>
                      <p:to>
                        <p:strVal val="visible"/>
                      </p:to>
                    </p:set>
                    <p:animEffect transition="in" filter="fade">
                      <p:cBhvr>
                        <p:cTn dur="600"/>
                        <p:tgtEl>
                          <p:spTgt spid="19"/>
                        </p:tgtEl>
                      </p:cBhvr>
                    </p:animEffect>
                    <p:anim calcmode="lin" valueType="num">
                      <p:cBhvr>
                        <p:cTn dur="600" fill="hold"/>
                        <p:tgtEl>
                          <p:spTgt spid="19"/>
                        </p:tgtEl>
                        <p:attrNameLst>
                          <p:attrName>ppt_x</p:attrName>
                        </p:attrNameLst>
                      </p:cBhvr>
                      <p:tavLst>
                        <p:tav tm="0">
                          <p:val>
                            <p:strVal val="#ppt_x"/>
                          </p:val>
                        </p:tav>
                        <p:tav tm="100000">
                          <p:val>
                            <p:strVal val="#ppt_x"/>
                          </p:val>
                        </p:tav>
                      </p:tavLst>
                    </p:anim>
                    <p:anim calcmode="lin" valueType="num">
                      <p:cBhvr>
                        <p:cTn dur="540" decel="100000" fill="hold"/>
                        <p:tgtEl>
                          <p:spTgt spid="19"/>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9"/>
                        </p:tgtEl>
                        <p:attrNameLst>
                          <p:attrName>ppt_y</p:attrName>
                        </p:attrNameLst>
                      </p:cBhvr>
                      <p:tavLst>
                        <p:tav tm="0">
                          <p:val>
                            <p:strVal val="#ppt_y-.03"/>
                          </p:val>
                        </p:tav>
                        <p:tav tm="100000">
                          <p:val>
                            <p:strVal val="#ppt_y"/>
                          </p:val>
                        </p:tav>
                      </p:tavLst>
                    </p:anim>
                  </p:childTnLst>
                </p:cTn>
              </p:par>
            </p:tnLst>
          </p:tmpl>
        </p:tmplLst>
      </p:bldP>
      <p:bldP spid="20" grpId="0" build="p">
        <p:tmplLst>
          <p:tmpl lvl="1">
            <p:tnLst>
              <p:par>
                <p:cTn presetID="37" presetClass="entr" presetSubtype="0" fill="hold" nodeType="withEffect" nodePh="1">
                  <p:stCondLst>
                    <p:cond delay="300"/>
                  </p:stCondLst>
                  <p:childTnLst>
                    <p:set>
                      <p:cBhvr>
                        <p:cTn dur="1" fill="hold">
                          <p:stCondLst>
                            <p:cond delay="0"/>
                          </p:stCondLst>
                        </p:cTn>
                        <p:tgtEl>
                          <p:spTgt spid="20"/>
                        </p:tgtEl>
                        <p:attrNameLst>
                          <p:attrName>style.visibility</p:attrName>
                        </p:attrNameLst>
                      </p:cBhvr>
                      <p:to>
                        <p:strVal val="visible"/>
                      </p:to>
                    </p:set>
                    <p:animEffect transition="in" filter="fade">
                      <p:cBhvr>
                        <p:cTn dur="600"/>
                        <p:tgtEl>
                          <p:spTgt spid="20"/>
                        </p:tgtEl>
                      </p:cBhvr>
                    </p:animEffect>
                    <p:anim calcmode="lin" valueType="num">
                      <p:cBhvr>
                        <p:cTn dur="600" fill="hold"/>
                        <p:tgtEl>
                          <p:spTgt spid="20"/>
                        </p:tgtEl>
                        <p:attrNameLst>
                          <p:attrName>ppt_x</p:attrName>
                        </p:attrNameLst>
                      </p:cBhvr>
                      <p:tavLst>
                        <p:tav tm="0">
                          <p:val>
                            <p:strVal val="#ppt_x"/>
                          </p:val>
                        </p:tav>
                        <p:tav tm="100000">
                          <p:val>
                            <p:strVal val="#ppt_x"/>
                          </p:val>
                        </p:tav>
                      </p:tavLst>
                    </p:anim>
                    <p:anim calcmode="lin" valueType="num">
                      <p:cBhvr>
                        <p:cTn dur="540" decel="100000" fill="hold"/>
                        <p:tgtEl>
                          <p:spTgt spid="2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0"/>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6" name="Picture Placeholder 15"/>
          <p:cNvSpPr>
            <a:spLocks noGrp="1"/>
          </p:cNvSpPr>
          <p:nvPr>
            <p:ph type="pic" sz="quarter" idx="10" hasCustomPrompt="1"/>
          </p:nvPr>
        </p:nvSpPr>
        <p:spPr>
          <a:xfrm>
            <a:off x="734570" y="0"/>
            <a:ext cx="5020811" cy="5143500"/>
          </a:xfrm>
          <a:custGeom>
            <a:avLst/>
            <a:gdLst>
              <a:gd name="connsiteX0" fmla="*/ 4503486 w 6694415"/>
              <a:gd name="connsiteY0" fmla="*/ 2951742 h 6858000"/>
              <a:gd name="connsiteX1" fmla="*/ 5459785 w 6694415"/>
              <a:gd name="connsiteY1" fmla="*/ 3347853 h 6858000"/>
              <a:gd name="connsiteX2" fmla="*/ 5459785 w 6694415"/>
              <a:gd name="connsiteY2" fmla="*/ 5260450 h 6858000"/>
              <a:gd name="connsiteX3" fmla="*/ 3862235 w 6694415"/>
              <a:gd name="connsiteY3" fmla="*/ 6858000 h 6858000"/>
              <a:gd name="connsiteX4" fmla="*/ 37042 w 6694415"/>
              <a:gd name="connsiteY4" fmla="*/ 6858000 h 6858000"/>
              <a:gd name="connsiteX5" fmla="*/ 3547188 w 6694415"/>
              <a:gd name="connsiteY5" fmla="*/ 3347853 h 6858000"/>
              <a:gd name="connsiteX6" fmla="*/ 4503486 w 6694415"/>
              <a:gd name="connsiteY6" fmla="*/ 2951742 h 6858000"/>
              <a:gd name="connsiteX7" fmla="*/ 2871192 w 6694415"/>
              <a:gd name="connsiteY7" fmla="*/ 0 h 6858000"/>
              <a:gd name="connsiteX8" fmla="*/ 6694415 w 6694415"/>
              <a:gd name="connsiteY8" fmla="*/ 0 h 6858000"/>
              <a:gd name="connsiteX9" fmla="*/ 6675887 w 6694415"/>
              <a:gd name="connsiteY9" fmla="*/ 20498 h 6858000"/>
              <a:gd name="connsiteX10" fmla="*/ 2308708 w 6694415"/>
              <a:gd name="connsiteY10" fmla="*/ 4387676 h 6858000"/>
              <a:gd name="connsiteX11" fmla="*/ 396110 w 6694415"/>
              <a:gd name="connsiteY11" fmla="*/ 4387676 h 6858000"/>
              <a:gd name="connsiteX12" fmla="*/ 396112 w 6694415"/>
              <a:gd name="connsiteY12" fmla="*/ 4387677 h 6858000"/>
              <a:gd name="connsiteX13" fmla="*/ 396112 w 6694415"/>
              <a:gd name="connsiteY13" fmla="*/ 24750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94415" h="6858000">
                <a:moveTo>
                  <a:pt x="4503486" y="2951742"/>
                </a:moveTo>
                <a:cubicBezTo>
                  <a:pt x="4849599" y="2951742"/>
                  <a:pt x="5195711" y="3083779"/>
                  <a:pt x="5459785" y="3347853"/>
                </a:cubicBezTo>
                <a:cubicBezTo>
                  <a:pt x="5987933" y="3876002"/>
                  <a:pt x="5987933" y="4732301"/>
                  <a:pt x="5459785" y="5260450"/>
                </a:cubicBezTo>
                <a:lnTo>
                  <a:pt x="3862235" y="6858000"/>
                </a:lnTo>
                <a:lnTo>
                  <a:pt x="37042" y="6858000"/>
                </a:lnTo>
                <a:lnTo>
                  <a:pt x="3547188" y="3347853"/>
                </a:lnTo>
                <a:cubicBezTo>
                  <a:pt x="3811262" y="3083779"/>
                  <a:pt x="4157375" y="2951742"/>
                  <a:pt x="4503486" y="2951742"/>
                </a:cubicBezTo>
                <a:close/>
                <a:moveTo>
                  <a:pt x="2871192" y="0"/>
                </a:moveTo>
                <a:lnTo>
                  <a:pt x="6694415" y="0"/>
                </a:lnTo>
                <a:lnTo>
                  <a:pt x="6675887" y="20498"/>
                </a:lnTo>
                <a:lnTo>
                  <a:pt x="2308708" y="4387676"/>
                </a:lnTo>
                <a:cubicBezTo>
                  <a:pt x="1780559" y="4915824"/>
                  <a:pt x="924258" y="4915825"/>
                  <a:pt x="396110" y="4387676"/>
                </a:cubicBezTo>
                <a:cubicBezTo>
                  <a:pt x="396111" y="4387676"/>
                  <a:pt x="396111" y="4387677"/>
                  <a:pt x="396112" y="4387677"/>
                </a:cubicBezTo>
                <a:cubicBezTo>
                  <a:pt x="-132037" y="3859529"/>
                  <a:pt x="-132037" y="3003229"/>
                  <a:pt x="396112" y="2475080"/>
                </a:cubicBezTo>
                <a:close/>
              </a:path>
            </a:pathLst>
          </a:custGeom>
          <a:pattFill prst="pct5">
            <a:fgClr>
              <a:schemeClr val="tx1"/>
            </a:fgClr>
            <a:bgClr>
              <a:schemeClr val="bg1">
                <a:lumMod val="85000"/>
              </a:schemeClr>
            </a:bgClr>
          </a:pattFill>
          <a:effectLst>
            <a:outerShdw blurRad="419100" dist="342900" dir="5400000" sx="89000" sy="89000" algn="t" rotWithShape="0">
              <a:prstClr val="black">
                <a:alpha val="16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015469240"/>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8" name="Picture Placeholder 7"/>
          <p:cNvSpPr>
            <a:spLocks noGrp="1"/>
          </p:cNvSpPr>
          <p:nvPr>
            <p:ph type="pic" sz="quarter" idx="12" hasCustomPrompt="1"/>
          </p:nvPr>
        </p:nvSpPr>
        <p:spPr>
          <a:xfrm>
            <a:off x="4463935" y="775524"/>
            <a:ext cx="3258284" cy="3590179"/>
          </a:xfrm>
          <a:custGeom>
            <a:avLst/>
            <a:gdLst>
              <a:gd name="connsiteX0" fmla="*/ 36326 w 7804115"/>
              <a:gd name="connsiteY0" fmla="*/ 864574 h 4786905"/>
              <a:gd name="connsiteX1" fmla="*/ 2552826 w 7804115"/>
              <a:gd name="connsiteY1" fmla="*/ 864574 h 4786905"/>
              <a:gd name="connsiteX2" fmla="*/ 2589152 w 7804115"/>
              <a:gd name="connsiteY2" fmla="*/ 900900 h 4786905"/>
              <a:gd name="connsiteX3" fmla="*/ 2589152 w 7804115"/>
              <a:gd name="connsiteY3" fmla="*/ 3922330 h 4786905"/>
              <a:gd name="connsiteX4" fmla="*/ 0 w 7804115"/>
              <a:gd name="connsiteY4" fmla="*/ 3922330 h 4786905"/>
              <a:gd name="connsiteX5" fmla="*/ 0 w 7804115"/>
              <a:gd name="connsiteY5" fmla="*/ 900900 h 4786905"/>
              <a:gd name="connsiteX6" fmla="*/ 36326 w 7804115"/>
              <a:gd name="connsiteY6" fmla="*/ 864574 h 4786905"/>
              <a:gd name="connsiteX7" fmla="*/ 3459736 w 7804115"/>
              <a:gd name="connsiteY7" fmla="*/ 0 h 4786905"/>
              <a:gd name="connsiteX8" fmla="*/ 7786607 w 7804115"/>
              <a:gd name="connsiteY8" fmla="*/ 0 h 4786905"/>
              <a:gd name="connsiteX9" fmla="*/ 7804115 w 7804115"/>
              <a:gd name="connsiteY9" fmla="*/ 17508 h 4786905"/>
              <a:gd name="connsiteX10" fmla="*/ 7804115 w 7804115"/>
              <a:gd name="connsiteY10" fmla="*/ 4769397 h 4786905"/>
              <a:gd name="connsiteX11" fmla="*/ 7786607 w 7804115"/>
              <a:gd name="connsiteY11" fmla="*/ 4786905 h 4786905"/>
              <a:gd name="connsiteX12" fmla="*/ 3459736 w 7804115"/>
              <a:gd name="connsiteY12" fmla="*/ 4786905 h 4786905"/>
              <a:gd name="connsiteX0-1" fmla="*/ 36326 w 7804115"/>
              <a:gd name="connsiteY0-2" fmla="*/ 864574 h 4786905"/>
              <a:gd name="connsiteX1-3" fmla="*/ 2552826 w 7804115"/>
              <a:gd name="connsiteY1-4" fmla="*/ 864574 h 4786905"/>
              <a:gd name="connsiteX2-5" fmla="*/ 2589152 w 7804115"/>
              <a:gd name="connsiteY2-6" fmla="*/ 3922330 h 4786905"/>
              <a:gd name="connsiteX3-7" fmla="*/ 0 w 7804115"/>
              <a:gd name="connsiteY3-8" fmla="*/ 3922330 h 4786905"/>
              <a:gd name="connsiteX4-9" fmla="*/ 0 w 7804115"/>
              <a:gd name="connsiteY4-10" fmla="*/ 900900 h 4786905"/>
              <a:gd name="connsiteX5-11" fmla="*/ 36326 w 7804115"/>
              <a:gd name="connsiteY5-12" fmla="*/ 864574 h 4786905"/>
              <a:gd name="connsiteX6-13" fmla="*/ 3459736 w 7804115"/>
              <a:gd name="connsiteY6-14" fmla="*/ 0 h 4786905"/>
              <a:gd name="connsiteX7-15" fmla="*/ 7786607 w 7804115"/>
              <a:gd name="connsiteY7-16" fmla="*/ 0 h 4786905"/>
              <a:gd name="connsiteX8-17" fmla="*/ 7804115 w 7804115"/>
              <a:gd name="connsiteY8-18" fmla="*/ 17508 h 4786905"/>
              <a:gd name="connsiteX9-19" fmla="*/ 7804115 w 7804115"/>
              <a:gd name="connsiteY9-20" fmla="*/ 4769397 h 4786905"/>
              <a:gd name="connsiteX10-21" fmla="*/ 7786607 w 7804115"/>
              <a:gd name="connsiteY10-22" fmla="*/ 4786905 h 4786905"/>
              <a:gd name="connsiteX11-23" fmla="*/ 3459736 w 7804115"/>
              <a:gd name="connsiteY11-24" fmla="*/ 4786905 h 4786905"/>
              <a:gd name="connsiteX12-25" fmla="*/ 3459736 w 7804115"/>
              <a:gd name="connsiteY12-26" fmla="*/ 0 h 4786905"/>
              <a:gd name="connsiteX0-27" fmla="*/ 36326 w 7804115"/>
              <a:gd name="connsiteY0-28" fmla="*/ 864574 h 4786905"/>
              <a:gd name="connsiteX1-29" fmla="*/ 2589152 w 7804115"/>
              <a:gd name="connsiteY1-30" fmla="*/ 3922330 h 4786905"/>
              <a:gd name="connsiteX2-31" fmla="*/ 0 w 7804115"/>
              <a:gd name="connsiteY2-32" fmla="*/ 3922330 h 4786905"/>
              <a:gd name="connsiteX3-33" fmla="*/ 0 w 7804115"/>
              <a:gd name="connsiteY3-34" fmla="*/ 900900 h 4786905"/>
              <a:gd name="connsiteX4-35" fmla="*/ 36326 w 7804115"/>
              <a:gd name="connsiteY4-36" fmla="*/ 864574 h 4786905"/>
              <a:gd name="connsiteX5-37" fmla="*/ 3459736 w 7804115"/>
              <a:gd name="connsiteY5-38" fmla="*/ 0 h 4786905"/>
              <a:gd name="connsiteX6-39" fmla="*/ 7786607 w 7804115"/>
              <a:gd name="connsiteY6-40" fmla="*/ 0 h 4786905"/>
              <a:gd name="connsiteX7-41" fmla="*/ 7804115 w 7804115"/>
              <a:gd name="connsiteY7-42" fmla="*/ 17508 h 4786905"/>
              <a:gd name="connsiteX8-43" fmla="*/ 7804115 w 7804115"/>
              <a:gd name="connsiteY8-44" fmla="*/ 4769397 h 4786905"/>
              <a:gd name="connsiteX9-45" fmla="*/ 7786607 w 7804115"/>
              <a:gd name="connsiteY9-46" fmla="*/ 4786905 h 4786905"/>
              <a:gd name="connsiteX10-47" fmla="*/ 3459736 w 7804115"/>
              <a:gd name="connsiteY10-48" fmla="*/ 4786905 h 4786905"/>
              <a:gd name="connsiteX11-49" fmla="*/ 3459736 w 7804115"/>
              <a:gd name="connsiteY11-50" fmla="*/ 0 h 4786905"/>
              <a:gd name="connsiteX0-51" fmla="*/ 36326 w 7804115"/>
              <a:gd name="connsiteY0-52" fmla="*/ 864574 h 4786905"/>
              <a:gd name="connsiteX1-53" fmla="*/ 0 w 7804115"/>
              <a:gd name="connsiteY1-54" fmla="*/ 3922330 h 4786905"/>
              <a:gd name="connsiteX2-55" fmla="*/ 0 w 7804115"/>
              <a:gd name="connsiteY2-56" fmla="*/ 900900 h 4786905"/>
              <a:gd name="connsiteX3-57" fmla="*/ 36326 w 7804115"/>
              <a:gd name="connsiteY3-58" fmla="*/ 864574 h 4786905"/>
              <a:gd name="connsiteX4-59" fmla="*/ 3459736 w 7804115"/>
              <a:gd name="connsiteY4-60" fmla="*/ 0 h 4786905"/>
              <a:gd name="connsiteX5-61" fmla="*/ 7786607 w 7804115"/>
              <a:gd name="connsiteY5-62" fmla="*/ 0 h 4786905"/>
              <a:gd name="connsiteX6-63" fmla="*/ 7804115 w 7804115"/>
              <a:gd name="connsiteY6-64" fmla="*/ 17508 h 4786905"/>
              <a:gd name="connsiteX7-65" fmla="*/ 7804115 w 7804115"/>
              <a:gd name="connsiteY7-66" fmla="*/ 4769397 h 4786905"/>
              <a:gd name="connsiteX8-67" fmla="*/ 7786607 w 7804115"/>
              <a:gd name="connsiteY8-68" fmla="*/ 4786905 h 4786905"/>
              <a:gd name="connsiteX9-69" fmla="*/ 3459736 w 7804115"/>
              <a:gd name="connsiteY9-70" fmla="*/ 4786905 h 4786905"/>
              <a:gd name="connsiteX10-71" fmla="*/ 3459736 w 7804115"/>
              <a:gd name="connsiteY10-72" fmla="*/ 0 h 4786905"/>
              <a:gd name="connsiteX0-73" fmla="*/ 36326 w 7804115"/>
              <a:gd name="connsiteY0-74" fmla="*/ 864574 h 4786905"/>
              <a:gd name="connsiteX1-75" fmla="*/ 0 w 7804115"/>
              <a:gd name="connsiteY1-76" fmla="*/ 900900 h 4786905"/>
              <a:gd name="connsiteX2-77" fmla="*/ 36326 w 7804115"/>
              <a:gd name="connsiteY2-78" fmla="*/ 864574 h 4786905"/>
              <a:gd name="connsiteX3-79" fmla="*/ 3459736 w 7804115"/>
              <a:gd name="connsiteY3-80" fmla="*/ 0 h 4786905"/>
              <a:gd name="connsiteX4-81" fmla="*/ 7786607 w 7804115"/>
              <a:gd name="connsiteY4-82" fmla="*/ 0 h 4786905"/>
              <a:gd name="connsiteX5-83" fmla="*/ 7804115 w 7804115"/>
              <a:gd name="connsiteY5-84" fmla="*/ 17508 h 4786905"/>
              <a:gd name="connsiteX6-85" fmla="*/ 7804115 w 7804115"/>
              <a:gd name="connsiteY6-86" fmla="*/ 4769397 h 4786905"/>
              <a:gd name="connsiteX7-87" fmla="*/ 7786607 w 7804115"/>
              <a:gd name="connsiteY7-88" fmla="*/ 4786905 h 4786905"/>
              <a:gd name="connsiteX8-89" fmla="*/ 3459736 w 7804115"/>
              <a:gd name="connsiteY8-90" fmla="*/ 4786905 h 4786905"/>
              <a:gd name="connsiteX9-91" fmla="*/ 3459736 w 7804115"/>
              <a:gd name="connsiteY9-92" fmla="*/ 0 h 4786905"/>
              <a:gd name="connsiteX0-93" fmla="*/ 0 w 4344379"/>
              <a:gd name="connsiteY0-94" fmla="*/ 0 h 4786905"/>
              <a:gd name="connsiteX1-95" fmla="*/ 4326871 w 4344379"/>
              <a:gd name="connsiteY1-96" fmla="*/ 0 h 4786905"/>
              <a:gd name="connsiteX2-97" fmla="*/ 4344379 w 4344379"/>
              <a:gd name="connsiteY2-98" fmla="*/ 17508 h 4786905"/>
              <a:gd name="connsiteX3-99" fmla="*/ 4344379 w 4344379"/>
              <a:gd name="connsiteY3-100" fmla="*/ 4769397 h 4786905"/>
              <a:gd name="connsiteX4-101" fmla="*/ 4326871 w 4344379"/>
              <a:gd name="connsiteY4-102" fmla="*/ 4786905 h 4786905"/>
              <a:gd name="connsiteX5-103" fmla="*/ 0 w 4344379"/>
              <a:gd name="connsiteY5-104" fmla="*/ 4786905 h 4786905"/>
              <a:gd name="connsiteX6-105" fmla="*/ 0 w 4344379"/>
              <a:gd name="connsiteY6-106" fmla="*/ 0 h 47869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344379" h="4786905">
                <a:moveTo>
                  <a:pt x="0" y="0"/>
                </a:moveTo>
                <a:lnTo>
                  <a:pt x="4326871" y="0"/>
                </a:lnTo>
                <a:cubicBezTo>
                  <a:pt x="4336540" y="0"/>
                  <a:pt x="4344379" y="7839"/>
                  <a:pt x="4344379" y="17508"/>
                </a:cubicBezTo>
                <a:lnTo>
                  <a:pt x="4344379" y="4769397"/>
                </a:lnTo>
                <a:cubicBezTo>
                  <a:pt x="4344379" y="4779066"/>
                  <a:pt x="4336540" y="4786905"/>
                  <a:pt x="4326871" y="4786905"/>
                </a:cubicBezTo>
                <a:lnTo>
                  <a:pt x="0" y="4786905"/>
                </a:lnTo>
                <a:lnTo>
                  <a:pt x="0" y="0"/>
                </a:ln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8367126"/>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Picture Placeholder 10"/>
          <p:cNvSpPr>
            <a:spLocks noGrp="1"/>
          </p:cNvSpPr>
          <p:nvPr>
            <p:ph type="pic" sz="quarter" idx="13" hasCustomPrompt="1"/>
          </p:nvPr>
        </p:nvSpPr>
        <p:spPr>
          <a:xfrm>
            <a:off x="4613963" y="2564109"/>
            <a:ext cx="3777330" cy="1929833"/>
          </a:xfrm>
          <a:custGeom>
            <a:avLst/>
            <a:gdLst>
              <a:gd name="connsiteX0" fmla="*/ 0 w 5036440"/>
              <a:gd name="connsiteY0" fmla="*/ 0 h 2573111"/>
              <a:gd name="connsiteX1" fmla="*/ 5036440 w 5036440"/>
              <a:gd name="connsiteY1" fmla="*/ 0 h 2573111"/>
              <a:gd name="connsiteX2" fmla="*/ 5036440 w 5036440"/>
              <a:gd name="connsiteY2" fmla="*/ 2539969 h 2573111"/>
              <a:gd name="connsiteX3" fmla="*/ 5003298 w 5036440"/>
              <a:gd name="connsiteY3" fmla="*/ 2573111 h 2573111"/>
              <a:gd name="connsiteX4" fmla="*/ 0 w 5036440"/>
              <a:gd name="connsiteY4" fmla="*/ 2573111 h 2573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6440" h="2573111">
                <a:moveTo>
                  <a:pt x="0" y="0"/>
                </a:moveTo>
                <a:lnTo>
                  <a:pt x="5036440" y="0"/>
                </a:lnTo>
                <a:lnTo>
                  <a:pt x="5036440" y="2539969"/>
                </a:lnTo>
                <a:cubicBezTo>
                  <a:pt x="5036440" y="2558273"/>
                  <a:pt x="5021602" y="2573111"/>
                  <a:pt x="5003298" y="2573111"/>
                </a:cubicBezTo>
                <a:lnTo>
                  <a:pt x="0" y="2573111"/>
                </a:ln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9" name="Picture Placeholder 8"/>
          <p:cNvSpPr>
            <a:spLocks noGrp="1"/>
          </p:cNvSpPr>
          <p:nvPr>
            <p:ph type="pic" sz="quarter" idx="12" hasCustomPrompt="1"/>
          </p:nvPr>
        </p:nvSpPr>
        <p:spPr>
          <a:xfrm>
            <a:off x="836632" y="614742"/>
            <a:ext cx="3777330" cy="1949364"/>
          </a:xfrm>
          <a:custGeom>
            <a:avLst/>
            <a:gdLst>
              <a:gd name="connsiteX0" fmla="*/ 33477 w 5036440"/>
              <a:gd name="connsiteY0" fmla="*/ 0 h 2599152"/>
              <a:gd name="connsiteX1" fmla="*/ 5036440 w 5036440"/>
              <a:gd name="connsiteY1" fmla="*/ 0 h 2599152"/>
              <a:gd name="connsiteX2" fmla="*/ 5036440 w 5036440"/>
              <a:gd name="connsiteY2" fmla="*/ 2599152 h 2599152"/>
              <a:gd name="connsiteX3" fmla="*/ 0 w 5036440"/>
              <a:gd name="connsiteY3" fmla="*/ 2599152 h 2599152"/>
              <a:gd name="connsiteX4" fmla="*/ 0 w 5036440"/>
              <a:gd name="connsiteY4" fmla="*/ 33477 h 2599152"/>
              <a:gd name="connsiteX5" fmla="*/ 33477 w 5036440"/>
              <a:gd name="connsiteY5" fmla="*/ 0 h 259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6440" h="2599152">
                <a:moveTo>
                  <a:pt x="33477" y="0"/>
                </a:moveTo>
                <a:lnTo>
                  <a:pt x="5036440" y="0"/>
                </a:lnTo>
                <a:lnTo>
                  <a:pt x="5036440" y="2599152"/>
                </a:lnTo>
                <a:lnTo>
                  <a:pt x="0" y="2599152"/>
                </a:lnTo>
                <a:lnTo>
                  <a:pt x="0" y="33477"/>
                </a:lnTo>
                <a:cubicBezTo>
                  <a:pt x="0" y="14988"/>
                  <a:pt x="14988" y="0"/>
                  <a:pt x="3347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525701731"/>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67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0" name="Picture Placeholder 2"/>
          <p:cNvSpPr>
            <a:spLocks noGrp="1"/>
          </p:cNvSpPr>
          <p:nvPr>
            <p:ph type="pic" sz="quarter" idx="11" hasCustomPrompt="1"/>
          </p:nvPr>
        </p:nvSpPr>
        <p:spPr>
          <a:xfrm>
            <a:off x="502414" y="436292"/>
            <a:ext cx="1371600" cy="1371600"/>
          </a:xfrm>
          <a:prstGeom prst="roundRect">
            <a:avLst>
              <a:gd name="adj" fmla="val 2576"/>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1" name="Picture Placeholder 2"/>
          <p:cNvSpPr>
            <a:spLocks noGrp="1"/>
          </p:cNvSpPr>
          <p:nvPr>
            <p:ph type="pic" sz="quarter" idx="12" hasCustomPrompt="1"/>
          </p:nvPr>
        </p:nvSpPr>
        <p:spPr>
          <a:xfrm>
            <a:off x="1937408" y="436292"/>
            <a:ext cx="1371600" cy="1371600"/>
          </a:xfrm>
          <a:prstGeom prst="roundRect">
            <a:avLst>
              <a:gd name="adj" fmla="val 2576"/>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6" name="Picture Placeholder 15"/>
          <p:cNvSpPr>
            <a:spLocks noGrp="1"/>
          </p:cNvSpPr>
          <p:nvPr>
            <p:ph type="pic" sz="quarter" idx="13" hasCustomPrompt="1"/>
          </p:nvPr>
        </p:nvSpPr>
        <p:spPr>
          <a:xfrm>
            <a:off x="502414" y="1879930"/>
            <a:ext cx="4241588" cy="2815238"/>
          </a:xfrm>
          <a:custGeom>
            <a:avLst/>
            <a:gdLst>
              <a:gd name="connsiteX0" fmla="*/ 3873761 w 5655451"/>
              <a:gd name="connsiteY0" fmla="*/ 0 h 3753651"/>
              <a:gd name="connsiteX1" fmla="*/ 5608341 w 5655451"/>
              <a:gd name="connsiteY1" fmla="*/ 0 h 3753651"/>
              <a:gd name="connsiteX2" fmla="*/ 5655451 w 5655451"/>
              <a:gd name="connsiteY2" fmla="*/ 47110 h 3753651"/>
              <a:gd name="connsiteX3" fmla="*/ 5655451 w 5655451"/>
              <a:gd name="connsiteY3" fmla="*/ 3706541 h 3753651"/>
              <a:gd name="connsiteX4" fmla="*/ 5608341 w 5655451"/>
              <a:gd name="connsiteY4" fmla="*/ 3753651 h 3753651"/>
              <a:gd name="connsiteX5" fmla="*/ 3873761 w 5655451"/>
              <a:gd name="connsiteY5" fmla="*/ 3753651 h 3753651"/>
              <a:gd name="connsiteX6" fmla="*/ 3826651 w 5655451"/>
              <a:gd name="connsiteY6" fmla="*/ 3706541 h 3753651"/>
              <a:gd name="connsiteX7" fmla="*/ 3826651 w 5655451"/>
              <a:gd name="connsiteY7" fmla="*/ 47110 h 3753651"/>
              <a:gd name="connsiteX8" fmla="*/ 3873761 w 5655451"/>
              <a:gd name="connsiteY8" fmla="*/ 0 h 3753651"/>
              <a:gd name="connsiteX9" fmla="*/ 47110 w 5655451"/>
              <a:gd name="connsiteY9" fmla="*/ 0 h 3753651"/>
              <a:gd name="connsiteX10" fmla="*/ 3695016 w 5655451"/>
              <a:gd name="connsiteY10" fmla="*/ 0 h 3753651"/>
              <a:gd name="connsiteX11" fmla="*/ 3742126 w 5655451"/>
              <a:gd name="connsiteY11" fmla="*/ 47110 h 3753651"/>
              <a:gd name="connsiteX12" fmla="*/ 3742126 w 5655451"/>
              <a:gd name="connsiteY12" fmla="*/ 1781690 h 3753651"/>
              <a:gd name="connsiteX13" fmla="*/ 3695016 w 5655451"/>
              <a:gd name="connsiteY13" fmla="*/ 1828800 h 3753651"/>
              <a:gd name="connsiteX14" fmla="*/ 47110 w 5655451"/>
              <a:gd name="connsiteY14" fmla="*/ 1828800 h 3753651"/>
              <a:gd name="connsiteX15" fmla="*/ 0 w 5655451"/>
              <a:gd name="connsiteY15" fmla="*/ 1781690 h 3753651"/>
              <a:gd name="connsiteX16" fmla="*/ 0 w 5655451"/>
              <a:gd name="connsiteY16" fmla="*/ 47110 h 3753651"/>
              <a:gd name="connsiteX17" fmla="*/ 47110 w 5655451"/>
              <a:gd name="connsiteY17" fmla="*/ 0 h 37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55451" h="3753651">
                <a:moveTo>
                  <a:pt x="3873761" y="0"/>
                </a:moveTo>
                <a:lnTo>
                  <a:pt x="5608341" y="0"/>
                </a:lnTo>
                <a:cubicBezTo>
                  <a:pt x="5634359" y="0"/>
                  <a:pt x="5655451" y="21092"/>
                  <a:pt x="5655451" y="47110"/>
                </a:cubicBezTo>
                <a:lnTo>
                  <a:pt x="5655451" y="3706541"/>
                </a:lnTo>
                <a:cubicBezTo>
                  <a:pt x="5655451" y="3732559"/>
                  <a:pt x="5634359" y="3753651"/>
                  <a:pt x="5608341" y="3753651"/>
                </a:cubicBezTo>
                <a:lnTo>
                  <a:pt x="3873761" y="3753651"/>
                </a:lnTo>
                <a:cubicBezTo>
                  <a:pt x="3847743" y="3753651"/>
                  <a:pt x="3826651" y="3732559"/>
                  <a:pt x="3826651" y="3706541"/>
                </a:cubicBezTo>
                <a:lnTo>
                  <a:pt x="3826651" y="47110"/>
                </a:lnTo>
                <a:cubicBezTo>
                  <a:pt x="3826651" y="21092"/>
                  <a:pt x="3847743" y="0"/>
                  <a:pt x="3873761" y="0"/>
                </a:cubicBezTo>
                <a:close/>
                <a:moveTo>
                  <a:pt x="47110" y="0"/>
                </a:moveTo>
                <a:lnTo>
                  <a:pt x="3695016" y="0"/>
                </a:lnTo>
                <a:cubicBezTo>
                  <a:pt x="3721034" y="0"/>
                  <a:pt x="3742126" y="21092"/>
                  <a:pt x="3742126" y="47110"/>
                </a:cubicBezTo>
                <a:lnTo>
                  <a:pt x="3742126" y="1781690"/>
                </a:lnTo>
                <a:cubicBezTo>
                  <a:pt x="3742126" y="1807708"/>
                  <a:pt x="3721034" y="1828800"/>
                  <a:pt x="3695016" y="1828800"/>
                </a:cubicBezTo>
                <a:lnTo>
                  <a:pt x="47110" y="1828800"/>
                </a:lnTo>
                <a:cubicBezTo>
                  <a:pt x="21092" y="1828800"/>
                  <a:pt x="0" y="1807708"/>
                  <a:pt x="0" y="1781690"/>
                </a:cubicBezTo>
                <a:lnTo>
                  <a:pt x="0" y="47110"/>
                </a:lnTo>
                <a:cubicBezTo>
                  <a:pt x="0" y="21092"/>
                  <a:pt x="21092" y="0"/>
                  <a:pt x="47110" y="0"/>
                </a:cubicBezTo>
                <a:close/>
              </a:path>
            </a:pathLst>
          </a:cu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3" name="Picture Placeholder 2"/>
          <p:cNvSpPr>
            <a:spLocks noGrp="1"/>
          </p:cNvSpPr>
          <p:nvPr>
            <p:ph type="pic" sz="quarter" idx="14" hasCustomPrompt="1"/>
          </p:nvPr>
        </p:nvSpPr>
        <p:spPr>
          <a:xfrm>
            <a:off x="502414" y="3323567"/>
            <a:ext cx="1371600" cy="1371600"/>
          </a:xfrm>
          <a:prstGeom prst="roundRect">
            <a:avLst>
              <a:gd name="adj" fmla="val 2576"/>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5" hasCustomPrompt="1"/>
          </p:nvPr>
        </p:nvSpPr>
        <p:spPr>
          <a:xfrm>
            <a:off x="1937408" y="3323567"/>
            <a:ext cx="1371600" cy="1371600"/>
          </a:xfrm>
          <a:prstGeom prst="roundRect">
            <a:avLst>
              <a:gd name="adj" fmla="val 2576"/>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75169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Lst>
  </p:timing>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45119" y="365288"/>
            <a:ext cx="3061607" cy="4250826"/>
          </a:xfrm>
          <a:prstGeom prst="rect">
            <a:avLst/>
          </a:prstGeom>
          <a:effectLst>
            <a:outerShdw blurRad="127000" dist="38100" dir="5400000" algn="t" rotWithShape="0">
              <a:prstClr val="black">
                <a:alpha val="9000"/>
              </a:prstClr>
            </a:outerShdw>
          </a:effectLst>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02254" y="1577341"/>
            <a:ext cx="1514990" cy="3088650"/>
          </a:xfrm>
          <a:prstGeom prst="rect">
            <a:avLst/>
          </a:prstGeom>
          <a:effectLst>
            <a:outerShdw blurRad="482600" dist="152400" dir="5400000" sx="102000" sy="102000" algn="t" rotWithShape="0">
              <a:prstClr val="black">
                <a:alpha val="20000"/>
              </a:prstClr>
            </a:outerShdw>
          </a:effectLst>
        </p:spPr>
      </p:pic>
      <p:sp>
        <p:nvSpPr>
          <p:cNvPr id="5" name="Picture Placeholder 2"/>
          <p:cNvSpPr>
            <a:spLocks noGrp="1"/>
          </p:cNvSpPr>
          <p:nvPr>
            <p:ph type="pic" sz="quarter" idx="13" hasCustomPrompt="1"/>
          </p:nvPr>
        </p:nvSpPr>
        <p:spPr>
          <a:xfrm>
            <a:off x="4410191" y="1971715"/>
            <a:ext cx="1305363" cy="2317652"/>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6" name="Picture Placeholder 2"/>
          <p:cNvSpPr>
            <a:spLocks noGrp="1"/>
          </p:cNvSpPr>
          <p:nvPr>
            <p:ph type="pic" sz="quarter" idx="14" hasCustomPrompt="1"/>
          </p:nvPr>
        </p:nvSpPr>
        <p:spPr>
          <a:xfrm>
            <a:off x="5860887" y="874434"/>
            <a:ext cx="2424785" cy="323174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4193096447"/>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6" name="Picture Placeholder 5"/>
          <p:cNvSpPr>
            <a:spLocks noGrp="1"/>
          </p:cNvSpPr>
          <p:nvPr>
            <p:ph type="pic" sz="quarter" idx="11" hasCustomPrompt="1"/>
          </p:nvPr>
        </p:nvSpPr>
        <p:spPr>
          <a:xfrm>
            <a:off x="937118" y="545024"/>
            <a:ext cx="3203525" cy="4174629"/>
          </a:xfrm>
          <a:custGeom>
            <a:avLst/>
            <a:gdLst/>
            <a:ahLst/>
            <a:cxnLst/>
            <a:rect l="l" t="t" r="r" b="b"/>
            <a:pathLst>
              <a:path w="4271367" h="5566172">
                <a:moveTo>
                  <a:pt x="2247305" y="0"/>
                </a:moveTo>
                <a:cubicBezTo>
                  <a:pt x="2542480" y="0"/>
                  <a:pt x="2814092" y="39688"/>
                  <a:pt x="3062139" y="119063"/>
                </a:cubicBezTo>
                <a:cubicBezTo>
                  <a:pt x="3310186" y="198438"/>
                  <a:pt x="3523506" y="311299"/>
                  <a:pt x="3702100" y="457647"/>
                </a:cubicBezTo>
                <a:cubicBezTo>
                  <a:pt x="3880694" y="603995"/>
                  <a:pt x="4020220" y="780728"/>
                  <a:pt x="4120679" y="987847"/>
                </a:cubicBezTo>
                <a:cubicBezTo>
                  <a:pt x="4221138" y="1194966"/>
                  <a:pt x="4271367" y="1426270"/>
                  <a:pt x="4271367" y="1681758"/>
                </a:cubicBezTo>
                <a:lnTo>
                  <a:pt x="2969121" y="1681758"/>
                </a:lnTo>
                <a:cubicBezTo>
                  <a:pt x="2969121" y="1580059"/>
                  <a:pt x="2953618" y="1486421"/>
                  <a:pt x="2922612" y="1400845"/>
                </a:cubicBezTo>
                <a:cubicBezTo>
                  <a:pt x="2891607" y="1315269"/>
                  <a:pt x="2844478" y="1242095"/>
                  <a:pt x="2781226" y="1181323"/>
                </a:cubicBezTo>
                <a:cubicBezTo>
                  <a:pt x="2717974" y="1120552"/>
                  <a:pt x="2639839" y="1072803"/>
                  <a:pt x="2546821" y="1038076"/>
                </a:cubicBezTo>
                <a:cubicBezTo>
                  <a:pt x="2453804" y="1003350"/>
                  <a:pt x="2344043" y="985987"/>
                  <a:pt x="2217539" y="985987"/>
                </a:cubicBezTo>
                <a:cubicBezTo>
                  <a:pt x="2093516" y="985987"/>
                  <a:pt x="1984375" y="1000249"/>
                  <a:pt x="1890118" y="1028775"/>
                </a:cubicBezTo>
                <a:cubicBezTo>
                  <a:pt x="1795860" y="1057300"/>
                  <a:pt x="1717105" y="1096988"/>
                  <a:pt x="1653853" y="1147837"/>
                </a:cubicBezTo>
                <a:cubicBezTo>
                  <a:pt x="1590601" y="1198687"/>
                  <a:pt x="1542852" y="1256978"/>
                  <a:pt x="1510606" y="1322710"/>
                </a:cubicBezTo>
                <a:cubicBezTo>
                  <a:pt x="1478360" y="1388442"/>
                  <a:pt x="1462237" y="1458516"/>
                  <a:pt x="1462237" y="1532930"/>
                </a:cubicBezTo>
                <a:cubicBezTo>
                  <a:pt x="1462237" y="1614785"/>
                  <a:pt x="1485181" y="1688579"/>
                  <a:pt x="1531070" y="1754312"/>
                </a:cubicBezTo>
                <a:cubicBezTo>
                  <a:pt x="1576958" y="1820044"/>
                  <a:pt x="1642691" y="1882056"/>
                  <a:pt x="1728267" y="1940347"/>
                </a:cubicBezTo>
                <a:cubicBezTo>
                  <a:pt x="1813843" y="1998638"/>
                  <a:pt x="1918023" y="2053208"/>
                  <a:pt x="2040806" y="2104058"/>
                </a:cubicBezTo>
                <a:cubicBezTo>
                  <a:pt x="2163589" y="2154908"/>
                  <a:pt x="2301875" y="2205137"/>
                  <a:pt x="2455664" y="2254746"/>
                </a:cubicBezTo>
                <a:cubicBezTo>
                  <a:pt x="2743398" y="2346524"/>
                  <a:pt x="3000127" y="2448223"/>
                  <a:pt x="3225850" y="2559844"/>
                </a:cubicBezTo>
                <a:cubicBezTo>
                  <a:pt x="3451573" y="2671465"/>
                  <a:pt x="3641948" y="2799209"/>
                  <a:pt x="3796978" y="2943076"/>
                </a:cubicBezTo>
                <a:cubicBezTo>
                  <a:pt x="3952007" y="3086944"/>
                  <a:pt x="4069830" y="3249414"/>
                  <a:pt x="4150445" y="3430489"/>
                </a:cubicBezTo>
                <a:cubicBezTo>
                  <a:pt x="4231060" y="3611563"/>
                  <a:pt x="4271367" y="3816202"/>
                  <a:pt x="4271367" y="4044405"/>
                </a:cubicBezTo>
                <a:cubicBezTo>
                  <a:pt x="4271367" y="4287491"/>
                  <a:pt x="4223618" y="4503911"/>
                  <a:pt x="4128120" y="4693667"/>
                </a:cubicBezTo>
                <a:cubicBezTo>
                  <a:pt x="4032622" y="4883423"/>
                  <a:pt x="3897437" y="5042794"/>
                  <a:pt x="3722564" y="5171778"/>
                </a:cubicBezTo>
                <a:cubicBezTo>
                  <a:pt x="3547691" y="5300762"/>
                  <a:pt x="3336851" y="5398741"/>
                  <a:pt x="3090044" y="5465713"/>
                </a:cubicBezTo>
                <a:cubicBezTo>
                  <a:pt x="2843238" y="5532686"/>
                  <a:pt x="2568525" y="5566172"/>
                  <a:pt x="2265908" y="5566172"/>
                </a:cubicBezTo>
                <a:cubicBezTo>
                  <a:pt x="2079873" y="5566172"/>
                  <a:pt x="1895078" y="5550669"/>
                  <a:pt x="1711524" y="5519663"/>
                </a:cubicBezTo>
                <a:cubicBezTo>
                  <a:pt x="1527969" y="5488658"/>
                  <a:pt x="1352476" y="5440909"/>
                  <a:pt x="1185044" y="5376416"/>
                </a:cubicBezTo>
                <a:cubicBezTo>
                  <a:pt x="1017613" y="5311924"/>
                  <a:pt x="861343" y="5230689"/>
                  <a:pt x="716235" y="5132710"/>
                </a:cubicBezTo>
                <a:cubicBezTo>
                  <a:pt x="571128" y="5034732"/>
                  <a:pt x="445864" y="4917530"/>
                  <a:pt x="340444" y="4781104"/>
                </a:cubicBezTo>
                <a:cubicBezTo>
                  <a:pt x="235025" y="4644678"/>
                  <a:pt x="151929" y="4489649"/>
                  <a:pt x="91157" y="4316016"/>
                </a:cubicBezTo>
                <a:cubicBezTo>
                  <a:pt x="30386" y="4142384"/>
                  <a:pt x="0" y="3948907"/>
                  <a:pt x="0" y="3735586"/>
                </a:cubicBezTo>
                <a:lnTo>
                  <a:pt x="1309688" y="3735586"/>
                </a:lnTo>
                <a:cubicBezTo>
                  <a:pt x="1309688" y="3894336"/>
                  <a:pt x="1330772" y="4027661"/>
                  <a:pt x="1372940" y="4135562"/>
                </a:cubicBezTo>
                <a:cubicBezTo>
                  <a:pt x="1415108" y="4243462"/>
                  <a:pt x="1477120" y="4330899"/>
                  <a:pt x="1558975" y="4397871"/>
                </a:cubicBezTo>
                <a:cubicBezTo>
                  <a:pt x="1640830" y="4464844"/>
                  <a:pt x="1740669" y="4512593"/>
                  <a:pt x="1858491" y="4541118"/>
                </a:cubicBezTo>
                <a:cubicBezTo>
                  <a:pt x="1976314" y="4569644"/>
                  <a:pt x="2112120" y="4583907"/>
                  <a:pt x="2265908" y="4583907"/>
                </a:cubicBezTo>
                <a:cubicBezTo>
                  <a:pt x="2389932" y="4583907"/>
                  <a:pt x="2495972" y="4569644"/>
                  <a:pt x="2584029" y="4541118"/>
                </a:cubicBezTo>
                <a:cubicBezTo>
                  <a:pt x="2672085" y="4512593"/>
                  <a:pt x="2744639" y="4474146"/>
                  <a:pt x="2801690" y="4425777"/>
                </a:cubicBezTo>
                <a:cubicBezTo>
                  <a:pt x="2858740" y="4377408"/>
                  <a:pt x="2900288" y="4320977"/>
                  <a:pt x="2926333" y="4256485"/>
                </a:cubicBezTo>
                <a:cubicBezTo>
                  <a:pt x="2952378" y="4191993"/>
                  <a:pt x="2965401" y="4123780"/>
                  <a:pt x="2965401" y="4051846"/>
                </a:cubicBezTo>
                <a:cubicBezTo>
                  <a:pt x="2965401" y="3967510"/>
                  <a:pt x="2953618" y="3891236"/>
                  <a:pt x="2930054" y="3823023"/>
                </a:cubicBezTo>
                <a:cubicBezTo>
                  <a:pt x="2906490" y="3754810"/>
                  <a:pt x="2859981" y="3690318"/>
                  <a:pt x="2790528" y="3629546"/>
                </a:cubicBezTo>
                <a:cubicBezTo>
                  <a:pt x="2721074" y="3568775"/>
                  <a:pt x="2623716" y="3508623"/>
                  <a:pt x="2498452" y="3449092"/>
                </a:cubicBezTo>
                <a:cubicBezTo>
                  <a:pt x="2373188" y="3389561"/>
                  <a:pt x="2208858" y="3326309"/>
                  <a:pt x="2005459" y="3259336"/>
                </a:cubicBezTo>
                <a:cubicBezTo>
                  <a:pt x="1767334" y="3179961"/>
                  <a:pt x="1537891" y="3090665"/>
                  <a:pt x="1317129" y="2991446"/>
                </a:cubicBezTo>
                <a:cubicBezTo>
                  <a:pt x="1096367" y="2892227"/>
                  <a:pt x="900410" y="2774405"/>
                  <a:pt x="729258" y="2637979"/>
                </a:cubicBezTo>
                <a:cubicBezTo>
                  <a:pt x="558106" y="2501553"/>
                  <a:pt x="421060" y="2342183"/>
                  <a:pt x="318120" y="2159868"/>
                </a:cubicBezTo>
                <a:cubicBezTo>
                  <a:pt x="215181" y="1977554"/>
                  <a:pt x="163711" y="1764854"/>
                  <a:pt x="163711" y="1521768"/>
                </a:cubicBezTo>
                <a:cubicBezTo>
                  <a:pt x="163711" y="1288604"/>
                  <a:pt x="215801" y="1078384"/>
                  <a:pt x="319981" y="891109"/>
                </a:cubicBezTo>
                <a:cubicBezTo>
                  <a:pt x="424160" y="703833"/>
                  <a:pt x="569268" y="544464"/>
                  <a:pt x="755303" y="412998"/>
                </a:cubicBezTo>
                <a:cubicBezTo>
                  <a:pt x="941338" y="281533"/>
                  <a:pt x="1161480" y="179835"/>
                  <a:pt x="1415728" y="107901"/>
                </a:cubicBezTo>
                <a:cubicBezTo>
                  <a:pt x="1669976" y="35967"/>
                  <a:pt x="1947168" y="0"/>
                  <a:pt x="2247305" y="0"/>
                </a:cubicBezTo>
                <a:close/>
              </a:path>
            </a:pathLst>
          </a:cu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dirty="0"/>
              <a:t>Drag &amp; Drop Image</a:t>
            </a:r>
          </a:p>
        </p:txBody>
      </p:sp>
    </p:spTree>
    <p:extLst>
      <p:ext uri="{BB962C8B-B14F-4D97-AF65-F5344CB8AC3E}">
        <p14:creationId xmlns:p14="http://schemas.microsoft.com/office/powerpoint/2010/main" val="558546687"/>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3" name="Picture Placeholder 12"/>
          <p:cNvSpPr>
            <a:spLocks noGrp="1"/>
          </p:cNvSpPr>
          <p:nvPr>
            <p:ph type="pic" sz="quarter" idx="11" hasCustomPrompt="1"/>
          </p:nvPr>
        </p:nvSpPr>
        <p:spPr>
          <a:xfrm>
            <a:off x="288153" y="600834"/>
            <a:ext cx="4833194" cy="4063008"/>
          </a:xfrm>
          <a:custGeom>
            <a:avLst/>
            <a:gdLst/>
            <a:ahLst/>
            <a:cxnLst/>
            <a:rect l="l" t="t" r="r" b="b"/>
            <a:pathLst>
              <a:path w="6444258" h="5417344">
                <a:moveTo>
                  <a:pt x="0" y="0"/>
                </a:moveTo>
                <a:lnTo>
                  <a:pt x="1298526" y="0"/>
                </a:lnTo>
                <a:lnTo>
                  <a:pt x="1919883" y="3397002"/>
                </a:lnTo>
                <a:lnTo>
                  <a:pt x="2664024" y="0"/>
                </a:lnTo>
                <a:lnTo>
                  <a:pt x="3772793" y="0"/>
                </a:lnTo>
                <a:lnTo>
                  <a:pt x="4528096" y="3397002"/>
                </a:lnTo>
                <a:lnTo>
                  <a:pt x="5149453" y="0"/>
                </a:lnTo>
                <a:lnTo>
                  <a:pt x="6444258" y="0"/>
                </a:lnTo>
                <a:lnTo>
                  <a:pt x="5294560" y="5417344"/>
                </a:lnTo>
                <a:lnTo>
                  <a:pt x="3940225" y="5417344"/>
                </a:lnTo>
                <a:lnTo>
                  <a:pt x="3214688" y="2329161"/>
                </a:lnTo>
                <a:lnTo>
                  <a:pt x="2504033" y="5417344"/>
                </a:lnTo>
                <a:lnTo>
                  <a:pt x="1153418" y="5417344"/>
                </a:lnTo>
                <a:close/>
              </a:path>
            </a:pathLst>
          </a:cu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932385853"/>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6" name="Picture Placeholder 5"/>
          <p:cNvSpPr>
            <a:spLocks noGrp="1"/>
          </p:cNvSpPr>
          <p:nvPr>
            <p:ph type="pic" sz="quarter" idx="11" hasCustomPrompt="1"/>
          </p:nvPr>
        </p:nvSpPr>
        <p:spPr>
          <a:xfrm>
            <a:off x="951071" y="545024"/>
            <a:ext cx="3555131" cy="4174629"/>
          </a:xfrm>
          <a:custGeom>
            <a:avLst/>
            <a:gdLst/>
            <a:ahLst/>
            <a:cxnLst/>
            <a:rect l="l" t="t" r="r" b="b"/>
            <a:pathLst>
              <a:path w="4740175" h="5566172">
                <a:moveTo>
                  <a:pt x="2370088" y="1023194"/>
                </a:moveTo>
                <a:cubicBezTo>
                  <a:pt x="2020341" y="1023194"/>
                  <a:pt x="1759272" y="1162720"/>
                  <a:pt x="1586880" y="1441773"/>
                </a:cubicBezTo>
                <a:cubicBezTo>
                  <a:pt x="1414487" y="1720825"/>
                  <a:pt x="1328291" y="2129482"/>
                  <a:pt x="1328291" y="2667744"/>
                </a:cubicBezTo>
                <a:lnTo>
                  <a:pt x="1328291" y="2894707"/>
                </a:lnTo>
                <a:cubicBezTo>
                  <a:pt x="1328291" y="3425528"/>
                  <a:pt x="1416347" y="3833565"/>
                  <a:pt x="1592461" y="4118819"/>
                </a:cubicBezTo>
                <a:cubicBezTo>
                  <a:pt x="1768574" y="4404073"/>
                  <a:pt x="2030263" y="4546700"/>
                  <a:pt x="2377529" y="4546700"/>
                </a:cubicBezTo>
                <a:cubicBezTo>
                  <a:pt x="2709912" y="4546700"/>
                  <a:pt x="2965400" y="4404693"/>
                  <a:pt x="3143994" y="4120679"/>
                </a:cubicBezTo>
                <a:cubicBezTo>
                  <a:pt x="3322588" y="3836666"/>
                  <a:pt x="3411884" y="3428008"/>
                  <a:pt x="3411884" y="2894707"/>
                </a:cubicBezTo>
                <a:lnTo>
                  <a:pt x="3411884" y="2667744"/>
                </a:lnTo>
                <a:cubicBezTo>
                  <a:pt x="3411884" y="2129482"/>
                  <a:pt x="3321967" y="1720825"/>
                  <a:pt x="3142133" y="1441773"/>
                </a:cubicBezTo>
                <a:cubicBezTo>
                  <a:pt x="2962300" y="1162720"/>
                  <a:pt x="2704951" y="1023194"/>
                  <a:pt x="2370088" y="1023194"/>
                </a:cubicBezTo>
                <a:close/>
                <a:moveTo>
                  <a:pt x="2370088" y="0"/>
                </a:moveTo>
                <a:cubicBezTo>
                  <a:pt x="2714873" y="0"/>
                  <a:pt x="3032373" y="62012"/>
                  <a:pt x="3322588" y="186035"/>
                </a:cubicBezTo>
                <a:cubicBezTo>
                  <a:pt x="3612802" y="310059"/>
                  <a:pt x="3862710" y="487412"/>
                  <a:pt x="4072309" y="718096"/>
                </a:cubicBezTo>
                <a:cubicBezTo>
                  <a:pt x="4281909" y="948779"/>
                  <a:pt x="4445620" y="1229073"/>
                  <a:pt x="4563442" y="1558975"/>
                </a:cubicBezTo>
                <a:cubicBezTo>
                  <a:pt x="4681264" y="1888877"/>
                  <a:pt x="4740175" y="2260948"/>
                  <a:pt x="4740175" y="2675186"/>
                </a:cubicBezTo>
                <a:lnTo>
                  <a:pt x="4740175" y="2894707"/>
                </a:lnTo>
                <a:cubicBezTo>
                  <a:pt x="4740175" y="3308945"/>
                  <a:pt x="4681885" y="3681016"/>
                  <a:pt x="4565302" y="4010918"/>
                </a:cubicBezTo>
                <a:cubicBezTo>
                  <a:pt x="4448720" y="4340821"/>
                  <a:pt x="4285630" y="4621114"/>
                  <a:pt x="4076030" y="4851797"/>
                </a:cubicBezTo>
                <a:cubicBezTo>
                  <a:pt x="3866430" y="5082481"/>
                  <a:pt x="3617143" y="5259214"/>
                  <a:pt x="3328169" y="5381997"/>
                </a:cubicBezTo>
                <a:cubicBezTo>
                  <a:pt x="3039194" y="5504781"/>
                  <a:pt x="2722314" y="5566172"/>
                  <a:pt x="2377529" y="5566172"/>
                </a:cubicBezTo>
                <a:cubicBezTo>
                  <a:pt x="2027783" y="5566172"/>
                  <a:pt x="1707182" y="5504781"/>
                  <a:pt x="1415727" y="5381997"/>
                </a:cubicBezTo>
                <a:cubicBezTo>
                  <a:pt x="1124272" y="5259214"/>
                  <a:pt x="873745" y="5082481"/>
                  <a:pt x="664145" y="4851797"/>
                </a:cubicBezTo>
                <a:cubicBezTo>
                  <a:pt x="454546" y="4621114"/>
                  <a:pt x="291455" y="4340821"/>
                  <a:pt x="174873" y="4010918"/>
                </a:cubicBezTo>
                <a:cubicBezTo>
                  <a:pt x="58291" y="3681016"/>
                  <a:pt x="0" y="3308945"/>
                  <a:pt x="0" y="2894707"/>
                </a:cubicBezTo>
                <a:lnTo>
                  <a:pt x="0" y="2675186"/>
                </a:lnTo>
                <a:cubicBezTo>
                  <a:pt x="0" y="2260948"/>
                  <a:pt x="57671" y="1888877"/>
                  <a:pt x="173012" y="1558975"/>
                </a:cubicBezTo>
                <a:cubicBezTo>
                  <a:pt x="288354" y="1229073"/>
                  <a:pt x="450825" y="948779"/>
                  <a:pt x="660425" y="718096"/>
                </a:cubicBezTo>
                <a:cubicBezTo>
                  <a:pt x="870024" y="487412"/>
                  <a:pt x="1119931" y="310059"/>
                  <a:pt x="1410146" y="186035"/>
                </a:cubicBezTo>
                <a:cubicBezTo>
                  <a:pt x="1700361" y="62012"/>
                  <a:pt x="2020341" y="0"/>
                  <a:pt x="2370088" y="0"/>
                </a:cubicBezTo>
                <a:close/>
              </a:path>
            </a:pathLst>
          </a:cu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dirty="0"/>
              <a:t>Drag &amp; Drop Image</a:t>
            </a:r>
          </a:p>
        </p:txBody>
      </p:sp>
    </p:spTree>
    <p:extLst>
      <p:ext uri="{BB962C8B-B14F-4D97-AF65-F5344CB8AC3E}">
        <p14:creationId xmlns:p14="http://schemas.microsoft.com/office/powerpoint/2010/main" val="736732813"/>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6" name="Picture Placeholder 5"/>
          <p:cNvSpPr>
            <a:spLocks noGrp="1"/>
          </p:cNvSpPr>
          <p:nvPr>
            <p:ph type="pic" sz="quarter" idx="11" hasCustomPrompt="1"/>
          </p:nvPr>
        </p:nvSpPr>
        <p:spPr>
          <a:xfrm>
            <a:off x="858984" y="600834"/>
            <a:ext cx="3396071" cy="4063008"/>
          </a:xfrm>
          <a:custGeom>
            <a:avLst/>
            <a:gdLst/>
            <a:ahLst/>
            <a:cxnLst/>
            <a:rect l="l" t="t" r="r" b="b"/>
            <a:pathLst>
              <a:path w="4528095" h="5417344">
                <a:moveTo>
                  <a:pt x="0" y="0"/>
                </a:moveTo>
                <a:lnTo>
                  <a:pt x="4528095" y="0"/>
                </a:lnTo>
                <a:lnTo>
                  <a:pt x="4528095" y="1008311"/>
                </a:lnTo>
                <a:lnTo>
                  <a:pt x="2902148" y="1008311"/>
                </a:lnTo>
                <a:lnTo>
                  <a:pt x="2902148" y="5417344"/>
                </a:lnTo>
                <a:lnTo>
                  <a:pt x="1596181" y="5417344"/>
                </a:lnTo>
                <a:lnTo>
                  <a:pt x="1596181" y="1008311"/>
                </a:lnTo>
                <a:lnTo>
                  <a:pt x="0" y="1008311"/>
                </a:lnTo>
                <a:close/>
              </a:path>
            </a:pathLst>
          </a:cu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831726372"/>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52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2" name="Picture Placeholder 11"/>
          <p:cNvSpPr>
            <a:spLocks noGrp="1"/>
          </p:cNvSpPr>
          <p:nvPr>
            <p:ph type="pic" sz="quarter" idx="11" hasCustomPrompt="1"/>
          </p:nvPr>
        </p:nvSpPr>
        <p:spPr>
          <a:xfrm>
            <a:off x="4183382" y="182881"/>
            <a:ext cx="4960619" cy="4960620"/>
          </a:xfrm>
          <a:custGeom>
            <a:avLst/>
            <a:gdLst>
              <a:gd name="connsiteX0" fmla="*/ 6614159 w 6614159"/>
              <a:gd name="connsiteY0" fmla="*/ 0 h 6614160"/>
              <a:gd name="connsiteX1" fmla="*/ 6614159 w 6614159"/>
              <a:gd name="connsiteY1" fmla="*/ 3418065 h 6614160"/>
              <a:gd name="connsiteX2" fmla="*/ 3418064 w 6614159"/>
              <a:gd name="connsiteY2" fmla="*/ 6614160 h 6614160"/>
              <a:gd name="connsiteX3" fmla="*/ 0 w 6614159"/>
              <a:gd name="connsiteY3" fmla="*/ 6614160 h 6614160"/>
              <a:gd name="connsiteX4" fmla="*/ 6614159 w 6614159"/>
              <a:gd name="connsiteY4" fmla="*/ 0 h 661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4159" h="6614160">
                <a:moveTo>
                  <a:pt x="6614159" y="0"/>
                </a:moveTo>
                <a:lnTo>
                  <a:pt x="6614159" y="3418065"/>
                </a:lnTo>
                <a:cubicBezTo>
                  <a:pt x="4849004" y="3418065"/>
                  <a:pt x="3418064" y="4849006"/>
                  <a:pt x="3418064" y="6614160"/>
                </a:cubicBezTo>
                <a:lnTo>
                  <a:pt x="0" y="6614160"/>
                </a:lnTo>
                <a:cubicBezTo>
                  <a:pt x="0" y="2961260"/>
                  <a:pt x="2961259" y="0"/>
                  <a:pt x="6614159" y="0"/>
                </a:cubicBezTo>
                <a:close/>
              </a:path>
            </a:pathLst>
          </a:cu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6269442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al = Two images 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702738" y="592667"/>
            <a:ext cx="5198529" cy="25315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6" name="Text Placeholder 5"/>
          <p:cNvSpPr>
            <a:spLocks noGrp="1"/>
          </p:cNvSpPr>
          <p:nvPr>
            <p:ph type="body" sz="quarter" idx="10" hasCustomPrompt="1"/>
          </p:nvPr>
        </p:nvSpPr>
        <p:spPr>
          <a:xfrm>
            <a:off x="702738" y="3122272"/>
            <a:ext cx="5217710" cy="298261"/>
          </a:xfrm>
          <a:prstGeom prst="rect">
            <a:avLst/>
          </a:prstGeom>
          <a:solidFill>
            <a:schemeClr val="accent1"/>
          </a:solidFill>
        </p:spPr>
        <p:txBody>
          <a:bodyPr lIns="68580" tIns="34290" rIns="68580" bIns="34290" anchor="ctr">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7" name="Text Placeholder 5"/>
          <p:cNvSpPr>
            <a:spLocks noGrp="1"/>
          </p:cNvSpPr>
          <p:nvPr>
            <p:ph type="body" sz="quarter" idx="14" hasCustomPrompt="1"/>
          </p:nvPr>
        </p:nvSpPr>
        <p:spPr>
          <a:xfrm>
            <a:off x="702738" y="3562543"/>
            <a:ext cx="5217710" cy="967124"/>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dap </a:t>
            </a:r>
            <a:r>
              <a:rPr lang="en-US" dirty="0" err="1"/>
              <a:t>ibus</a:t>
            </a:r>
            <a:r>
              <a:rPr lang="en-US" dirty="0"/>
              <a:t> vitae, </a:t>
            </a:r>
            <a:r>
              <a:rPr lang="en-US" dirty="0" err="1"/>
              <a:t>euis</a:t>
            </a:r>
            <a:r>
              <a:rPr lang="en-US" dirty="0"/>
              <a:t> mod non </a:t>
            </a:r>
            <a:r>
              <a:rPr lang="en-US" dirty="0" err="1"/>
              <a:t>purus</a:t>
            </a:r>
            <a:r>
              <a:rPr lang="en-US" dirty="0"/>
              <a:t>. Mae </a:t>
            </a:r>
            <a:r>
              <a:rPr lang="en-US" dirty="0" err="1"/>
              <a:t>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a:t>
            </a:r>
            <a:r>
              <a:rPr lang="en-US" dirty="0"/>
              <a:t> </a:t>
            </a:r>
            <a:r>
              <a:rPr lang="en-US" dirty="0" err="1"/>
              <a:t>tique</a:t>
            </a:r>
            <a:r>
              <a:rPr lang="en-US" dirty="0"/>
              <a:t> et in </a:t>
            </a:r>
            <a:r>
              <a:rPr lang="en-US" dirty="0" err="1"/>
              <a:t>metus</a:t>
            </a:r>
            <a:r>
              <a:rPr lang="en-US" dirty="0"/>
              <a:t>. </a:t>
            </a:r>
          </a:p>
        </p:txBody>
      </p:sp>
      <p:sp>
        <p:nvSpPr>
          <p:cNvPr id="12" name="Picture Placeholder 2"/>
          <p:cNvSpPr>
            <a:spLocks noGrp="1"/>
          </p:cNvSpPr>
          <p:nvPr>
            <p:ph type="pic" sz="quarter" idx="18"/>
          </p:nvPr>
        </p:nvSpPr>
        <p:spPr>
          <a:xfrm>
            <a:off x="6087532" y="592667"/>
            <a:ext cx="2294467" cy="25315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3" name="Text Placeholder 5"/>
          <p:cNvSpPr>
            <a:spLocks noGrp="1"/>
          </p:cNvSpPr>
          <p:nvPr>
            <p:ph type="body" sz="quarter" idx="19" hasCustomPrompt="1"/>
          </p:nvPr>
        </p:nvSpPr>
        <p:spPr>
          <a:xfrm>
            <a:off x="6087532" y="3122272"/>
            <a:ext cx="2302933" cy="298261"/>
          </a:xfrm>
          <a:prstGeom prst="rect">
            <a:avLst/>
          </a:prstGeom>
          <a:solidFill>
            <a:schemeClr val="accent3"/>
          </a:solidFill>
        </p:spPr>
        <p:txBody>
          <a:bodyPr lIns="68580" tIns="34290" rIns="68580" bIns="34290" anchor="ctr">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14" name="Text Placeholder 5"/>
          <p:cNvSpPr>
            <a:spLocks noGrp="1"/>
          </p:cNvSpPr>
          <p:nvPr>
            <p:ph type="body" sz="quarter" idx="20" hasCustomPrompt="1"/>
          </p:nvPr>
        </p:nvSpPr>
        <p:spPr>
          <a:xfrm>
            <a:off x="6087532" y="3562543"/>
            <a:ext cx="2302933" cy="967124"/>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dap </a:t>
            </a:r>
            <a:r>
              <a:rPr lang="en-US" dirty="0" err="1"/>
              <a:t>ibus</a:t>
            </a:r>
            <a:r>
              <a:rPr lang="en-US" dirty="0"/>
              <a:t> vitae, </a:t>
            </a:r>
            <a:r>
              <a:rPr lang="en-US" dirty="0" err="1"/>
              <a:t>euis</a:t>
            </a:r>
            <a:r>
              <a:rPr lang="en-US" dirty="0"/>
              <a:t> mod non </a:t>
            </a:r>
            <a:r>
              <a:rPr lang="en-US" dirty="0" err="1"/>
              <a:t>purus</a:t>
            </a:r>
            <a:r>
              <a:rPr lang="en-US" dirty="0"/>
              <a:t>. Mae </a:t>
            </a:r>
            <a:r>
              <a:rPr lang="en-US" dirty="0" err="1"/>
              <a:t>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a:t>
            </a:r>
            <a:r>
              <a:rPr lang="en-US" dirty="0"/>
              <a:t> </a:t>
            </a:r>
            <a:r>
              <a:rPr lang="en-US" dirty="0" err="1"/>
              <a:t>tique</a:t>
            </a:r>
            <a:r>
              <a:rPr lang="en-US" dirty="0"/>
              <a:t> et in </a:t>
            </a:r>
            <a:r>
              <a:rPr lang="en-US" dirty="0" err="1"/>
              <a:t>metus</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30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37" presetClass="entr" presetSubtype="0" fill="hold" grpId="0" nodeType="withEffect">
                                  <p:stCondLst>
                                    <p:cond delay="300"/>
                                  </p:stCondLst>
                                  <p:childTnLst>
                                    <p:set>
                                      <p:cBhvr>
                                        <p:cTn id="9" dur="1" fill="hold">
                                          <p:stCondLst>
                                            <p:cond delay="0"/>
                                          </p:stCondLst>
                                        </p:cTn>
                                        <p:tgtEl>
                                          <p:spTgt spid="6">
                                            <p:bg/>
                                          </p:spTgt>
                                        </p:tgtEl>
                                        <p:attrNameLst>
                                          <p:attrName>style.visibility</p:attrName>
                                        </p:attrNameLst>
                                      </p:cBhvr>
                                      <p:to>
                                        <p:strVal val="visible"/>
                                      </p:to>
                                    </p:set>
                                    <p:animEffect transition="in" filter="fade">
                                      <p:cBhvr>
                                        <p:cTn id="10" dur="600"/>
                                        <p:tgtEl>
                                          <p:spTgt spid="6">
                                            <p:bg/>
                                          </p:spTgt>
                                        </p:tgtEl>
                                      </p:cBhvr>
                                    </p:animEffect>
                                    <p:anim calcmode="lin" valueType="num">
                                      <p:cBhvr>
                                        <p:cTn id="11" dur="600" fill="hold"/>
                                        <p:tgtEl>
                                          <p:spTgt spid="6">
                                            <p:bg/>
                                          </p:spTgt>
                                        </p:tgtEl>
                                        <p:attrNameLst>
                                          <p:attrName>ppt_x</p:attrName>
                                        </p:attrNameLst>
                                      </p:cBhvr>
                                      <p:tavLst>
                                        <p:tav tm="0">
                                          <p:val>
                                            <p:strVal val="#ppt_x"/>
                                          </p:val>
                                        </p:tav>
                                        <p:tav tm="100000">
                                          <p:val>
                                            <p:strVal val="#ppt_x"/>
                                          </p:val>
                                        </p:tav>
                                      </p:tavLst>
                                    </p:anim>
                                    <p:anim calcmode="lin" valueType="num">
                                      <p:cBhvr>
                                        <p:cTn id="12" dur="540" decel="100000" fill="hold"/>
                                        <p:tgtEl>
                                          <p:spTgt spid="6">
                                            <p:bg/>
                                          </p:spTgt>
                                        </p:tgtEl>
                                        <p:attrNameLst>
                                          <p:attrName>ppt_y</p:attrName>
                                        </p:attrNameLst>
                                      </p:cBhvr>
                                      <p:tavLst>
                                        <p:tav tm="0">
                                          <p:val>
                                            <p:strVal val="#ppt_y+1"/>
                                          </p:val>
                                        </p:tav>
                                        <p:tav tm="100000">
                                          <p:val>
                                            <p:strVal val="#ppt_y-.03"/>
                                          </p:val>
                                        </p:tav>
                                      </p:tavLst>
                                    </p:anim>
                                    <p:anim calcmode="lin" valueType="num">
                                      <p:cBhvr>
                                        <p:cTn id="13" dur="60" accel="100000" fill="hold">
                                          <p:stCondLst>
                                            <p:cond delay="540"/>
                                          </p:stCondLst>
                                        </p:cTn>
                                        <p:tgtEl>
                                          <p:spTgt spid="6">
                                            <p:bg/>
                                          </p:spTgt>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grpId="0" nodeType="clickEffect">
                                  <p:stCondLst>
                                    <p:cond delay="30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600"/>
                                        <p:tgtEl>
                                          <p:spTgt spid="6">
                                            <p:txEl>
                                              <p:pRg st="0" end="0"/>
                                            </p:txEl>
                                          </p:spTgt>
                                        </p:tgtEl>
                                      </p:cBhvr>
                                    </p:animEffect>
                                    <p:anim calcmode="lin" valueType="num">
                                      <p:cBhvr>
                                        <p:cTn id="19" dur="6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0" dur="54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21" dur="60" accel="100000" fill="hold">
                                          <p:stCondLst>
                                            <p:cond delay="540"/>
                                          </p:stCondLst>
                                        </p:cTn>
                                        <p:tgtEl>
                                          <p:spTgt spid="6">
                                            <p:txEl>
                                              <p:pRg st="0" end="0"/>
                                            </p:txEl>
                                          </p:spTgt>
                                        </p:tgtEl>
                                        <p:attrNameLst>
                                          <p:attrName>ppt_y</p:attrName>
                                        </p:attrNameLst>
                                      </p:cBhvr>
                                      <p:tavLst>
                                        <p:tav tm="0">
                                          <p:val>
                                            <p:strVal val="#ppt_y-.03"/>
                                          </p:val>
                                        </p:tav>
                                        <p:tav tm="100000">
                                          <p:val>
                                            <p:strVal val="#ppt_y"/>
                                          </p:val>
                                        </p:tav>
                                      </p:tavLst>
                                    </p:anim>
                                  </p:childTnLst>
                                </p:cTn>
                              </p:par>
                              <p:par>
                                <p:cTn id="22" presetID="37" presetClass="entr" presetSubtype="0" fill="hold" grpId="0" nodeType="withEffect">
                                  <p:stCondLst>
                                    <p:cond delay="30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fade">
                                      <p:cBhvr>
                                        <p:cTn id="24" dur="600"/>
                                        <p:tgtEl>
                                          <p:spTgt spid="7">
                                            <p:txEl>
                                              <p:pRg st="0" end="0"/>
                                            </p:txEl>
                                          </p:spTgt>
                                        </p:tgtEl>
                                      </p:cBhvr>
                                    </p:animEffect>
                                    <p:anim calcmode="lin" valueType="num">
                                      <p:cBhvr>
                                        <p:cTn id="25" dur="6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6" dur="54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27" dur="60" accel="100000" fill="hold">
                                          <p:stCondLst>
                                            <p:cond delay="540"/>
                                          </p:stCondLst>
                                        </p:cTn>
                                        <p:tgtEl>
                                          <p:spTgt spid="7">
                                            <p:txEl>
                                              <p:pRg st="0" end="0"/>
                                            </p:txEl>
                                          </p:spTgt>
                                        </p:tgtEl>
                                        <p:attrNameLst>
                                          <p:attrName>ppt_y</p:attrName>
                                        </p:attrNameLst>
                                      </p:cBhvr>
                                      <p:tavLst>
                                        <p:tav tm="0">
                                          <p:val>
                                            <p:strVal val="#ppt_y-.03"/>
                                          </p:val>
                                        </p:tav>
                                        <p:tav tm="100000">
                                          <p:val>
                                            <p:strVal val="#ppt_y"/>
                                          </p:val>
                                        </p:tav>
                                      </p:tavLst>
                                    </p:anim>
                                  </p:childTnLst>
                                </p:cTn>
                              </p:par>
                              <p:par>
                                <p:cTn id="28" presetID="10" presetClass="entr" presetSubtype="0" fill="hold" grpId="0" nodeType="withEffect" nodePh="1">
                                  <p:stCondLst>
                                    <p:cond delay="300"/>
                                  </p:stCondLst>
                                  <p:endCondLst>
                                    <p:cond evt="begin" delay="0">
                                      <p:tn val="28"/>
                                    </p:cond>
                                  </p:end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37" presetClass="entr" presetSubtype="0" fill="hold" grpId="0" nodeType="withEffect">
                                  <p:stCondLst>
                                    <p:cond delay="300"/>
                                  </p:stCondLst>
                                  <p:childTnLst>
                                    <p:set>
                                      <p:cBhvr>
                                        <p:cTn id="32" dur="1" fill="hold">
                                          <p:stCondLst>
                                            <p:cond delay="0"/>
                                          </p:stCondLst>
                                        </p:cTn>
                                        <p:tgtEl>
                                          <p:spTgt spid="13">
                                            <p:bg/>
                                          </p:spTgt>
                                        </p:tgtEl>
                                        <p:attrNameLst>
                                          <p:attrName>style.visibility</p:attrName>
                                        </p:attrNameLst>
                                      </p:cBhvr>
                                      <p:to>
                                        <p:strVal val="visible"/>
                                      </p:to>
                                    </p:set>
                                    <p:animEffect transition="in" filter="fade">
                                      <p:cBhvr>
                                        <p:cTn id="33" dur="600"/>
                                        <p:tgtEl>
                                          <p:spTgt spid="13">
                                            <p:bg/>
                                          </p:spTgt>
                                        </p:tgtEl>
                                      </p:cBhvr>
                                    </p:animEffect>
                                    <p:anim calcmode="lin" valueType="num">
                                      <p:cBhvr>
                                        <p:cTn id="34" dur="600" fill="hold"/>
                                        <p:tgtEl>
                                          <p:spTgt spid="13">
                                            <p:bg/>
                                          </p:spTgt>
                                        </p:tgtEl>
                                        <p:attrNameLst>
                                          <p:attrName>ppt_x</p:attrName>
                                        </p:attrNameLst>
                                      </p:cBhvr>
                                      <p:tavLst>
                                        <p:tav tm="0">
                                          <p:val>
                                            <p:strVal val="#ppt_x"/>
                                          </p:val>
                                        </p:tav>
                                        <p:tav tm="100000">
                                          <p:val>
                                            <p:strVal val="#ppt_x"/>
                                          </p:val>
                                        </p:tav>
                                      </p:tavLst>
                                    </p:anim>
                                    <p:anim calcmode="lin" valueType="num">
                                      <p:cBhvr>
                                        <p:cTn id="35" dur="540" decel="100000" fill="hold"/>
                                        <p:tgtEl>
                                          <p:spTgt spid="13">
                                            <p:bg/>
                                          </p:spTgt>
                                        </p:tgtEl>
                                        <p:attrNameLst>
                                          <p:attrName>ppt_y</p:attrName>
                                        </p:attrNameLst>
                                      </p:cBhvr>
                                      <p:tavLst>
                                        <p:tav tm="0">
                                          <p:val>
                                            <p:strVal val="#ppt_y+1"/>
                                          </p:val>
                                        </p:tav>
                                        <p:tav tm="100000">
                                          <p:val>
                                            <p:strVal val="#ppt_y-.03"/>
                                          </p:val>
                                        </p:tav>
                                      </p:tavLst>
                                    </p:anim>
                                    <p:anim calcmode="lin" valueType="num">
                                      <p:cBhvr>
                                        <p:cTn id="36" dur="60" accel="100000" fill="hold">
                                          <p:stCondLst>
                                            <p:cond delay="540"/>
                                          </p:stCondLst>
                                        </p:cTn>
                                        <p:tgtEl>
                                          <p:spTgt spid="13">
                                            <p:bg/>
                                          </p:spTgt>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grpId="0" nodeType="clickEffect">
                                  <p:stCondLst>
                                    <p:cond delay="300"/>
                                  </p:stCondLst>
                                  <p:childTnLst>
                                    <p:set>
                                      <p:cBhvr>
                                        <p:cTn id="40" dur="1" fill="hold">
                                          <p:stCondLst>
                                            <p:cond delay="0"/>
                                          </p:stCondLst>
                                        </p:cTn>
                                        <p:tgtEl>
                                          <p:spTgt spid="13">
                                            <p:txEl>
                                              <p:pRg st="0" end="0"/>
                                            </p:txEl>
                                          </p:spTgt>
                                        </p:tgtEl>
                                        <p:attrNameLst>
                                          <p:attrName>style.visibility</p:attrName>
                                        </p:attrNameLst>
                                      </p:cBhvr>
                                      <p:to>
                                        <p:strVal val="visible"/>
                                      </p:to>
                                    </p:set>
                                    <p:animEffect transition="in" filter="fade">
                                      <p:cBhvr>
                                        <p:cTn id="41" dur="600"/>
                                        <p:tgtEl>
                                          <p:spTgt spid="13">
                                            <p:txEl>
                                              <p:pRg st="0" end="0"/>
                                            </p:txEl>
                                          </p:spTgt>
                                        </p:tgtEl>
                                      </p:cBhvr>
                                    </p:animEffect>
                                    <p:anim calcmode="lin" valueType="num">
                                      <p:cBhvr>
                                        <p:cTn id="42" dur="6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3" dur="540" decel="100000" fill="hold"/>
                                        <p:tgtEl>
                                          <p:spTgt spid="13">
                                            <p:txEl>
                                              <p:pRg st="0" end="0"/>
                                            </p:txEl>
                                          </p:spTgt>
                                        </p:tgtEl>
                                        <p:attrNameLst>
                                          <p:attrName>ppt_y</p:attrName>
                                        </p:attrNameLst>
                                      </p:cBhvr>
                                      <p:tavLst>
                                        <p:tav tm="0">
                                          <p:val>
                                            <p:strVal val="#ppt_y+1"/>
                                          </p:val>
                                        </p:tav>
                                        <p:tav tm="100000">
                                          <p:val>
                                            <p:strVal val="#ppt_y-.03"/>
                                          </p:val>
                                        </p:tav>
                                      </p:tavLst>
                                    </p:anim>
                                    <p:anim calcmode="lin" valueType="num">
                                      <p:cBhvr>
                                        <p:cTn id="44" dur="60" accel="100000" fill="hold">
                                          <p:stCondLst>
                                            <p:cond delay="540"/>
                                          </p:stCondLst>
                                        </p:cTn>
                                        <p:tgtEl>
                                          <p:spTgt spid="13">
                                            <p:txEl>
                                              <p:pRg st="0" end="0"/>
                                            </p:txEl>
                                          </p:spTgt>
                                        </p:tgtEl>
                                        <p:attrNameLst>
                                          <p:attrName>ppt_y</p:attrName>
                                        </p:attrNameLst>
                                      </p:cBhvr>
                                      <p:tavLst>
                                        <p:tav tm="0">
                                          <p:val>
                                            <p:strVal val="#ppt_y-.03"/>
                                          </p:val>
                                        </p:tav>
                                        <p:tav tm="100000">
                                          <p:val>
                                            <p:strVal val="#ppt_y"/>
                                          </p:val>
                                        </p:tav>
                                      </p:tavLst>
                                    </p:anim>
                                  </p:childTnLst>
                                </p:cTn>
                              </p:par>
                              <p:par>
                                <p:cTn id="45" presetID="37" presetClass="entr" presetSubtype="0" fill="hold" grpId="0" nodeType="withEffect">
                                  <p:stCondLst>
                                    <p:cond delay="300"/>
                                  </p:stCondLst>
                                  <p:childTnLst>
                                    <p:set>
                                      <p:cBhvr>
                                        <p:cTn id="46" dur="1" fill="hold">
                                          <p:stCondLst>
                                            <p:cond delay="0"/>
                                          </p:stCondLst>
                                        </p:cTn>
                                        <p:tgtEl>
                                          <p:spTgt spid="14">
                                            <p:txEl>
                                              <p:pRg st="0" end="0"/>
                                            </p:txEl>
                                          </p:spTgt>
                                        </p:tgtEl>
                                        <p:attrNameLst>
                                          <p:attrName>style.visibility</p:attrName>
                                        </p:attrNameLst>
                                      </p:cBhvr>
                                      <p:to>
                                        <p:strVal val="visible"/>
                                      </p:to>
                                    </p:set>
                                    <p:animEffect transition="in" filter="fade">
                                      <p:cBhvr>
                                        <p:cTn id="47" dur="600"/>
                                        <p:tgtEl>
                                          <p:spTgt spid="14">
                                            <p:txEl>
                                              <p:pRg st="0" end="0"/>
                                            </p:txEl>
                                          </p:spTgt>
                                        </p:tgtEl>
                                      </p:cBhvr>
                                    </p:animEffect>
                                    <p:anim calcmode="lin" valueType="num">
                                      <p:cBhvr>
                                        <p:cTn id="48" dur="6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49" dur="540" decel="100000" fill="hold"/>
                                        <p:tgtEl>
                                          <p:spTgt spid="14">
                                            <p:txEl>
                                              <p:pRg st="0" end="0"/>
                                            </p:txEl>
                                          </p:spTgt>
                                        </p:tgtEl>
                                        <p:attrNameLst>
                                          <p:attrName>ppt_y</p:attrName>
                                        </p:attrNameLst>
                                      </p:cBhvr>
                                      <p:tavLst>
                                        <p:tav tm="0">
                                          <p:val>
                                            <p:strVal val="#ppt_y+1"/>
                                          </p:val>
                                        </p:tav>
                                        <p:tav tm="100000">
                                          <p:val>
                                            <p:strVal val="#ppt_y-.03"/>
                                          </p:val>
                                        </p:tav>
                                      </p:tavLst>
                                    </p:anim>
                                    <p:anim calcmode="lin" valueType="num">
                                      <p:cBhvr>
                                        <p:cTn id="50" dur="60" accel="100000" fill="hold">
                                          <p:stCondLst>
                                            <p:cond delay="540"/>
                                          </p:stCondLst>
                                        </p:cTn>
                                        <p:tgtEl>
                                          <p:spTgt spid="14">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animBg="1">
        <p:tmplLst>
          <p:tmpl lvl="1">
            <p:tnLst>
              <p:par>
                <p:cTn presetID="37" presetClass="entr" presetSubtype="0" fill="hold" nodeType="clickEffect">
                  <p:stCondLst>
                    <p:cond delay="300"/>
                  </p:stCondLst>
                  <p:childTnLst>
                    <p:set>
                      <p:cBhvr>
                        <p:cTn dur="1" fill="hold">
                          <p:stCondLst>
                            <p:cond delay="0"/>
                          </p:stCondLst>
                        </p:cTn>
                        <p:tgtEl>
                          <p:spTgt spid="6"/>
                        </p:tgtEl>
                        <p:attrNameLst>
                          <p:attrName>style.visibility</p:attrName>
                        </p:attrNameLst>
                      </p:cBhvr>
                      <p:to>
                        <p:strVal val="visible"/>
                      </p:to>
                    </p:set>
                    <p:animEffect transition="in" filter="fade">
                      <p:cBhvr>
                        <p:cTn dur="600"/>
                        <p:tgtEl>
                          <p:spTgt spid="6"/>
                        </p:tgtEl>
                      </p:cBhvr>
                    </p:animEffect>
                    <p:anim calcmode="lin" valueType="num">
                      <p:cBhvr>
                        <p:cTn dur="600" fill="hold"/>
                        <p:tgtEl>
                          <p:spTgt spid="6"/>
                        </p:tgtEl>
                        <p:attrNameLst>
                          <p:attrName>ppt_x</p:attrName>
                        </p:attrNameLst>
                      </p:cBhvr>
                      <p:tavLst>
                        <p:tav tm="0">
                          <p:val>
                            <p:strVal val="#ppt_x"/>
                          </p:val>
                        </p:tav>
                        <p:tav tm="100000">
                          <p:val>
                            <p:strVal val="#ppt_x"/>
                          </p:val>
                        </p:tav>
                      </p:tavLst>
                    </p:anim>
                    <p:anim calcmode="lin" valueType="num">
                      <p:cBhvr>
                        <p:cTn dur="540" decel="100000" fill="hold"/>
                        <p:tgtEl>
                          <p:spTgt spid="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tnLst>
          </p:tmpl>
        </p:tmplLst>
      </p:bldP>
      <p:bldP spid="7" grpId="0" build="p">
        <p:tmplLst>
          <p:tmpl lvl="1">
            <p:tnLst>
              <p:par>
                <p:cTn presetID="37" presetClass="entr" presetSubtype="0" fill="hold" nodeType="withEffect" nodePh="1">
                  <p:stCondLst>
                    <p:cond delay="300"/>
                  </p:stCondLst>
                  <p:childTnLst>
                    <p:set>
                      <p:cBhvr>
                        <p:cTn dur="1" fill="hold">
                          <p:stCondLst>
                            <p:cond delay="0"/>
                          </p:stCondLst>
                        </p:cTn>
                        <p:tgtEl>
                          <p:spTgt spid="7"/>
                        </p:tgtEl>
                        <p:attrNameLst>
                          <p:attrName>style.visibility</p:attrName>
                        </p:attrNameLst>
                      </p:cBhvr>
                      <p:to>
                        <p:strVal val="visible"/>
                      </p:to>
                    </p:set>
                    <p:animEffect transition="in" filter="fade">
                      <p:cBhvr>
                        <p:cTn dur="600"/>
                        <p:tgtEl>
                          <p:spTgt spid="7"/>
                        </p:tgtEl>
                      </p:cBhvr>
                    </p:animEffect>
                    <p:anim calcmode="lin" valueType="num">
                      <p:cBhvr>
                        <p:cTn dur="600" fill="hold"/>
                        <p:tgtEl>
                          <p:spTgt spid="7"/>
                        </p:tgtEl>
                        <p:attrNameLst>
                          <p:attrName>ppt_x</p:attrName>
                        </p:attrNameLst>
                      </p:cBhvr>
                      <p:tavLst>
                        <p:tav tm="0">
                          <p:val>
                            <p:strVal val="#ppt_x"/>
                          </p:val>
                        </p:tav>
                        <p:tav tm="100000">
                          <p:val>
                            <p:strVal val="#ppt_x"/>
                          </p:val>
                        </p:tav>
                      </p:tavLst>
                    </p:anim>
                    <p:anim calcmode="lin" valueType="num">
                      <p:cBhvr>
                        <p:cTn dur="540" decel="100000" fill="hold"/>
                        <p:tgtEl>
                          <p:spTgt spid="7"/>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7"/>
                        </p:tgtEl>
                        <p:attrNameLst>
                          <p:attrName>ppt_y</p:attrName>
                        </p:attrNameLst>
                      </p:cBhvr>
                      <p:tavLst>
                        <p:tav tm="0">
                          <p:val>
                            <p:strVal val="#ppt_y-.03"/>
                          </p:val>
                        </p:tav>
                        <p:tav tm="100000">
                          <p:val>
                            <p:strVal val="#ppt_y"/>
                          </p:val>
                        </p:tav>
                      </p:tavLst>
                    </p:anim>
                  </p:childTnLst>
                </p:cTn>
              </p:par>
            </p:tnLst>
          </p:tmpl>
        </p:tmplLst>
      </p:bldP>
      <p:bldP spid="12" grpId="0"/>
      <p:bldP spid="13" grpId="0" build="p" animBg="1">
        <p:tmplLst>
          <p:tmpl lvl="1">
            <p:tnLst>
              <p:par>
                <p:cTn presetID="37" presetClass="entr" presetSubtype="0" fill="hold" nodeType="clickEffect">
                  <p:stCondLst>
                    <p:cond delay="300"/>
                  </p:stCondLst>
                  <p:childTnLst>
                    <p:set>
                      <p:cBhvr>
                        <p:cTn dur="1" fill="hold">
                          <p:stCondLst>
                            <p:cond delay="0"/>
                          </p:stCondLst>
                        </p:cTn>
                        <p:tgtEl>
                          <p:spTgt spid="13"/>
                        </p:tgtEl>
                        <p:attrNameLst>
                          <p:attrName>style.visibility</p:attrName>
                        </p:attrNameLst>
                      </p:cBhvr>
                      <p:to>
                        <p:strVal val="visible"/>
                      </p:to>
                    </p:set>
                    <p:animEffect transition="in" filter="fade">
                      <p:cBhvr>
                        <p:cTn dur="600"/>
                        <p:tgtEl>
                          <p:spTgt spid="13"/>
                        </p:tgtEl>
                      </p:cBhvr>
                    </p:animEffect>
                    <p:anim calcmode="lin" valueType="num">
                      <p:cBhvr>
                        <p:cTn dur="600" fill="hold"/>
                        <p:tgtEl>
                          <p:spTgt spid="13"/>
                        </p:tgtEl>
                        <p:attrNameLst>
                          <p:attrName>ppt_x</p:attrName>
                        </p:attrNameLst>
                      </p:cBhvr>
                      <p:tavLst>
                        <p:tav tm="0">
                          <p:val>
                            <p:strVal val="#ppt_x"/>
                          </p:val>
                        </p:tav>
                        <p:tav tm="100000">
                          <p:val>
                            <p:strVal val="#ppt_x"/>
                          </p:val>
                        </p:tav>
                      </p:tavLst>
                    </p:anim>
                    <p:anim calcmode="lin" valueType="num">
                      <p:cBhvr>
                        <p:cTn dur="540" decel="100000" fill="hold"/>
                        <p:tgtEl>
                          <p:spTgt spid="13"/>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3"/>
                        </p:tgtEl>
                        <p:attrNameLst>
                          <p:attrName>ppt_y</p:attrName>
                        </p:attrNameLst>
                      </p:cBhvr>
                      <p:tavLst>
                        <p:tav tm="0">
                          <p:val>
                            <p:strVal val="#ppt_y-.03"/>
                          </p:val>
                        </p:tav>
                        <p:tav tm="100000">
                          <p:val>
                            <p:strVal val="#ppt_y"/>
                          </p:val>
                        </p:tav>
                      </p:tavLst>
                    </p:anim>
                  </p:childTnLst>
                </p:cTn>
              </p:par>
            </p:tnLst>
          </p:tmpl>
        </p:tmplLst>
      </p:bldP>
      <p:bldP spid="14" grpId="0" build="p">
        <p:tmplLst>
          <p:tmpl lvl="1">
            <p:tnLst>
              <p:par>
                <p:cTn presetID="37" presetClass="entr" presetSubtype="0" fill="hold" nodeType="withEffect" nodePh="1">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600"/>
                        <p:tgtEl>
                          <p:spTgt spid="14"/>
                        </p:tgtEl>
                      </p:cBhvr>
                    </p:animEffect>
                    <p:anim calcmode="lin" valueType="num">
                      <p:cBhvr>
                        <p:cTn dur="600" fill="hold"/>
                        <p:tgtEl>
                          <p:spTgt spid="14"/>
                        </p:tgtEl>
                        <p:attrNameLst>
                          <p:attrName>ppt_x</p:attrName>
                        </p:attrNameLst>
                      </p:cBhvr>
                      <p:tavLst>
                        <p:tav tm="0">
                          <p:val>
                            <p:strVal val="#ppt_x"/>
                          </p:val>
                        </p:tav>
                        <p:tav tm="100000">
                          <p:val>
                            <p:strVal val="#ppt_x"/>
                          </p:val>
                        </p:tav>
                      </p:tavLst>
                    </p:anim>
                    <p:anim calcmode="lin" valueType="num">
                      <p:cBhvr>
                        <p:cTn dur="540" decel="100000" fill="hold"/>
                        <p:tgtEl>
                          <p:spTgt spid="14"/>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4"/>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55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9" name="Picture Placeholder 8"/>
          <p:cNvSpPr>
            <a:spLocks noGrp="1"/>
          </p:cNvSpPr>
          <p:nvPr>
            <p:ph type="pic" sz="quarter" idx="11" hasCustomPrompt="1"/>
          </p:nvPr>
        </p:nvSpPr>
        <p:spPr>
          <a:xfrm>
            <a:off x="0" y="182881"/>
            <a:ext cx="4960620" cy="4960620"/>
          </a:xfrm>
          <a:custGeom>
            <a:avLst/>
            <a:gdLst>
              <a:gd name="connsiteX0" fmla="*/ 0 w 6614160"/>
              <a:gd name="connsiteY0" fmla="*/ 0 h 6614160"/>
              <a:gd name="connsiteX1" fmla="*/ 6614160 w 6614160"/>
              <a:gd name="connsiteY1" fmla="*/ 6614160 h 6614160"/>
              <a:gd name="connsiteX2" fmla="*/ 3196095 w 6614160"/>
              <a:gd name="connsiteY2" fmla="*/ 6614160 h 6614160"/>
              <a:gd name="connsiteX3" fmla="*/ 0 w 6614160"/>
              <a:gd name="connsiteY3" fmla="*/ 3418065 h 6614160"/>
            </a:gdLst>
            <a:ahLst/>
            <a:cxnLst>
              <a:cxn ang="0">
                <a:pos x="connsiteX0" y="connsiteY0"/>
              </a:cxn>
              <a:cxn ang="0">
                <a:pos x="connsiteX1" y="connsiteY1"/>
              </a:cxn>
              <a:cxn ang="0">
                <a:pos x="connsiteX2" y="connsiteY2"/>
              </a:cxn>
              <a:cxn ang="0">
                <a:pos x="connsiteX3" y="connsiteY3"/>
              </a:cxn>
            </a:cxnLst>
            <a:rect l="l" t="t" r="r" b="b"/>
            <a:pathLst>
              <a:path w="6614160" h="6614160">
                <a:moveTo>
                  <a:pt x="0" y="0"/>
                </a:moveTo>
                <a:cubicBezTo>
                  <a:pt x="3652900" y="0"/>
                  <a:pt x="6614160" y="2961260"/>
                  <a:pt x="6614160" y="6614160"/>
                </a:cubicBezTo>
                <a:lnTo>
                  <a:pt x="3196095" y="6614160"/>
                </a:lnTo>
                <a:cubicBezTo>
                  <a:pt x="3196095" y="4849006"/>
                  <a:pt x="1765155" y="3418065"/>
                  <a:pt x="0" y="3418065"/>
                </a:cubicBezTo>
                <a:close/>
              </a:path>
            </a:pathLst>
          </a:cu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78926741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53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9" name="Picture Placeholder 8"/>
          <p:cNvSpPr>
            <a:spLocks noGrp="1"/>
          </p:cNvSpPr>
          <p:nvPr>
            <p:ph type="pic" sz="quarter" idx="11" hasCustomPrompt="1"/>
          </p:nvPr>
        </p:nvSpPr>
        <p:spPr>
          <a:xfrm>
            <a:off x="0" y="1"/>
            <a:ext cx="4960620" cy="4960619"/>
          </a:xfrm>
          <a:custGeom>
            <a:avLst/>
            <a:gdLst>
              <a:gd name="connsiteX0" fmla="*/ 3196095 w 6614160"/>
              <a:gd name="connsiteY0" fmla="*/ 0 h 6614159"/>
              <a:gd name="connsiteX1" fmla="*/ 6614160 w 6614160"/>
              <a:gd name="connsiteY1" fmla="*/ 0 h 6614159"/>
              <a:gd name="connsiteX2" fmla="*/ 0 w 6614160"/>
              <a:gd name="connsiteY2" fmla="*/ 6614159 h 6614159"/>
              <a:gd name="connsiteX3" fmla="*/ 0 w 6614160"/>
              <a:gd name="connsiteY3" fmla="*/ 3196094 h 6614159"/>
              <a:gd name="connsiteX4" fmla="*/ 3196095 w 6614160"/>
              <a:gd name="connsiteY4" fmla="*/ 0 h 6614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4160" h="6614159">
                <a:moveTo>
                  <a:pt x="3196095" y="0"/>
                </a:moveTo>
                <a:lnTo>
                  <a:pt x="6614160" y="0"/>
                </a:lnTo>
                <a:cubicBezTo>
                  <a:pt x="6614160" y="3652899"/>
                  <a:pt x="3652900" y="6614159"/>
                  <a:pt x="0" y="6614159"/>
                </a:cubicBezTo>
                <a:lnTo>
                  <a:pt x="0" y="3196094"/>
                </a:lnTo>
                <a:cubicBezTo>
                  <a:pt x="1765155" y="3196094"/>
                  <a:pt x="3196095" y="1765154"/>
                  <a:pt x="3196095" y="0"/>
                </a:cubicBezTo>
                <a:close/>
              </a:path>
            </a:pathLst>
          </a:cu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861860365"/>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54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9" name="Picture Placeholder 8"/>
          <p:cNvSpPr>
            <a:spLocks noGrp="1"/>
          </p:cNvSpPr>
          <p:nvPr>
            <p:ph type="pic" sz="quarter" idx="11" hasCustomPrompt="1"/>
          </p:nvPr>
        </p:nvSpPr>
        <p:spPr>
          <a:xfrm>
            <a:off x="4183382" y="1"/>
            <a:ext cx="4960619" cy="4960619"/>
          </a:xfrm>
          <a:custGeom>
            <a:avLst/>
            <a:gdLst>
              <a:gd name="connsiteX0" fmla="*/ 0 w 6614159"/>
              <a:gd name="connsiteY0" fmla="*/ 0 h 6614159"/>
              <a:gd name="connsiteX1" fmla="*/ 3418064 w 6614159"/>
              <a:gd name="connsiteY1" fmla="*/ 0 h 6614159"/>
              <a:gd name="connsiteX2" fmla="*/ 6614159 w 6614159"/>
              <a:gd name="connsiteY2" fmla="*/ 3196094 h 6614159"/>
              <a:gd name="connsiteX3" fmla="*/ 6614159 w 6614159"/>
              <a:gd name="connsiteY3" fmla="*/ 6614159 h 6614159"/>
              <a:gd name="connsiteX4" fmla="*/ 0 w 6614159"/>
              <a:gd name="connsiteY4" fmla="*/ 0 h 6614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4159" h="6614159">
                <a:moveTo>
                  <a:pt x="0" y="0"/>
                </a:moveTo>
                <a:lnTo>
                  <a:pt x="3418064" y="0"/>
                </a:lnTo>
                <a:cubicBezTo>
                  <a:pt x="3418064" y="1765154"/>
                  <a:pt x="4849004" y="3196094"/>
                  <a:pt x="6614159" y="3196094"/>
                </a:cubicBezTo>
                <a:lnTo>
                  <a:pt x="6614159" y="6614159"/>
                </a:lnTo>
                <a:cubicBezTo>
                  <a:pt x="2961259" y="6614159"/>
                  <a:pt x="0" y="3652899"/>
                  <a:pt x="0" y="0"/>
                </a:cubicBezTo>
                <a:close/>
              </a:path>
            </a:pathLst>
          </a:cu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43048038"/>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8" name="Picture Placeholder 2"/>
          <p:cNvSpPr>
            <a:spLocks noGrp="1"/>
          </p:cNvSpPr>
          <p:nvPr>
            <p:ph type="pic" sz="quarter" idx="11" hasCustomPrompt="1"/>
          </p:nvPr>
        </p:nvSpPr>
        <p:spPr>
          <a:xfrm>
            <a:off x="996296" y="828443"/>
            <a:ext cx="1941864" cy="2293317"/>
          </a:xfrm>
          <a:prstGeom prst="round2SameRect">
            <a:avLst>
              <a:gd name="adj1" fmla="val 1403"/>
              <a:gd name="adj2" fmla="val 0"/>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9" name="Picture Placeholder 2"/>
          <p:cNvSpPr>
            <a:spLocks noGrp="1"/>
          </p:cNvSpPr>
          <p:nvPr>
            <p:ph type="pic" sz="quarter" idx="12" hasCustomPrompt="1"/>
          </p:nvPr>
        </p:nvSpPr>
        <p:spPr>
          <a:xfrm>
            <a:off x="3590882" y="828443"/>
            <a:ext cx="1941864" cy="2293317"/>
          </a:xfrm>
          <a:prstGeom prst="round2SameRect">
            <a:avLst>
              <a:gd name="adj1" fmla="val 1403"/>
              <a:gd name="adj2" fmla="val 0"/>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0" name="Picture Placeholder 2"/>
          <p:cNvSpPr>
            <a:spLocks noGrp="1"/>
          </p:cNvSpPr>
          <p:nvPr>
            <p:ph type="pic" sz="quarter" idx="13" hasCustomPrompt="1"/>
          </p:nvPr>
        </p:nvSpPr>
        <p:spPr>
          <a:xfrm>
            <a:off x="6185467" y="828443"/>
            <a:ext cx="1941864" cy="2293317"/>
          </a:xfrm>
          <a:prstGeom prst="round2SameRect">
            <a:avLst>
              <a:gd name="adj1" fmla="val 1403"/>
              <a:gd name="adj2" fmla="val 0"/>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07921062"/>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7" name="Picture Placeholder 16"/>
          <p:cNvSpPr>
            <a:spLocks noGrp="1"/>
          </p:cNvSpPr>
          <p:nvPr>
            <p:ph type="pic" sz="quarter" idx="11" hasCustomPrompt="1"/>
          </p:nvPr>
        </p:nvSpPr>
        <p:spPr>
          <a:xfrm>
            <a:off x="3434832" y="0"/>
            <a:ext cx="5260105" cy="5143500"/>
          </a:xfrm>
          <a:custGeom>
            <a:avLst/>
            <a:gdLst>
              <a:gd name="connsiteX0" fmla="*/ 6604205 w 7013473"/>
              <a:gd name="connsiteY0" fmla="*/ 3576483 h 6858000"/>
              <a:gd name="connsiteX1" fmla="*/ 7013473 w 7013473"/>
              <a:gd name="connsiteY1" fmla="*/ 3985751 h 6858000"/>
              <a:gd name="connsiteX2" fmla="*/ 7013472 w 7013473"/>
              <a:gd name="connsiteY2" fmla="*/ 4988642 h 6858000"/>
              <a:gd name="connsiteX3" fmla="*/ 6604204 w 7013473"/>
              <a:gd name="connsiteY3" fmla="*/ 5397910 h 6858000"/>
              <a:gd name="connsiteX4" fmla="*/ 6604205 w 7013473"/>
              <a:gd name="connsiteY4" fmla="*/ 5397909 h 6858000"/>
              <a:gd name="connsiteX5" fmla="*/ 6194937 w 7013473"/>
              <a:gd name="connsiteY5" fmla="*/ 4988641 h 6858000"/>
              <a:gd name="connsiteX6" fmla="*/ 6194937 w 7013473"/>
              <a:gd name="connsiteY6" fmla="*/ 3985751 h 6858000"/>
              <a:gd name="connsiteX7" fmla="*/ 6604205 w 7013473"/>
              <a:gd name="connsiteY7" fmla="*/ 3576483 h 6858000"/>
              <a:gd name="connsiteX8" fmla="*/ 409268 w 7013473"/>
              <a:gd name="connsiteY8" fmla="*/ 3060290 h 6858000"/>
              <a:gd name="connsiteX9" fmla="*/ 818536 w 7013473"/>
              <a:gd name="connsiteY9" fmla="*/ 3469558 h 6858000"/>
              <a:gd name="connsiteX10" fmla="*/ 818535 w 7013473"/>
              <a:gd name="connsiteY10" fmla="*/ 5504836 h 6858000"/>
              <a:gd name="connsiteX11" fmla="*/ 409267 w 7013473"/>
              <a:gd name="connsiteY11" fmla="*/ 5914104 h 6858000"/>
              <a:gd name="connsiteX12" fmla="*/ 409268 w 7013473"/>
              <a:gd name="connsiteY12" fmla="*/ 5914103 h 6858000"/>
              <a:gd name="connsiteX13" fmla="*/ 0 w 7013473"/>
              <a:gd name="connsiteY13" fmla="*/ 5504835 h 6858000"/>
              <a:gd name="connsiteX14" fmla="*/ 0 w 7013473"/>
              <a:gd name="connsiteY14" fmla="*/ 3469558 h 6858000"/>
              <a:gd name="connsiteX15" fmla="*/ 409268 w 7013473"/>
              <a:gd name="connsiteY15" fmla="*/ 3060290 h 6858000"/>
              <a:gd name="connsiteX16" fmla="*/ 1441757 w 7013473"/>
              <a:gd name="connsiteY16" fmla="*/ 2566219 h 6858000"/>
              <a:gd name="connsiteX17" fmla="*/ 1851025 w 7013473"/>
              <a:gd name="connsiteY17" fmla="*/ 2975487 h 6858000"/>
              <a:gd name="connsiteX18" fmla="*/ 1851024 w 7013473"/>
              <a:gd name="connsiteY18" fmla="*/ 6858000 h 6858000"/>
              <a:gd name="connsiteX19" fmla="*/ 1032489 w 7013473"/>
              <a:gd name="connsiteY19" fmla="*/ 6858000 h 6858000"/>
              <a:gd name="connsiteX20" fmla="*/ 1032489 w 7013473"/>
              <a:gd name="connsiteY20" fmla="*/ 2975487 h 6858000"/>
              <a:gd name="connsiteX21" fmla="*/ 1441757 w 7013473"/>
              <a:gd name="connsiteY21" fmla="*/ 2566219 h 6858000"/>
              <a:gd name="connsiteX22" fmla="*/ 5571713 w 7013473"/>
              <a:gd name="connsiteY22" fmla="*/ 1836175 h 6858000"/>
              <a:gd name="connsiteX23" fmla="*/ 5980981 w 7013473"/>
              <a:gd name="connsiteY23" fmla="*/ 2245443 h 6858000"/>
              <a:gd name="connsiteX24" fmla="*/ 5980980 w 7013473"/>
              <a:gd name="connsiteY24" fmla="*/ 4214354 h 6858000"/>
              <a:gd name="connsiteX25" fmla="*/ 5571712 w 7013473"/>
              <a:gd name="connsiteY25" fmla="*/ 4623622 h 6858000"/>
              <a:gd name="connsiteX26" fmla="*/ 5571713 w 7013473"/>
              <a:gd name="connsiteY26" fmla="*/ 4623621 h 6858000"/>
              <a:gd name="connsiteX27" fmla="*/ 5162445 w 7013473"/>
              <a:gd name="connsiteY27" fmla="*/ 4214353 h 6858000"/>
              <a:gd name="connsiteX28" fmla="*/ 5162445 w 7013473"/>
              <a:gd name="connsiteY28" fmla="*/ 2245443 h 6858000"/>
              <a:gd name="connsiteX29" fmla="*/ 5571713 w 7013473"/>
              <a:gd name="connsiteY29" fmla="*/ 1836175 h 6858000"/>
              <a:gd name="connsiteX30" fmla="*/ 4539224 w 7013473"/>
              <a:gd name="connsiteY30" fmla="*/ 1091380 h 6858000"/>
              <a:gd name="connsiteX31" fmla="*/ 4948492 w 7013473"/>
              <a:gd name="connsiteY31" fmla="*/ 1500648 h 6858000"/>
              <a:gd name="connsiteX32" fmla="*/ 4948491 w 7013473"/>
              <a:gd name="connsiteY32" fmla="*/ 5110384 h 6858000"/>
              <a:gd name="connsiteX33" fmla="*/ 4539223 w 7013473"/>
              <a:gd name="connsiteY33" fmla="*/ 5519652 h 6858000"/>
              <a:gd name="connsiteX34" fmla="*/ 4539224 w 7013473"/>
              <a:gd name="connsiteY34" fmla="*/ 5519651 h 6858000"/>
              <a:gd name="connsiteX35" fmla="*/ 4129956 w 7013473"/>
              <a:gd name="connsiteY35" fmla="*/ 5110383 h 6858000"/>
              <a:gd name="connsiteX36" fmla="*/ 4129956 w 7013473"/>
              <a:gd name="connsiteY36" fmla="*/ 1500648 h 6858000"/>
              <a:gd name="connsiteX37" fmla="*/ 4539224 w 7013473"/>
              <a:gd name="connsiteY37" fmla="*/ 1091380 h 6858000"/>
              <a:gd name="connsiteX38" fmla="*/ 2474246 w 7013473"/>
              <a:gd name="connsiteY38" fmla="*/ 774290 h 6858000"/>
              <a:gd name="connsiteX39" fmla="*/ 2883514 w 7013473"/>
              <a:gd name="connsiteY39" fmla="*/ 1183558 h 6858000"/>
              <a:gd name="connsiteX40" fmla="*/ 2883513 w 7013473"/>
              <a:gd name="connsiteY40" fmla="*/ 5334828 h 6858000"/>
              <a:gd name="connsiteX41" fmla="*/ 2474245 w 7013473"/>
              <a:gd name="connsiteY41" fmla="*/ 5744096 h 6858000"/>
              <a:gd name="connsiteX42" fmla="*/ 2474246 w 7013473"/>
              <a:gd name="connsiteY42" fmla="*/ 5744095 h 6858000"/>
              <a:gd name="connsiteX43" fmla="*/ 2064978 w 7013473"/>
              <a:gd name="connsiteY43" fmla="*/ 5334827 h 6858000"/>
              <a:gd name="connsiteX44" fmla="*/ 2064978 w 7013473"/>
              <a:gd name="connsiteY44" fmla="*/ 1183558 h 6858000"/>
              <a:gd name="connsiteX45" fmla="*/ 2474246 w 7013473"/>
              <a:gd name="connsiteY45" fmla="*/ 774290 h 6858000"/>
              <a:gd name="connsiteX46" fmla="*/ 3097467 w 7013473"/>
              <a:gd name="connsiteY46" fmla="*/ 0 h 6858000"/>
              <a:gd name="connsiteX47" fmla="*/ 3916003 w 7013473"/>
              <a:gd name="connsiteY47" fmla="*/ 0 h 6858000"/>
              <a:gd name="connsiteX48" fmla="*/ 3916002 w 7013473"/>
              <a:gd name="connsiteY48" fmla="*/ 5711314 h 6858000"/>
              <a:gd name="connsiteX49" fmla="*/ 3506734 w 7013473"/>
              <a:gd name="connsiteY49" fmla="*/ 6120582 h 6858000"/>
              <a:gd name="connsiteX50" fmla="*/ 3506735 w 7013473"/>
              <a:gd name="connsiteY50" fmla="*/ 6120581 h 6858000"/>
              <a:gd name="connsiteX51" fmla="*/ 3097467 w 7013473"/>
              <a:gd name="connsiteY51" fmla="*/ 57113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13473" h="6858000">
                <a:moveTo>
                  <a:pt x="6604205" y="3576483"/>
                </a:moveTo>
                <a:cubicBezTo>
                  <a:pt x="6830237" y="3576483"/>
                  <a:pt x="7013473" y="3759719"/>
                  <a:pt x="7013473" y="3985751"/>
                </a:cubicBezTo>
                <a:cubicBezTo>
                  <a:pt x="7013473" y="4320048"/>
                  <a:pt x="7013472" y="4654345"/>
                  <a:pt x="7013472" y="4988642"/>
                </a:cubicBezTo>
                <a:cubicBezTo>
                  <a:pt x="7013472" y="5214674"/>
                  <a:pt x="6830236" y="5397910"/>
                  <a:pt x="6604204" y="5397910"/>
                </a:cubicBezTo>
                <a:lnTo>
                  <a:pt x="6604205" y="5397909"/>
                </a:lnTo>
                <a:cubicBezTo>
                  <a:pt x="6378173" y="5397909"/>
                  <a:pt x="6194937" y="5214673"/>
                  <a:pt x="6194937" y="4988641"/>
                </a:cubicBezTo>
                <a:lnTo>
                  <a:pt x="6194937" y="3985751"/>
                </a:lnTo>
                <a:cubicBezTo>
                  <a:pt x="6194937" y="3759719"/>
                  <a:pt x="6378173" y="3576483"/>
                  <a:pt x="6604205" y="3576483"/>
                </a:cubicBezTo>
                <a:close/>
                <a:moveTo>
                  <a:pt x="409268" y="3060290"/>
                </a:moveTo>
                <a:cubicBezTo>
                  <a:pt x="635300" y="3060290"/>
                  <a:pt x="818536" y="3243526"/>
                  <a:pt x="818536" y="3469558"/>
                </a:cubicBezTo>
                <a:cubicBezTo>
                  <a:pt x="818536" y="4147984"/>
                  <a:pt x="818535" y="4826410"/>
                  <a:pt x="818535" y="5504836"/>
                </a:cubicBezTo>
                <a:cubicBezTo>
                  <a:pt x="818535" y="5730868"/>
                  <a:pt x="635299" y="5914104"/>
                  <a:pt x="409267" y="5914104"/>
                </a:cubicBezTo>
                <a:lnTo>
                  <a:pt x="409268" y="5914103"/>
                </a:lnTo>
                <a:cubicBezTo>
                  <a:pt x="183236" y="5914103"/>
                  <a:pt x="0" y="5730867"/>
                  <a:pt x="0" y="5504835"/>
                </a:cubicBezTo>
                <a:lnTo>
                  <a:pt x="0" y="3469558"/>
                </a:lnTo>
                <a:cubicBezTo>
                  <a:pt x="0" y="3243526"/>
                  <a:pt x="183236" y="3060290"/>
                  <a:pt x="409268" y="3060290"/>
                </a:cubicBezTo>
                <a:close/>
                <a:moveTo>
                  <a:pt x="1441757" y="2566219"/>
                </a:moveTo>
                <a:cubicBezTo>
                  <a:pt x="1667789" y="2566219"/>
                  <a:pt x="1851025" y="2749455"/>
                  <a:pt x="1851025" y="2975487"/>
                </a:cubicBezTo>
                <a:lnTo>
                  <a:pt x="1851024" y="6858000"/>
                </a:lnTo>
                <a:lnTo>
                  <a:pt x="1032489" y="6858000"/>
                </a:lnTo>
                <a:lnTo>
                  <a:pt x="1032489" y="2975487"/>
                </a:lnTo>
                <a:cubicBezTo>
                  <a:pt x="1032489" y="2749455"/>
                  <a:pt x="1215725" y="2566219"/>
                  <a:pt x="1441757" y="2566219"/>
                </a:cubicBezTo>
                <a:close/>
                <a:moveTo>
                  <a:pt x="5571713" y="1836175"/>
                </a:moveTo>
                <a:cubicBezTo>
                  <a:pt x="5797745" y="1836175"/>
                  <a:pt x="5980981" y="2019412"/>
                  <a:pt x="5980981" y="2245443"/>
                </a:cubicBezTo>
                <a:cubicBezTo>
                  <a:pt x="5980981" y="2901747"/>
                  <a:pt x="5980980" y="3558050"/>
                  <a:pt x="5980980" y="4214354"/>
                </a:cubicBezTo>
                <a:cubicBezTo>
                  <a:pt x="5980980" y="4440386"/>
                  <a:pt x="5797744" y="4623622"/>
                  <a:pt x="5571712" y="4623622"/>
                </a:cubicBezTo>
                <a:lnTo>
                  <a:pt x="5571713" y="4623621"/>
                </a:lnTo>
                <a:cubicBezTo>
                  <a:pt x="5345681" y="4623621"/>
                  <a:pt x="5162445" y="4440385"/>
                  <a:pt x="5162445" y="4214353"/>
                </a:cubicBezTo>
                <a:lnTo>
                  <a:pt x="5162445" y="2245443"/>
                </a:lnTo>
                <a:cubicBezTo>
                  <a:pt x="5162445" y="2019412"/>
                  <a:pt x="5345681" y="1836175"/>
                  <a:pt x="5571713" y="1836175"/>
                </a:cubicBezTo>
                <a:close/>
                <a:moveTo>
                  <a:pt x="4539224" y="1091380"/>
                </a:moveTo>
                <a:cubicBezTo>
                  <a:pt x="4765256" y="1091380"/>
                  <a:pt x="4948492" y="1274616"/>
                  <a:pt x="4948492" y="1500648"/>
                </a:cubicBezTo>
                <a:cubicBezTo>
                  <a:pt x="4948492" y="2703893"/>
                  <a:pt x="4948491" y="3907139"/>
                  <a:pt x="4948491" y="5110384"/>
                </a:cubicBezTo>
                <a:cubicBezTo>
                  <a:pt x="4948491" y="5336416"/>
                  <a:pt x="4765255" y="5519652"/>
                  <a:pt x="4539223" y="5519652"/>
                </a:cubicBezTo>
                <a:lnTo>
                  <a:pt x="4539224" y="5519651"/>
                </a:lnTo>
                <a:cubicBezTo>
                  <a:pt x="4313192" y="5519651"/>
                  <a:pt x="4129956" y="5336415"/>
                  <a:pt x="4129956" y="5110383"/>
                </a:cubicBezTo>
                <a:lnTo>
                  <a:pt x="4129956" y="1500648"/>
                </a:lnTo>
                <a:cubicBezTo>
                  <a:pt x="4129956" y="1274616"/>
                  <a:pt x="4313192" y="1091380"/>
                  <a:pt x="4539224" y="1091380"/>
                </a:cubicBezTo>
                <a:close/>
                <a:moveTo>
                  <a:pt x="2474246" y="774290"/>
                </a:moveTo>
                <a:cubicBezTo>
                  <a:pt x="2700278" y="774290"/>
                  <a:pt x="2883514" y="957526"/>
                  <a:pt x="2883514" y="1183558"/>
                </a:cubicBezTo>
                <a:cubicBezTo>
                  <a:pt x="2883514" y="2567315"/>
                  <a:pt x="2883513" y="3951071"/>
                  <a:pt x="2883513" y="5334828"/>
                </a:cubicBezTo>
                <a:cubicBezTo>
                  <a:pt x="2883513" y="5560860"/>
                  <a:pt x="2700277" y="5744096"/>
                  <a:pt x="2474245" y="5744096"/>
                </a:cubicBezTo>
                <a:lnTo>
                  <a:pt x="2474246" y="5744095"/>
                </a:lnTo>
                <a:cubicBezTo>
                  <a:pt x="2248214" y="5744095"/>
                  <a:pt x="2064978" y="5560859"/>
                  <a:pt x="2064978" y="5334827"/>
                </a:cubicBezTo>
                <a:lnTo>
                  <a:pt x="2064978" y="1183558"/>
                </a:lnTo>
                <a:cubicBezTo>
                  <a:pt x="2064978" y="957526"/>
                  <a:pt x="2248214" y="774290"/>
                  <a:pt x="2474246" y="774290"/>
                </a:cubicBezTo>
                <a:close/>
                <a:moveTo>
                  <a:pt x="3097467" y="0"/>
                </a:moveTo>
                <a:lnTo>
                  <a:pt x="3916003" y="0"/>
                </a:lnTo>
                <a:lnTo>
                  <a:pt x="3916002" y="5711314"/>
                </a:lnTo>
                <a:cubicBezTo>
                  <a:pt x="3916002" y="5937346"/>
                  <a:pt x="3732766" y="6120582"/>
                  <a:pt x="3506734" y="6120582"/>
                </a:cubicBezTo>
                <a:lnTo>
                  <a:pt x="3506735" y="6120581"/>
                </a:lnTo>
                <a:cubicBezTo>
                  <a:pt x="3280703" y="6120581"/>
                  <a:pt x="3097467" y="5937345"/>
                  <a:pt x="3097467" y="5711313"/>
                </a:cubicBezTo>
                <a:close/>
              </a:path>
            </a:pathLst>
          </a:custGeom>
          <a:pattFill prst="pct5">
            <a:fgClr>
              <a:schemeClr val="tx1"/>
            </a:fgClr>
            <a:bgClr>
              <a:schemeClr val="bg1">
                <a:lumMod val="85000"/>
              </a:schemeClr>
            </a:bgClr>
          </a:pattFill>
          <a:effectLst>
            <a:outerShdw blurRad="241300" dist="38100" dir="5400000" algn="t" rotWithShape="0">
              <a:prstClr val="black">
                <a:alpha val="17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4013141108"/>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gradFill>
            <a:gsLst>
              <a:gs pos="0">
                <a:srgbClr val="222222">
                  <a:alpha val="0"/>
                </a:srgbClr>
              </a:gs>
              <a:gs pos="100000">
                <a:srgbClr val="222222">
                  <a:alpha val="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Tree>
    <p:extLst>
      <p:ext uri="{BB962C8B-B14F-4D97-AF65-F5344CB8AC3E}">
        <p14:creationId xmlns:p14="http://schemas.microsoft.com/office/powerpoint/2010/main" val="2012599693"/>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5" name="Picture Placeholder 2"/>
          <p:cNvSpPr>
            <a:spLocks noGrp="1"/>
          </p:cNvSpPr>
          <p:nvPr>
            <p:ph type="pic" sz="quarter" idx="11" hasCustomPrompt="1"/>
          </p:nvPr>
        </p:nvSpPr>
        <p:spPr>
          <a:xfrm>
            <a:off x="3349929" y="0"/>
            <a:ext cx="2605260"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423998775"/>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8" name="Picture Placeholder 2"/>
          <p:cNvSpPr>
            <a:spLocks noGrp="1"/>
          </p:cNvSpPr>
          <p:nvPr>
            <p:ph type="pic" sz="quarter" idx="11" hasCustomPrompt="1"/>
          </p:nvPr>
        </p:nvSpPr>
        <p:spPr>
          <a:xfrm>
            <a:off x="4040766" y="1024809"/>
            <a:ext cx="1941864" cy="2721158"/>
          </a:xfrm>
          <a:prstGeom prst="round2SameRect">
            <a:avLst>
              <a:gd name="adj1" fmla="val 1403"/>
              <a:gd name="adj2" fmla="val 0"/>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0" name="Picture Placeholder 2"/>
          <p:cNvSpPr>
            <a:spLocks noGrp="1"/>
          </p:cNvSpPr>
          <p:nvPr>
            <p:ph type="pic" sz="quarter" idx="12" hasCustomPrompt="1"/>
          </p:nvPr>
        </p:nvSpPr>
        <p:spPr>
          <a:xfrm>
            <a:off x="6276820" y="1024809"/>
            <a:ext cx="1941864" cy="2721158"/>
          </a:xfrm>
          <a:prstGeom prst="round2SameRect">
            <a:avLst>
              <a:gd name="adj1" fmla="val 1403"/>
              <a:gd name="adj2" fmla="val 0"/>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535763951"/>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8" name="Picture Placeholder 2"/>
          <p:cNvSpPr>
            <a:spLocks noGrp="1"/>
          </p:cNvSpPr>
          <p:nvPr>
            <p:ph type="pic" sz="quarter" idx="10" hasCustomPrompt="1"/>
          </p:nvPr>
        </p:nvSpPr>
        <p:spPr>
          <a:xfrm>
            <a:off x="4695517" y="1452591"/>
            <a:ext cx="481166" cy="481166"/>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0" name="Picture Placeholder 2"/>
          <p:cNvSpPr>
            <a:spLocks noGrp="1"/>
          </p:cNvSpPr>
          <p:nvPr>
            <p:ph type="pic" sz="quarter" idx="11" hasCustomPrompt="1"/>
          </p:nvPr>
        </p:nvSpPr>
        <p:spPr>
          <a:xfrm>
            <a:off x="6888495" y="1452591"/>
            <a:ext cx="481166" cy="481166"/>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82503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7" name="Rectangle 6"/>
          <p:cNvSpPr/>
          <p:nvPr userDrawn="1"/>
        </p:nvSpPr>
        <p:spPr>
          <a:xfrm>
            <a:off x="-1"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5" name="Picture Placeholder 2"/>
          <p:cNvSpPr>
            <a:spLocks noGrp="1"/>
          </p:cNvSpPr>
          <p:nvPr>
            <p:ph type="pic" sz="quarter" idx="11" hasCustomPrompt="1"/>
          </p:nvPr>
        </p:nvSpPr>
        <p:spPr>
          <a:xfrm>
            <a:off x="3503815" y="0"/>
            <a:ext cx="5640185"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8446999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al = Two images 3">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702738" y="592667"/>
            <a:ext cx="2294467" cy="25315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6" name="Text Placeholder 5"/>
          <p:cNvSpPr>
            <a:spLocks noGrp="1"/>
          </p:cNvSpPr>
          <p:nvPr>
            <p:ph type="body" sz="quarter" idx="10" hasCustomPrompt="1"/>
          </p:nvPr>
        </p:nvSpPr>
        <p:spPr>
          <a:xfrm>
            <a:off x="702738" y="3122272"/>
            <a:ext cx="2302933" cy="298261"/>
          </a:xfrm>
          <a:prstGeom prst="rect">
            <a:avLst/>
          </a:prstGeom>
          <a:solidFill>
            <a:schemeClr val="accent1"/>
          </a:solidFill>
        </p:spPr>
        <p:txBody>
          <a:bodyPr lIns="68580" tIns="34290" rIns="68580" bIns="34290" anchor="ctr">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7" name="Text Placeholder 5"/>
          <p:cNvSpPr>
            <a:spLocks noGrp="1"/>
          </p:cNvSpPr>
          <p:nvPr>
            <p:ph type="body" sz="quarter" idx="14" hasCustomPrompt="1"/>
          </p:nvPr>
        </p:nvSpPr>
        <p:spPr>
          <a:xfrm>
            <a:off x="702738" y="3562543"/>
            <a:ext cx="2302933" cy="967124"/>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dap </a:t>
            </a:r>
            <a:r>
              <a:rPr lang="en-US" dirty="0" err="1"/>
              <a:t>ibus</a:t>
            </a:r>
            <a:r>
              <a:rPr lang="en-US" dirty="0"/>
              <a:t> vitae, </a:t>
            </a:r>
            <a:r>
              <a:rPr lang="en-US" dirty="0" err="1"/>
              <a:t>euis</a:t>
            </a:r>
            <a:r>
              <a:rPr lang="en-US" dirty="0"/>
              <a:t> mod non </a:t>
            </a:r>
            <a:r>
              <a:rPr lang="en-US" dirty="0" err="1"/>
              <a:t>purus</a:t>
            </a:r>
            <a:r>
              <a:rPr lang="en-US" dirty="0"/>
              <a:t>. Mae </a:t>
            </a:r>
            <a:r>
              <a:rPr lang="en-US" dirty="0" err="1"/>
              <a:t>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a:t>
            </a:r>
            <a:r>
              <a:rPr lang="en-US" dirty="0"/>
              <a:t> </a:t>
            </a:r>
            <a:r>
              <a:rPr lang="en-US" dirty="0" err="1"/>
              <a:t>tique</a:t>
            </a:r>
            <a:r>
              <a:rPr lang="en-US" dirty="0"/>
              <a:t> et in </a:t>
            </a:r>
            <a:r>
              <a:rPr lang="en-US" dirty="0" err="1"/>
              <a:t>metus</a:t>
            </a:r>
            <a:r>
              <a:rPr lang="en-US" dirty="0"/>
              <a:t>. </a:t>
            </a:r>
          </a:p>
        </p:txBody>
      </p:sp>
      <p:sp>
        <p:nvSpPr>
          <p:cNvPr id="12" name="Picture Placeholder 2"/>
          <p:cNvSpPr>
            <a:spLocks noGrp="1"/>
          </p:cNvSpPr>
          <p:nvPr>
            <p:ph type="pic" sz="quarter" idx="18"/>
          </p:nvPr>
        </p:nvSpPr>
        <p:spPr>
          <a:xfrm>
            <a:off x="3141133" y="592667"/>
            <a:ext cx="5240867" cy="25315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3" name="Text Placeholder 5"/>
          <p:cNvSpPr>
            <a:spLocks noGrp="1"/>
          </p:cNvSpPr>
          <p:nvPr>
            <p:ph type="body" sz="quarter" idx="19" hasCustomPrompt="1"/>
          </p:nvPr>
        </p:nvSpPr>
        <p:spPr>
          <a:xfrm>
            <a:off x="3130261" y="3122272"/>
            <a:ext cx="5260205" cy="298261"/>
          </a:xfrm>
          <a:prstGeom prst="rect">
            <a:avLst/>
          </a:prstGeom>
          <a:solidFill>
            <a:schemeClr val="accent3"/>
          </a:solidFill>
        </p:spPr>
        <p:txBody>
          <a:bodyPr lIns="68580" tIns="34290" rIns="68580" bIns="34290" anchor="ctr">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14" name="Text Placeholder 5"/>
          <p:cNvSpPr>
            <a:spLocks noGrp="1"/>
          </p:cNvSpPr>
          <p:nvPr>
            <p:ph type="body" sz="quarter" idx="20" hasCustomPrompt="1"/>
          </p:nvPr>
        </p:nvSpPr>
        <p:spPr>
          <a:xfrm>
            <a:off x="3130261" y="3562543"/>
            <a:ext cx="5260205" cy="967124"/>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dap </a:t>
            </a:r>
            <a:r>
              <a:rPr lang="en-US" dirty="0" err="1"/>
              <a:t>ibus</a:t>
            </a:r>
            <a:r>
              <a:rPr lang="en-US" dirty="0"/>
              <a:t> vitae, </a:t>
            </a:r>
            <a:r>
              <a:rPr lang="en-US" dirty="0" err="1"/>
              <a:t>euis</a:t>
            </a:r>
            <a:r>
              <a:rPr lang="en-US" dirty="0"/>
              <a:t> mod non </a:t>
            </a:r>
            <a:r>
              <a:rPr lang="en-US" dirty="0" err="1"/>
              <a:t>purus</a:t>
            </a:r>
            <a:r>
              <a:rPr lang="en-US" dirty="0"/>
              <a:t>. Mae </a:t>
            </a:r>
            <a:r>
              <a:rPr lang="en-US" dirty="0" err="1"/>
              <a:t>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a:t>
            </a:r>
            <a:r>
              <a:rPr lang="en-US" dirty="0"/>
              <a:t> </a:t>
            </a:r>
            <a:r>
              <a:rPr lang="en-US" dirty="0" err="1"/>
              <a:t>tique</a:t>
            </a:r>
            <a:r>
              <a:rPr lang="en-US" dirty="0"/>
              <a:t> et in </a:t>
            </a:r>
            <a:r>
              <a:rPr lang="en-US" dirty="0" err="1"/>
              <a:t>metus</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30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37" presetClass="entr" presetSubtype="0" fill="hold" grpId="0" nodeType="withEffect">
                                  <p:stCondLst>
                                    <p:cond delay="300"/>
                                  </p:stCondLst>
                                  <p:childTnLst>
                                    <p:set>
                                      <p:cBhvr>
                                        <p:cTn id="9" dur="1" fill="hold">
                                          <p:stCondLst>
                                            <p:cond delay="0"/>
                                          </p:stCondLst>
                                        </p:cTn>
                                        <p:tgtEl>
                                          <p:spTgt spid="6">
                                            <p:bg/>
                                          </p:spTgt>
                                        </p:tgtEl>
                                        <p:attrNameLst>
                                          <p:attrName>style.visibility</p:attrName>
                                        </p:attrNameLst>
                                      </p:cBhvr>
                                      <p:to>
                                        <p:strVal val="visible"/>
                                      </p:to>
                                    </p:set>
                                    <p:animEffect transition="in" filter="fade">
                                      <p:cBhvr>
                                        <p:cTn id="10" dur="600"/>
                                        <p:tgtEl>
                                          <p:spTgt spid="6">
                                            <p:bg/>
                                          </p:spTgt>
                                        </p:tgtEl>
                                      </p:cBhvr>
                                    </p:animEffect>
                                    <p:anim calcmode="lin" valueType="num">
                                      <p:cBhvr>
                                        <p:cTn id="11" dur="600" fill="hold"/>
                                        <p:tgtEl>
                                          <p:spTgt spid="6">
                                            <p:bg/>
                                          </p:spTgt>
                                        </p:tgtEl>
                                        <p:attrNameLst>
                                          <p:attrName>ppt_x</p:attrName>
                                        </p:attrNameLst>
                                      </p:cBhvr>
                                      <p:tavLst>
                                        <p:tav tm="0">
                                          <p:val>
                                            <p:strVal val="#ppt_x"/>
                                          </p:val>
                                        </p:tav>
                                        <p:tav tm="100000">
                                          <p:val>
                                            <p:strVal val="#ppt_x"/>
                                          </p:val>
                                        </p:tav>
                                      </p:tavLst>
                                    </p:anim>
                                    <p:anim calcmode="lin" valueType="num">
                                      <p:cBhvr>
                                        <p:cTn id="12" dur="540" decel="100000" fill="hold"/>
                                        <p:tgtEl>
                                          <p:spTgt spid="6">
                                            <p:bg/>
                                          </p:spTgt>
                                        </p:tgtEl>
                                        <p:attrNameLst>
                                          <p:attrName>ppt_y</p:attrName>
                                        </p:attrNameLst>
                                      </p:cBhvr>
                                      <p:tavLst>
                                        <p:tav tm="0">
                                          <p:val>
                                            <p:strVal val="#ppt_y+1"/>
                                          </p:val>
                                        </p:tav>
                                        <p:tav tm="100000">
                                          <p:val>
                                            <p:strVal val="#ppt_y-.03"/>
                                          </p:val>
                                        </p:tav>
                                      </p:tavLst>
                                    </p:anim>
                                    <p:anim calcmode="lin" valueType="num">
                                      <p:cBhvr>
                                        <p:cTn id="13" dur="60" accel="100000" fill="hold">
                                          <p:stCondLst>
                                            <p:cond delay="540"/>
                                          </p:stCondLst>
                                        </p:cTn>
                                        <p:tgtEl>
                                          <p:spTgt spid="6">
                                            <p:bg/>
                                          </p:spTgt>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grpId="0" nodeType="clickEffect">
                                  <p:stCondLst>
                                    <p:cond delay="30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600"/>
                                        <p:tgtEl>
                                          <p:spTgt spid="6">
                                            <p:txEl>
                                              <p:pRg st="0" end="0"/>
                                            </p:txEl>
                                          </p:spTgt>
                                        </p:tgtEl>
                                      </p:cBhvr>
                                    </p:animEffect>
                                    <p:anim calcmode="lin" valueType="num">
                                      <p:cBhvr>
                                        <p:cTn id="19" dur="6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0" dur="54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21" dur="60" accel="100000" fill="hold">
                                          <p:stCondLst>
                                            <p:cond delay="540"/>
                                          </p:stCondLst>
                                        </p:cTn>
                                        <p:tgtEl>
                                          <p:spTgt spid="6">
                                            <p:txEl>
                                              <p:pRg st="0" end="0"/>
                                            </p:txEl>
                                          </p:spTgt>
                                        </p:tgtEl>
                                        <p:attrNameLst>
                                          <p:attrName>ppt_y</p:attrName>
                                        </p:attrNameLst>
                                      </p:cBhvr>
                                      <p:tavLst>
                                        <p:tav tm="0">
                                          <p:val>
                                            <p:strVal val="#ppt_y-.03"/>
                                          </p:val>
                                        </p:tav>
                                        <p:tav tm="100000">
                                          <p:val>
                                            <p:strVal val="#ppt_y"/>
                                          </p:val>
                                        </p:tav>
                                      </p:tavLst>
                                    </p:anim>
                                  </p:childTnLst>
                                </p:cTn>
                              </p:par>
                              <p:par>
                                <p:cTn id="22" presetID="37" presetClass="entr" presetSubtype="0" fill="hold" grpId="0" nodeType="withEffect">
                                  <p:stCondLst>
                                    <p:cond delay="30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fade">
                                      <p:cBhvr>
                                        <p:cTn id="24" dur="600"/>
                                        <p:tgtEl>
                                          <p:spTgt spid="7">
                                            <p:txEl>
                                              <p:pRg st="0" end="0"/>
                                            </p:txEl>
                                          </p:spTgt>
                                        </p:tgtEl>
                                      </p:cBhvr>
                                    </p:animEffect>
                                    <p:anim calcmode="lin" valueType="num">
                                      <p:cBhvr>
                                        <p:cTn id="25" dur="6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6" dur="54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27" dur="60" accel="100000" fill="hold">
                                          <p:stCondLst>
                                            <p:cond delay="540"/>
                                          </p:stCondLst>
                                        </p:cTn>
                                        <p:tgtEl>
                                          <p:spTgt spid="7">
                                            <p:txEl>
                                              <p:pRg st="0" end="0"/>
                                            </p:txEl>
                                          </p:spTgt>
                                        </p:tgtEl>
                                        <p:attrNameLst>
                                          <p:attrName>ppt_y</p:attrName>
                                        </p:attrNameLst>
                                      </p:cBhvr>
                                      <p:tavLst>
                                        <p:tav tm="0">
                                          <p:val>
                                            <p:strVal val="#ppt_y-.03"/>
                                          </p:val>
                                        </p:tav>
                                        <p:tav tm="100000">
                                          <p:val>
                                            <p:strVal val="#ppt_y"/>
                                          </p:val>
                                        </p:tav>
                                      </p:tavLst>
                                    </p:anim>
                                  </p:childTnLst>
                                </p:cTn>
                              </p:par>
                              <p:par>
                                <p:cTn id="28" presetID="10" presetClass="entr" presetSubtype="0" fill="hold" grpId="0" nodeType="withEffect" nodePh="1">
                                  <p:stCondLst>
                                    <p:cond delay="300"/>
                                  </p:stCondLst>
                                  <p:endCondLst>
                                    <p:cond evt="begin" delay="0">
                                      <p:tn val="28"/>
                                    </p:cond>
                                  </p:end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37" presetClass="entr" presetSubtype="0" fill="hold" grpId="0" nodeType="withEffect">
                                  <p:stCondLst>
                                    <p:cond delay="300"/>
                                  </p:stCondLst>
                                  <p:childTnLst>
                                    <p:set>
                                      <p:cBhvr>
                                        <p:cTn id="32" dur="1" fill="hold">
                                          <p:stCondLst>
                                            <p:cond delay="0"/>
                                          </p:stCondLst>
                                        </p:cTn>
                                        <p:tgtEl>
                                          <p:spTgt spid="13">
                                            <p:bg/>
                                          </p:spTgt>
                                        </p:tgtEl>
                                        <p:attrNameLst>
                                          <p:attrName>style.visibility</p:attrName>
                                        </p:attrNameLst>
                                      </p:cBhvr>
                                      <p:to>
                                        <p:strVal val="visible"/>
                                      </p:to>
                                    </p:set>
                                    <p:animEffect transition="in" filter="fade">
                                      <p:cBhvr>
                                        <p:cTn id="33" dur="600"/>
                                        <p:tgtEl>
                                          <p:spTgt spid="13">
                                            <p:bg/>
                                          </p:spTgt>
                                        </p:tgtEl>
                                      </p:cBhvr>
                                    </p:animEffect>
                                    <p:anim calcmode="lin" valueType="num">
                                      <p:cBhvr>
                                        <p:cTn id="34" dur="600" fill="hold"/>
                                        <p:tgtEl>
                                          <p:spTgt spid="13">
                                            <p:bg/>
                                          </p:spTgt>
                                        </p:tgtEl>
                                        <p:attrNameLst>
                                          <p:attrName>ppt_x</p:attrName>
                                        </p:attrNameLst>
                                      </p:cBhvr>
                                      <p:tavLst>
                                        <p:tav tm="0">
                                          <p:val>
                                            <p:strVal val="#ppt_x"/>
                                          </p:val>
                                        </p:tav>
                                        <p:tav tm="100000">
                                          <p:val>
                                            <p:strVal val="#ppt_x"/>
                                          </p:val>
                                        </p:tav>
                                      </p:tavLst>
                                    </p:anim>
                                    <p:anim calcmode="lin" valueType="num">
                                      <p:cBhvr>
                                        <p:cTn id="35" dur="540" decel="100000" fill="hold"/>
                                        <p:tgtEl>
                                          <p:spTgt spid="13">
                                            <p:bg/>
                                          </p:spTgt>
                                        </p:tgtEl>
                                        <p:attrNameLst>
                                          <p:attrName>ppt_y</p:attrName>
                                        </p:attrNameLst>
                                      </p:cBhvr>
                                      <p:tavLst>
                                        <p:tav tm="0">
                                          <p:val>
                                            <p:strVal val="#ppt_y+1"/>
                                          </p:val>
                                        </p:tav>
                                        <p:tav tm="100000">
                                          <p:val>
                                            <p:strVal val="#ppt_y-.03"/>
                                          </p:val>
                                        </p:tav>
                                      </p:tavLst>
                                    </p:anim>
                                    <p:anim calcmode="lin" valueType="num">
                                      <p:cBhvr>
                                        <p:cTn id="36" dur="60" accel="100000" fill="hold">
                                          <p:stCondLst>
                                            <p:cond delay="540"/>
                                          </p:stCondLst>
                                        </p:cTn>
                                        <p:tgtEl>
                                          <p:spTgt spid="13">
                                            <p:bg/>
                                          </p:spTgt>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grpId="0" nodeType="clickEffect">
                                  <p:stCondLst>
                                    <p:cond delay="300"/>
                                  </p:stCondLst>
                                  <p:childTnLst>
                                    <p:set>
                                      <p:cBhvr>
                                        <p:cTn id="40" dur="1" fill="hold">
                                          <p:stCondLst>
                                            <p:cond delay="0"/>
                                          </p:stCondLst>
                                        </p:cTn>
                                        <p:tgtEl>
                                          <p:spTgt spid="13">
                                            <p:txEl>
                                              <p:pRg st="0" end="0"/>
                                            </p:txEl>
                                          </p:spTgt>
                                        </p:tgtEl>
                                        <p:attrNameLst>
                                          <p:attrName>style.visibility</p:attrName>
                                        </p:attrNameLst>
                                      </p:cBhvr>
                                      <p:to>
                                        <p:strVal val="visible"/>
                                      </p:to>
                                    </p:set>
                                    <p:animEffect transition="in" filter="fade">
                                      <p:cBhvr>
                                        <p:cTn id="41" dur="600"/>
                                        <p:tgtEl>
                                          <p:spTgt spid="13">
                                            <p:txEl>
                                              <p:pRg st="0" end="0"/>
                                            </p:txEl>
                                          </p:spTgt>
                                        </p:tgtEl>
                                      </p:cBhvr>
                                    </p:animEffect>
                                    <p:anim calcmode="lin" valueType="num">
                                      <p:cBhvr>
                                        <p:cTn id="42" dur="6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3" dur="540" decel="100000" fill="hold"/>
                                        <p:tgtEl>
                                          <p:spTgt spid="13">
                                            <p:txEl>
                                              <p:pRg st="0" end="0"/>
                                            </p:txEl>
                                          </p:spTgt>
                                        </p:tgtEl>
                                        <p:attrNameLst>
                                          <p:attrName>ppt_y</p:attrName>
                                        </p:attrNameLst>
                                      </p:cBhvr>
                                      <p:tavLst>
                                        <p:tav tm="0">
                                          <p:val>
                                            <p:strVal val="#ppt_y+1"/>
                                          </p:val>
                                        </p:tav>
                                        <p:tav tm="100000">
                                          <p:val>
                                            <p:strVal val="#ppt_y-.03"/>
                                          </p:val>
                                        </p:tav>
                                      </p:tavLst>
                                    </p:anim>
                                    <p:anim calcmode="lin" valueType="num">
                                      <p:cBhvr>
                                        <p:cTn id="44" dur="60" accel="100000" fill="hold">
                                          <p:stCondLst>
                                            <p:cond delay="540"/>
                                          </p:stCondLst>
                                        </p:cTn>
                                        <p:tgtEl>
                                          <p:spTgt spid="13">
                                            <p:txEl>
                                              <p:pRg st="0" end="0"/>
                                            </p:txEl>
                                          </p:spTgt>
                                        </p:tgtEl>
                                        <p:attrNameLst>
                                          <p:attrName>ppt_y</p:attrName>
                                        </p:attrNameLst>
                                      </p:cBhvr>
                                      <p:tavLst>
                                        <p:tav tm="0">
                                          <p:val>
                                            <p:strVal val="#ppt_y-.03"/>
                                          </p:val>
                                        </p:tav>
                                        <p:tav tm="100000">
                                          <p:val>
                                            <p:strVal val="#ppt_y"/>
                                          </p:val>
                                        </p:tav>
                                      </p:tavLst>
                                    </p:anim>
                                  </p:childTnLst>
                                </p:cTn>
                              </p:par>
                              <p:par>
                                <p:cTn id="45" presetID="37" presetClass="entr" presetSubtype="0" fill="hold" grpId="0" nodeType="withEffect">
                                  <p:stCondLst>
                                    <p:cond delay="300"/>
                                  </p:stCondLst>
                                  <p:childTnLst>
                                    <p:set>
                                      <p:cBhvr>
                                        <p:cTn id="46" dur="1" fill="hold">
                                          <p:stCondLst>
                                            <p:cond delay="0"/>
                                          </p:stCondLst>
                                        </p:cTn>
                                        <p:tgtEl>
                                          <p:spTgt spid="14">
                                            <p:txEl>
                                              <p:pRg st="0" end="0"/>
                                            </p:txEl>
                                          </p:spTgt>
                                        </p:tgtEl>
                                        <p:attrNameLst>
                                          <p:attrName>style.visibility</p:attrName>
                                        </p:attrNameLst>
                                      </p:cBhvr>
                                      <p:to>
                                        <p:strVal val="visible"/>
                                      </p:to>
                                    </p:set>
                                    <p:animEffect transition="in" filter="fade">
                                      <p:cBhvr>
                                        <p:cTn id="47" dur="600"/>
                                        <p:tgtEl>
                                          <p:spTgt spid="14">
                                            <p:txEl>
                                              <p:pRg st="0" end="0"/>
                                            </p:txEl>
                                          </p:spTgt>
                                        </p:tgtEl>
                                      </p:cBhvr>
                                    </p:animEffect>
                                    <p:anim calcmode="lin" valueType="num">
                                      <p:cBhvr>
                                        <p:cTn id="48" dur="6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49" dur="540" decel="100000" fill="hold"/>
                                        <p:tgtEl>
                                          <p:spTgt spid="14">
                                            <p:txEl>
                                              <p:pRg st="0" end="0"/>
                                            </p:txEl>
                                          </p:spTgt>
                                        </p:tgtEl>
                                        <p:attrNameLst>
                                          <p:attrName>ppt_y</p:attrName>
                                        </p:attrNameLst>
                                      </p:cBhvr>
                                      <p:tavLst>
                                        <p:tav tm="0">
                                          <p:val>
                                            <p:strVal val="#ppt_y+1"/>
                                          </p:val>
                                        </p:tav>
                                        <p:tav tm="100000">
                                          <p:val>
                                            <p:strVal val="#ppt_y-.03"/>
                                          </p:val>
                                        </p:tav>
                                      </p:tavLst>
                                    </p:anim>
                                    <p:anim calcmode="lin" valueType="num">
                                      <p:cBhvr>
                                        <p:cTn id="50" dur="60" accel="100000" fill="hold">
                                          <p:stCondLst>
                                            <p:cond delay="540"/>
                                          </p:stCondLst>
                                        </p:cTn>
                                        <p:tgtEl>
                                          <p:spTgt spid="14">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animBg="1">
        <p:tmplLst>
          <p:tmpl lvl="1">
            <p:tnLst>
              <p:par>
                <p:cTn presetID="37" presetClass="entr" presetSubtype="0" fill="hold" nodeType="clickEffect">
                  <p:stCondLst>
                    <p:cond delay="300"/>
                  </p:stCondLst>
                  <p:childTnLst>
                    <p:set>
                      <p:cBhvr>
                        <p:cTn dur="1" fill="hold">
                          <p:stCondLst>
                            <p:cond delay="0"/>
                          </p:stCondLst>
                        </p:cTn>
                        <p:tgtEl>
                          <p:spTgt spid="6"/>
                        </p:tgtEl>
                        <p:attrNameLst>
                          <p:attrName>style.visibility</p:attrName>
                        </p:attrNameLst>
                      </p:cBhvr>
                      <p:to>
                        <p:strVal val="visible"/>
                      </p:to>
                    </p:set>
                    <p:animEffect transition="in" filter="fade">
                      <p:cBhvr>
                        <p:cTn dur="600"/>
                        <p:tgtEl>
                          <p:spTgt spid="6"/>
                        </p:tgtEl>
                      </p:cBhvr>
                    </p:animEffect>
                    <p:anim calcmode="lin" valueType="num">
                      <p:cBhvr>
                        <p:cTn dur="600" fill="hold"/>
                        <p:tgtEl>
                          <p:spTgt spid="6"/>
                        </p:tgtEl>
                        <p:attrNameLst>
                          <p:attrName>ppt_x</p:attrName>
                        </p:attrNameLst>
                      </p:cBhvr>
                      <p:tavLst>
                        <p:tav tm="0">
                          <p:val>
                            <p:strVal val="#ppt_x"/>
                          </p:val>
                        </p:tav>
                        <p:tav tm="100000">
                          <p:val>
                            <p:strVal val="#ppt_x"/>
                          </p:val>
                        </p:tav>
                      </p:tavLst>
                    </p:anim>
                    <p:anim calcmode="lin" valueType="num">
                      <p:cBhvr>
                        <p:cTn dur="540" decel="100000" fill="hold"/>
                        <p:tgtEl>
                          <p:spTgt spid="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tnLst>
          </p:tmpl>
        </p:tmplLst>
      </p:bldP>
      <p:bldP spid="7" grpId="0" build="p">
        <p:tmplLst>
          <p:tmpl lvl="1">
            <p:tnLst>
              <p:par>
                <p:cTn presetID="37" presetClass="entr" presetSubtype="0" fill="hold" nodeType="withEffect" nodePh="1">
                  <p:stCondLst>
                    <p:cond delay="300"/>
                  </p:stCondLst>
                  <p:childTnLst>
                    <p:set>
                      <p:cBhvr>
                        <p:cTn dur="1" fill="hold">
                          <p:stCondLst>
                            <p:cond delay="0"/>
                          </p:stCondLst>
                        </p:cTn>
                        <p:tgtEl>
                          <p:spTgt spid="7"/>
                        </p:tgtEl>
                        <p:attrNameLst>
                          <p:attrName>style.visibility</p:attrName>
                        </p:attrNameLst>
                      </p:cBhvr>
                      <p:to>
                        <p:strVal val="visible"/>
                      </p:to>
                    </p:set>
                    <p:animEffect transition="in" filter="fade">
                      <p:cBhvr>
                        <p:cTn dur="600"/>
                        <p:tgtEl>
                          <p:spTgt spid="7"/>
                        </p:tgtEl>
                      </p:cBhvr>
                    </p:animEffect>
                    <p:anim calcmode="lin" valueType="num">
                      <p:cBhvr>
                        <p:cTn dur="600" fill="hold"/>
                        <p:tgtEl>
                          <p:spTgt spid="7"/>
                        </p:tgtEl>
                        <p:attrNameLst>
                          <p:attrName>ppt_x</p:attrName>
                        </p:attrNameLst>
                      </p:cBhvr>
                      <p:tavLst>
                        <p:tav tm="0">
                          <p:val>
                            <p:strVal val="#ppt_x"/>
                          </p:val>
                        </p:tav>
                        <p:tav tm="100000">
                          <p:val>
                            <p:strVal val="#ppt_x"/>
                          </p:val>
                        </p:tav>
                      </p:tavLst>
                    </p:anim>
                    <p:anim calcmode="lin" valueType="num">
                      <p:cBhvr>
                        <p:cTn dur="540" decel="100000" fill="hold"/>
                        <p:tgtEl>
                          <p:spTgt spid="7"/>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7"/>
                        </p:tgtEl>
                        <p:attrNameLst>
                          <p:attrName>ppt_y</p:attrName>
                        </p:attrNameLst>
                      </p:cBhvr>
                      <p:tavLst>
                        <p:tav tm="0">
                          <p:val>
                            <p:strVal val="#ppt_y-.03"/>
                          </p:val>
                        </p:tav>
                        <p:tav tm="100000">
                          <p:val>
                            <p:strVal val="#ppt_y"/>
                          </p:val>
                        </p:tav>
                      </p:tavLst>
                    </p:anim>
                  </p:childTnLst>
                </p:cTn>
              </p:par>
            </p:tnLst>
          </p:tmpl>
        </p:tmplLst>
      </p:bldP>
      <p:bldP spid="12" grpId="0"/>
      <p:bldP spid="13" grpId="0" build="p" animBg="1">
        <p:tmplLst>
          <p:tmpl lvl="1">
            <p:tnLst>
              <p:par>
                <p:cTn presetID="37" presetClass="entr" presetSubtype="0" fill="hold" nodeType="clickEffect">
                  <p:stCondLst>
                    <p:cond delay="300"/>
                  </p:stCondLst>
                  <p:childTnLst>
                    <p:set>
                      <p:cBhvr>
                        <p:cTn dur="1" fill="hold">
                          <p:stCondLst>
                            <p:cond delay="0"/>
                          </p:stCondLst>
                        </p:cTn>
                        <p:tgtEl>
                          <p:spTgt spid="13"/>
                        </p:tgtEl>
                        <p:attrNameLst>
                          <p:attrName>style.visibility</p:attrName>
                        </p:attrNameLst>
                      </p:cBhvr>
                      <p:to>
                        <p:strVal val="visible"/>
                      </p:to>
                    </p:set>
                    <p:animEffect transition="in" filter="fade">
                      <p:cBhvr>
                        <p:cTn dur="600"/>
                        <p:tgtEl>
                          <p:spTgt spid="13"/>
                        </p:tgtEl>
                      </p:cBhvr>
                    </p:animEffect>
                    <p:anim calcmode="lin" valueType="num">
                      <p:cBhvr>
                        <p:cTn dur="600" fill="hold"/>
                        <p:tgtEl>
                          <p:spTgt spid="13"/>
                        </p:tgtEl>
                        <p:attrNameLst>
                          <p:attrName>ppt_x</p:attrName>
                        </p:attrNameLst>
                      </p:cBhvr>
                      <p:tavLst>
                        <p:tav tm="0">
                          <p:val>
                            <p:strVal val="#ppt_x"/>
                          </p:val>
                        </p:tav>
                        <p:tav tm="100000">
                          <p:val>
                            <p:strVal val="#ppt_x"/>
                          </p:val>
                        </p:tav>
                      </p:tavLst>
                    </p:anim>
                    <p:anim calcmode="lin" valueType="num">
                      <p:cBhvr>
                        <p:cTn dur="540" decel="100000" fill="hold"/>
                        <p:tgtEl>
                          <p:spTgt spid="13"/>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3"/>
                        </p:tgtEl>
                        <p:attrNameLst>
                          <p:attrName>ppt_y</p:attrName>
                        </p:attrNameLst>
                      </p:cBhvr>
                      <p:tavLst>
                        <p:tav tm="0">
                          <p:val>
                            <p:strVal val="#ppt_y-.03"/>
                          </p:val>
                        </p:tav>
                        <p:tav tm="100000">
                          <p:val>
                            <p:strVal val="#ppt_y"/>
                          </p:val>
                        </p:tav>
                      </p:tavLst>
                    </p:anim>
                  </p:childTnLst>
                </p:cTn>
              </p:par>
            </p:tnLst>
          </p:tmpl>
        </p:tmplLst>
      </p:bldP>
      <p:bldP spid="14" grpId="0" build="p">
        <p:tmplLst>
          <p:tmpl lvl="1">
            <p:tnLst>
              <p:par>
                <p:cTn presetID="37" presetClass="entr" presetSubtype="0" fill="hold" nodeType="withEffect" nodePh="1">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600"/>
                        <p:tgtEl>
                          <p:spTgt spid="14"/>
                        </p:tgtEl>
                      </p:cBhvr>
                    </p:animEffect>
                    <p:anim calcmode="lin" valueType="num">
                      <p:cBhvr>
                        <p:cTn dur="600" fill="hold"/>
                        <p:tgtEl>
                          <p:spTgt spid="14"/>
                        </p:tgtEl>
                        <p:attrNameLst>
                          <p:attrName>ppt_x</p:attrName>
                        </p:attrNameLst>
                      </p:cBhvr>
                      <p:tavLst>
                        <p:tav tm="0">
                          <p:val>
                            <p:strVal val="#ppt_x"/>
                          </p:val>
                        </p:tav>
                        <p:tav tm="100000">
                          <p:val>
                            <p:strVal val="#ppt_x"/>
                          </p:val>
                        </p:tav>
                      </p:tavLst>
                    </p:anim>
                    <p:anim calcmode="lin" valueType="num">
                      <p:cBhvr>
                        <p:cTn dur="540" decel="100000" fill="hold"/>
                        <p:tgtEl>
                          <p:spTgt spid="14"/>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4"/>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65_Title Slide">
    <p:spTree>
      <p:nvGrpSpPr>
        <p:cNvPr id="1" name=""/>
        <p:cNvGrpSpPr/>
        <p:nvPr/>
      </p:nvGrpSpPr>
      <p:grpSpPr>
        <a:xfrm>
          <a:off x="0" y="0"/>
          <a:ext cx="0" cy="0"/>
          <a:chOff x="0" y="0"/>
          <a:chExt cx="0" cy="0"/>
        </a:xfrm>
      </p:grpSpPr>
      <p:sp>
        <p:nvSpPr>
          <p:cNvPr id="7" name="Rectangle 6"/>
          <p:cNvSpPr/>
          <p:nvPr userDrawn="1"/>
        </p:nvSpPr>
        <p:spPr>
          <a:xfrm>
            <a:off x="-1"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510152"/>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937564"/>
            <a:ext cx="2557355" cy="994172"/>
          </a:xfrm>
          <a:prstGeom prst="rect">
            <a:avLst/>
          </a:prstGeom>
        </p:spPr>
        <p:txBody>
          <a:bodyPr/>
          <a:lstStyle>
            <a:lvl1pPr>
              <a:lnSpc>
                <a:spcPct val="70000"/>
              </a:lnSpc>
              <a:defRPr sz="45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5" name="Picture Placeholder 2"/>
          <p:cNvSpPr>
            <a:spLocks noGrp="1"/>
          </p:cNvSpPr>
          <p:nvPr>
            <p:ph type="pic" sz="quarter" idx="11" hasCustomPrompt="1"/>
          </p:nvPr>
        </p:nvSpPr>
        <p:spPr>
          <a:xfrm>
            <a:off x="3503815" y="0"/>
            <a:ext cx="5640185"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68221502"/>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7" name="Rectangle 6"/>
          <p:cNvSpPr/>
          <p:nvPr userDrawn="1"/>
        </p:nvSpPr>
        <p:spPr>
          <a:xfrm>
            <a:off x="-1"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5" name="Picture Placeholder 2"/>
          <p:cNvSpPr>
            <a:spLocks noGrp="1"/>
          </p:cNvSpPr>
          <p:nvPr>
            <p:ph type="pic" sz="quarter" idx="11" hasCustomPrompt="1"/>
          </p:nvPr>
        </p:nvSpPr>
        <p:spPr>
          <a:xfrm>
            <a:off x="0" y="0"/>
            <a:ext cx="5172075"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solidFill>
                  <a:srgbClr val="FFFFFF"/>
                </a:solidFill>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3875484017"/>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70_Title Slide">
    <p:spTree>
      <p:nvGrpSpPr>
        <p:cNvPr id="1" name=""/>
        <p:cNvGrpSpPr/>
        <p:nvPr/>
      </p:nvGrpSpPr>
      <p:grpSpPr>
        <a:xfrm>
          <a:off x="0" y="0"/>
          <a:ext cx="0" cy="0"/>
          <a:chOff x="0" y="0"/>
          <a:chExt cx="0" cy="0"/>
        </a:xfrm>
      </p:grpSpPr>
      <p:sp>
        <p:nvSpPr>
          <p:cNvPr id="7" name="Rectangle 6"/>
          <p:cNvSpPr/>
          <p:nvPr userDrawn="1"/>
        </p:nvSpPr>
        <p:spPr>
          <a:xfrm>
            <a:off x="-1"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5" name="Picture Placeholder 2"/>
          <p:cNvSpPr>
            <a:spLocks noGrp="1"/>
          </p:cNvSpPr>
          <p:nvPr>
            <p:ph type="pic" sz="quarter" idx="11" hasCustomPrompt="1"/>
          </p:nvPr>
        </p:nvSpPr>
        <p:spPr>
          <a:xfrm>
            <a:off x="0" y="0"/>
            <a:ext cx="4613564"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solidFill>
                  <a:srgbClr val="FFFFFF"/>
                </a:solidFill>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2015230802"/>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56_Title Slide">
    <p:spTree>
      <p:nvGrpSpPr>
        <p:cNvPr id="1" name=""/>
        <p:cNvGrpSpPr/>
        <p:nvPr/>
      </p:nvGrpSpPr>
      <p:grpSpPr>
        <a:xfrm>
          <a:off x="0" y="0"/>
          <a:ext cx="0" cy="0"/>
          <a:chOff x="0" y="0"/>
          <a:chExt cx="0" cy="0"/>
        </a:xfrm>
      </p:grpSpPr>
      <p:sp>
        <p:nvSpPr>
          <p:cNvPr id="7" name="Rectangle 6"/>
          <p:cNvSpPr/>
          <p:nvPr userDrawn="1"/>
        </p:nvSpPr>
        <p:spPr>
          <a:xfrm>
            <a:off x="-1"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5" name="Picture Placeholder 2"/>
          <p:cNvSpPr>
            <a:spLocks noGrp="1"/>
          </p:cNvSpPr>
          <p:nvPr>
            <p:ph type="pic" sz="quarter" idx="11" hasCustomPrompt="1"/>
          </p:nvPr>
        </p:nvSpPr>
        <p:spPr>
          <a:xfrm>
            <a:off x="0" y="1"/>
            <a:ext cx="9143999" cy="2793077"/>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266341935"/>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7" name="Rectangle 6"/>
          <p:cNvSpPr/>
          <p:nvPr userDrawn="1"/>
        </p:nvSpPr>
        <p:spPr>
          <a:xfrm>
            <a:off x="-1"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5" name="Picture Placeholder 2"/>
          <p:cNvSpPr>
            <a:spLocks noGrp="1"/>
          </p:cNvSpPr>
          <p:nvPr>
            <p:ph type="pic" sz="quarter" idx="11" hasCustomPrompt="1"/>
          </p:nvPr>
        </p:nvSpPr>
        <p:spPr>
          <a:xfrm>
            <a:off x="1" y="0"/>
            <a:ext cx="3412274"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solidFill>
                  <a:srgbClr val="FFFFFF"/>
                </a:solidFill>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1836688471"/>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6" name="Picture Placeholder 2"/>
          <p:cNvSpPr>
            <a:spLocks noGrp="1"/>
          </p:cNvSpPr>
          <p:nvPr>
            <p:ph type="pic" sz="quarter" idx="11" hasCustomPrompt="1"/>
          </p:nvPr>
        </p:nvSpPr>
        <p:spPr>
          <a:xfrm>
            <a:off x="-24160" y="-18704"/>
            <a:ext cx="9211345" cy="5193069"/>
          </a:xfrm>
          <a:custGeom>
            <a:avLst/>
            <a:gdLst>
              <a:gd name="connsiteX0" fmla="*/ 0 w 2589153"/>
              <a:gd name="connsiteY0" fmla="*/ 0 h 2348970"/>
              <a:gd name="connsiteX1" fmla="*/ 2589153 w 2589153"/>
              <a:gd name="connsiteY1" fmla="*/ 0 h 2348970"/>
              <a:gd name="connsiteX2" fmla="*/ 2589153 w 2589153"/>
              <a:gd name="connsiteY2" fmla="*/ 2348970 h 2348970"/>
              <a:gd name="connsiteX3" fmla="*/ 0 w 2589153"/>
              <a:gd name="connsiteY3" fmla="*/ 2348970 h 2348970"/>
              <a:gd name="connsiteX4" fmla="*/ 0 w 2589153"/>
              <a:gd name="connsiteY4" fmla="*/ 0 h 2348970"/>
              <a:gd name="connsiteX0-1" fmla="*/ 0 w 8009051"/>
              <a:gd name="connsiteY0-2" fmla="*/ 0 h 3296621"/>
              <a:gd name="connsiteX1-3" fmla="*/ 8009051 w 8009051"/>
              <a:gd name="connsiteY1-4" fmla="*/ 947651 h 3296621"/>
              <a:gd name="connsiteX2-5" fmla="*/ 8009051 w 8009051"/>
              <a:gd name="connsiteY2-6" fmla="*/ 3296621 h 3296621"/>
              <a:gd name="connsiteX3-7" fmla="*/ 5419898 w 8009051"/>
              <a:gd name="connsiteY3-8" fmla="*/ 3296621 h 3296621"/>
              <a:gd name="connsiteX4-9" fmla="*/ 0 w 8009051"/>
              <a:gd name="connsiteY4-10" fmla="*/ 0 h 3296621"/>
              <a:gd name="connsiteX0-11" fmla="*/ 0 w 10773295"/>
              <a:gd name="connsiteY0-12" fmla="*/ 0 h 6480395"/>
              <a:gd name="connsiteX1-13" fmla="*/ 8009051 w 10773295"/>
              <a:gd name="connsiteY1-14" fmla="*/ 947651 h 6480395"/>
              <a:gd name="connsiteX2-15" fmla="*/ 8009051 w 10773295"/>
              <a:gd name="connsiteY2-16" fmla="*/ 3296621 h 6480395"/>
              <a:gd name="connsiteX3-17" fmla="*/ 10773295 w 10773295"/>
              <a:gd name="connsiteY3-18" fmla="*/ 6480395 h 6480395"/>
              <a:gd name="connsiteX4-19" fmla="*/ 0 w 10773295"/>
              <a:gd name="connsiteY4-20" fmla="*/ 0 h 6480395"/>
              <a:gd name="connsiteX0-21" fmla="*/ 0 w 12281793"/>
              <a:gd name="connsiteY0-22" fmla="*/ 0 h 6480395"/>
              <a:gd name="connsiteX1-23" fmla="*/ 8009051 w 12281793"/>
              <a:gd name="connsiteY1-24" fmla="*/ 947651 h 6480395"/>
              <a:gd name="connsiteX2-25" fmla="*/ 12281793 w 12281793"/>
              <a:gd name="connsiteY2-26" fmla="*/ 5366490 h 6480395"/>
              <a:gd name="connsiteX3-27" fmla="*/ 10773295 w 12281793"/>
              <a:gd name="connsiteY3-28" fmla="*/ 6480395 h 6480395"/>
              <a:gd name="connsiteX4-29" fmla="*/ 0 w 12281793"/>
              <a:gd name="connsiteY4-30" fmla="*/ 0 h 6480395"/>
              <a:gd name="connsiteX0-31" fmla="*/ 0 w 12281793"/>
              <a:gd name="connsiteY0-32" fmla="*/ 432262 h 6912657"/>
              <a:gd name="connsiteX1-33" fmla="*/ 8624193 w 12281793"/>
              <a:gd name="connsiteY1-34" fmla="*/ 0 h 6912657"/>
              <a:gd name="connsiteX2-35" fmla="*/ 12281793 w 12281793"/>
              <a:gd name="connsiteY2-36" fmla="*/ 5798752 h 6912657"/>
              <a:gd name="connsiteX3-37" fmla="*/ 10773295 w 12281793"/>
              <a:gd name="connsiteY3-38" fmla="*/ 6912657 h 6912657"/>
              <a:gd name="connsiteX4-39" fmla="*/ 0 w 12281793"/>
              <a:gd name="connsiteY4-40" fmla="*/ 432262 h 6912657"/>
              <a:gd name="connsiteX0-41" fmla="*/ 0 w 12281793"/>
              <a:gd name="connsiteY0-42" fmla="*/ 432262 h 6912657"/>
              <a:gd name="connsiteX1-43" fmla="*/ 381348 w 12281793"/>
              <a:gd name="connsiteY1-44" fmla="*/ 412514 h 6912657"/>
              <a:gd name="connsiteX2-45" fmla="*/ 8624193 w 12281793"/>
              <a:gd name="connsiteY2-46" fmla="*/ 0 h 6912657"/>
              <a:gd name="connsiteX3-47" fmla="*/ 12281793 w 12281793"/>
              <a:gd name="connsiteY3-48" fmla="*/ 5798752 h 6912657"/>
              <a:gd name="connsiteX4-49" fmla="*/ 10773295 w 12281793"/>
              <a:gd name="connsiteY4-50" fmla="*/ 6912657 h 6912657"/>
              <a:gd name="connsiteX5" fmla="*/ 0 w 12281793"/>
              <a:gd name="connsiteY5" fmla="*/ 432262 h 6912657"/>
              <a:gd name="connsiteX0-51" fmla="*/ 0 w 12281793"/>
              <a:gd name="connsiteY0-52" fmla="*/ 443697 h 6924092"/>
              <a:gd name="connsiteX1-53" fmla="*/ 32214 w 12281793"/>
              <a:gd name="connsiteY1-54" fmla="*/ 0 h 6924092"/>
              <a:gd name="connsiteX2-55" fmla="*/ 8624193 w 12281793"/>
              <a:gd name="connsiteY2-56" fmla="*/ 11435 h 6924092"/>
              <a:gd name="connsiteX3-57" fmla="*/ 12281793 w 12281793"/>
              <a:gd name="connsiteY3-58" fmla="*/ 5810187 h 6924092"/>
              <a:gd name="connsiteX4-59" fmla="*/ 10773295 w 12281793"/>
              <a:gd name="connsiteY4-60" fmla="*/ 6924092 h 6924092"/>
              <a:gd name="connsiteX5-61" fmla="*/ 0 w 12281793"/>
              <a:gd name="connsiteY5-62" fmla="*/ 443697 h 6924092"/>
              <a:gd name="connsiteX0-63" fmla="*/ 0 w 12281793"/>
              <a:gd name="connsiteY0-64" fmla="*/ 443697 h 6924092"/>
              <a:gd name="connsiteX1-65" fmla="*/ 32214 w 12281793"/>
              <a:gd name="connsiteY1-66" fmla="*/ 0 h 6924092"/>
              <a:gd name="connsiteX2-67" fmla="*/ 8624193 w 12281793"/>
              <a:gd name="connsiteY2-68" fmla="*/ 11435 h 6924092"/>
              <a:gd name="connsiteX3-69" fmla="*/ 12281793 w 12281793"/>
              <a:gd name="connsiteY3-70" fmla="*/ 5810187 h 6924092"/>
              <a:gd name="connsiteX4-71" fmla="*/ 11478838 w 12281793"/>
              <a:gd name="connsiteY4-72" fmla="*/ 6392487 h 6924092"/>
              <a:gd name="connsiteX5-73" fmla="*/ 10773295 w 12281793"/>
              <a:gd name="connsiteY5-74" fmla="*/ 6924092 h 6924092"/>
              <a:gd name="connsiteX6" fmla="*/ 0 w 12281793"/>
              <a:gd name="connsiteY6" fmla="*/ 443697 h 6924092"/>
              <a:gd name="connsiteX0-75" fmla="*/ 0 w 12281793"/>
              <a:gd name="connsiteY0-76" fmla="*/ 443697 h 6924092"/>
              <a:gd name="connsiteX1-77" fmla="*/ 32214 w 12281793"/>
              <a:gd name="connsiteY1-78" fmla="*/ 0 h 6924092"/>
              <a:gd name="connsiteX2-79" fmla="*/ 8624193 w 12281793"/>
              <a:gd name="connsiteY2-80" fmla="*/ 11435 h 6924092"/>
              <a:gd name="connsiteX3-81" fmla="*/ 12281793 w 12281793"/>
              <a:gd name="connsiteY3-82" fmla="*/ 5810187 h 6924092"/>
              <a:gd name="connsiteX4-83" fmla="*/ 12243609 w 12281793"/>
              <a:gd name="connsiteY4-84" fmla="*/ 6907876 h 6924092"/>
              <a:gd name="connsiteX5-85" fmla="*/ 10773295 w 12281793"/>
              <a:gd name="connsiteY5-86" fmla="*/ 6924092 h 6924092"/>
              <a:gd name="connsiteX6-87" fmla="*/ 0 w 12281793"/>
              <a:gd name="connsiteY6-88" fmla="*/ 443697 h 692409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61" y="connsiteY5-62"/>
              </a:cxn>
              <a:cxn ang="0">
                <a:pos x="connsiteX6-87" y="connsiteY6-88"/>
              </a:cxn>
            </a:cxnLst>
            <a:rect l="l" t="t" r="r" b="b"/>
            <a:pathLst>
              <a:path w="12281793" h="6924092">
                <a:moveTo>
                  <a:pt x="0" y="443697"/>
                </a:moveTo>
                <a:lnTo>
                  <a:pt x="32214" y="0"/>
                </a:lnTo>
                <a:lnTo>
                  <a:pt x="8624193" y="11435"/>
                </a:lnTo>
                <a:lnTo>
                  <a:pt x="12281793" y="5810187"/>
                </a:lnTo>
                <a:lnTo>
                  <a:pt x="12243609" y="6907876"/>
                </a:lnTo>
                <a:lnTo>
                  <a:pt x="10773295" y="6924092"/>
                </a:lnTo>
                <a:lnTo>
                  <a:pt x="0" y="443697"/>
                </a:lnTo>
                <a:close/>
              </a:path>
            </a:pathLst>
          </a:cu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43765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17" name="Picture Placeholder 2"/>
          <p:cNvSpPr>
            <a:spLocks noGrp="1"/>
          </p:cNvSpPr>
          <p:nvPr>
            <p:ph type="pic" sz="quarter" idx="11" hasCustomPrompt="1"/>
          </p:nvPr>
        </p:nvSpPr>
        <p:spPr>
          <a:xfrm>
            <a:off x="3010830" y="436292"/>
            <a:ext cx="1371600" cy="1371600"/>
          </a:xfrm>
          <a:prstGeom prst="round2SameRect">
            <a:avLst>
              <a:gd name="adj1" fmla="val 1475"/>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8" name="Picture Placeholder 2"/>
          <p:cNvSpPr>
            <a:spLocks noGrp="1"/>
          </p:cNvSpPr>
          <p:nvPr>
            <p:ph type="pic" sz="quarter" idx="12" hasCustomPrompt="1"/>
          </p:nvPr>
        </p:nvSpPr>
        <p:spPr>
          <a:xfrm>
            <a:off x="4427035" y="436292"/>
            <a:ext cx="1371600" cy="1371600"/>
          </a:xfrm>
          <a:prstGeom prst="round2SameRect">
            <a:avLst>
              <a:gd name="adj1" fmla="val 1475"/>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9" name="Picture Placeholder 2"/>
          <p:cNvSpPr>
            <a:spLocks noGrp="1"/>
          </p:cNvSpPr>
          <p:nvPr>
            <p:ph type="pic" sz="quarter" idx="13" hasCustomPrompt="1"/>
          </p:nvPr>
        </p:nvSpPr>
        <p:spPr>
          <a:xfrm>
            <a:off x="5843240" y="436292"/>
            <a:ext cx="1371600" cy="1371600"/>
          </a:xfrm>
          <a:prstGeom prst="round2SameRect">
            <a:avLst>
              <a:gd name="adj1" fmla="val 1475"/>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0" name="Picture Placeholder 2"/>
          <p:cNvSpPr>
            <a:spLocks noGrp="1"/>
          </p:cNvSpPr>
          <p:nvPr>
            <p:ph type="pic" sz="quarter" idx="14" hasCustomPrompt="1"/>
          </p:nvPr>
        </p:nvSpPr>
        <p:spPr>
          <a:xfrm>
            <a:off x="7259444" y="436292"/>
            <a:ext cx="1371600" cy="1371600"/>
          </a:xfrm>
          <a:prstGeom prst="round2SameRect">
            <a:avLst>
              <a:gd name="adj1" fmla="val 1475"/>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1" name="Picture Placeholder 2"/>
          <p:cNvSpPr>
            <a:spLocks noGrp="1"/>
          </p:cNvSpPr>
          <p:nvPr>
            <p:ph type="pic" sz="quarter" idx="15" hasCustomPrompt="1"/>
          </p:nvPr>
        </p:nvSpPr>
        <p:spPr>
          <a:xfrm>
            <a:off x="4427035" y="1852496"/>
            <a:ext cx="1371600" cy="1371600"/>
          </a:xfrm>
          <a:prstGeom prst="round2SameRect">
            <a:avLst>
              <a:gd name="adj1" fmla="val 1475"/>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3" name="Picture Placeholder 2"/>
          <p:cNvSpPr>
            <a:spLocks noGrp="1"/>
          </p:cNvSpPr>
          <p:nvPr>
            <p:ph type="pic" sz="quarter" idx="17" hasCustomPrompt="1"/>
          </p:nvPr>
        </p:nvSpPr>
        <p:spPr>
          <a:xfrm>
            <a:off x="7259444" y="1852496"/>
            <a:ext cx="1371600" cy="1371600"/>
          </a:xfrm>
          <a:prstGeom prst="round2SameRect">
            <a:avLst>
              <a:gd name="adj1" fmla="val 1475"/>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4" name="Picture Placeholder 2"/>
          <p:cNvSpPr>
            <a:spLocks noGrp="1"/>
          </p:cNvSpPr>
          <p:nvPr>
            <p:ph type="pic" sz="quarter" idx="18" hasCustomPrompt="1"/>
          </p:nvPr>
        </p:nvSpPr>
        <p:spPr>
          <a:xfrm>
            <a:off x="5843240" y="3268700"/>
            <a:ext cx="1371600" cy="1371600"/>
          </a:xfrm>
          <a:prstGeom prst="round2SameRect">
            <a:avLst>
              <a:gd name="adj1" fmla="val 1475"/>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5" name="Picture Placeholder 2"/>
          <p:cNvSpPr>
            <a:spLocks noGrp="1"/>
          </p:cNvSpPr>
          <p:nvPr>
            <p:ph type="pic" sz="quarter" idx="19" hasCustomPrompt="1"/>
          </p:nvPr>
        </p:nvSpPr>
        <p:spPr>
          <a:xfrm>
            <a:off x="7259444" y="3268700"/>
            <a:ext cx="1371600" cy="1371600"/>
          </a:xfrm>
          <a:prstGeom prst="round2SameRect">
            <a:avLst>
              <a:gd name="adj1" fmla="val 1475"/>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2" name="Picture Placeholder 2"/>
          <p:cNvSpPr>
            <a:spLocks noGrp="1"/>
          </p:cNvSpPr>
          <p:nvPr>
            <p:ph type="pic" sz="quarter" idx="16" hasCustomPrompt="1"/>
          </p:nvPr>
        </p:nvSpPr>
        <p:spPr>
          <a:xfrm>
            <a:off x="5731728" y="1740984"/>
            <a:ext cx="1594623" cy="1594623"/>
          </a:xfrm>
          <a:prstGeom prst="round2SameRect">
            <a:avLst>
              <a:gd name="adj1" fmla="val 1475"/>
              <a:gd name="adj2" fmla="val 0"/>
            </a:avLst>
          </a:prstGeom>
          <a:pattFill prst="pct5">
            <a:fgClr>
              <a:schemeClr val="tx1"/>
            </a:fgClr>
            <a:bgClr>
              <a:schemeClr val="bg1">
                <a:lumMod val="85000"/>
              </a:schemeClr>
            </a:bgClr>
          </a:pattFill>
          <a:effectLst>
            <a:outerShdw blurRad="317500" dist="25400" dir="5400000" sx="105000" sy="105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98833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childTnLst>
                                </p:cTn>
                              </p:par>
                              <p:par>
                                <p:cTn id="20" presetID="10" presetClass="entr" presetSubtype="0" fill="hold" grpId="0" nodeType="withEffect">
                                  <p:stCondLst>
                                    <p:cond delay="30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childTnLst>
                                </p:cTn>
                              </p:par>
                              <p:par>
                                <p:cTn id="23" presetID="10" presetClass="entr" presetSubtype="0" fill="hold" grpId="0" nodeType="withEffect">
                                  <p:stCondLst>
                                    <p:cond delay="200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3" grpId="0" animBg="1"/>
      <p:bldP spid="24" grpId="0" animBg="1"/>
      <p:bldP spid="25" grpId="0" animBg="1"/>
      <p:bldP spid="22" grpId="0" animBg="1"/>
    </p:bldLst>
  </p:timing>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8" name="Picture Placeholder 2"/>
          <p:cNvSpPr>
            <a:spLocks noGrp="1"/>
          </p:cNvSpPr>
          <p:nvPr>
            <p:ph type="pic" sz="quarter" idx="11" hasCustomPrompt="1"/>
          </p:nvPr>
        </p:nvSpPr>
        <p:spPr>
          <a:xfrm>
            <a:off x="4040764" y="1024808"/>
            <a:ext cx="1941865" cy="1761728"/>
          </a:xfrm>
          <a:prstGeom prst="round2SameRect">
            <a:avLst>
              <a:gd name="adj1" fmla="val 1159"/>
              <a:gd name="adj2" fmla="val 0"/>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0" name="Picture Placeholder 2"/>
          <p:cNvSpPr>
            <a:spLocks noGrp="1"/>
          </p:cNvSpPr>
          <p:nvPr>
            <p:ph type="pic" sz="quarter" idx="12" hasCustomPrompt="1"/>
          </p:nvPr>
        </p:nvSpPr>
        <p:spPr>
          <a:xfrm>
            <a:off x="6248706" y="1024808"/>
            <a:ext cx="1941865" cy="1761728"/>
          </a:xfrm>
          <a:prstGeom prst="round2SameRect">
            <a:avLst>
              <a:gd name="adj1" fmla="val 1159"/>
              <a:gd name="adj2" fmla="val 0"/>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94821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10" name="Picture Placeholder 2"/>
          <p:cNvSpPr>
            <a:spLocks noGrp="1"/>
          </p:cNvSpPr>
          <p:nvPr>
            <p:ph type="pic" sz="quarter" idx="11" hasCustomPrompt="1"/>
          </p:nvPr>
        </p:nvSpPr>
        <p:spPr>
          <a:xfrm>
            <a:off x="1025913" y="458594"/>
            <a:ext cx="4248615" cy="1371600"/>
          </a:xfrm>
          <a:custGeom>
            <a:avLst/>
            <a:gdLst>
              <a:gd name="connsiteX0" fmla="*/ 0 w 3526221"/>
              <a:gd name="connsiteY0" fmla="*/ 47392 h 4946526"/>
              <a:gd name="connsiteX1" fmla="*/ 47392 w 3526221"/>
              <a:gd name="connsiteY1" fmla="*/ 0 h 4946526"/>
              <a:gd name="connsiteX2" fmla="*/ 3478829 w 3526221"/>
              <a:gd name="connsiteY2" fmla="*/ 0 h 4946526"/>
              <a:gd name="connsiteX3" fmla="*/ 3526221 w 3526221"/>
              <a:gd name="connsiteY3" fmla="*/ 47392 h 4946526"/>
              <a:gd name="connsiteX4" fmla="*/ 3526221 w 3526221"/>
              <a:gd name="connsiteY4" fmla="*/ 4899134 h 4946526"/>
              <a:gd name="connsiteX5" fmla="*/ 3478829 w 3526221"/>
              <a:gd name="connsiteY5" fmla="*/ 4946526 h 4946526"/>
              <a:gd name="connsiteX6" fmla="*/ 47392 w 3526221"/>
              <a:gd name="connsiteY6" fmla="*/ 4946526 h 4946526"/>
              <a:gd name="connsiteX7" fmla="*/ 0 w 3526221"/>
              <a:gd name="connsiteY7" fmla="*/ 4899134 h 4946526"/>
              <a:gd name="connsiteX8" fmla="*/ 0 w 3526221"/>
              <a:gd name="connsiteY8" fmla="*/ 47392 h 4946526"/>
              <a:gd name="connsiteX0-1" fmla="*/ 0 w 3749408"/>
              <a:gd name="connsiteY0-2" fmla="*/ 47392 h 4946526"/>
              <a:gd name="connsiteX1-3" fmla="*/ 47392 w 3749408"/>
              <a:gd name="connsiteY1-4" fmla="*/ 0 h 4946526"/>
              <a:gd name="connsiteX2-5" fmla="*/ 3478829 w 3749408"/>
              <a:gd name="connsiteY2-6" fmla="*/ 0 h 4946526"/>
              <a:gd name="connsiteX3-7" fmla="*/ 3526221 w 3749408"/>
              <a:gd name="connsiteY3-8" fmla="*/ 4899134 h 4946526"/>
              <a:gd name="connsiteX4-9" fmla="*/ 3478829 w 3749408"/>
              <a:gd name="connsiteY4-10" fmla="*/ 4946526 h 4946526"/>
              <a:gd name="connsiteX5-11" fmla="*/ 47392 w 3749408"/>
              <a:gd name="connsiteY5-12" fmla="*/ 4946526 h 4946526"/>
              <a:gd name="connsiteX6-13" fmla="*/ 0 w 3749408"/>
              <a:gd name="connsiteY6-14" fmla="*/ 4899134 h 4946526"/>
              <a:gd name="connsiteX7-15" fmla="*/ 0 w 3749408"/>
              <a:gd name="connsiteY7-16" fmla="*/ 47392 h 4946526"/>
              <a:gd name="connsiteX0-17" fmla="*/ 0 w 3907758"/>
              <a:gd name="connsiteY0-18" fmla="*/ 47392 h 4946526"/>
              <a:gd name="connsiteX1-19" fmla="*/ 47392 w 3907758"/>
              <a:gd name="connsiteY1-20" fmla="*/ 0 h 4946526"/>
              <a:gd name="connsiteX2-21" fmla="*/ 3478829 w 3907758"/>
              <a:gd name="connsiteY2-22" fmla="*/ 0 h 4946526"/>
              <a:gd name="connsiteX3-23" fmla="*/ 3478829 w 3907758"/>
              <a:gd name="connsiteY3-24" fmla="*/ 4946526 h 4946526"/>
              <a:gd name="connsiteX4-25" fmla="*/ 47392 w 3907758"/>
              <a:gd name="connsiteY4-26" fmla="*/ 4946526 h 4946526"/>
              <a:gd name="connsiteX5-27" fmla="*/ 0 w 3907758"/>
              <a:gd name="connsiteY5-28" fmla="*/ 4899134 h 4946526"/>
              <a:gd name="connsiteX6-29" fmla="*/ 0 w 3907758"/>
              <a:gd name="connsiteY6-30" fmla="*/ 47392 h 4946526"/>
              <a:gd name="connsiteX0-31" fmla="*/ 0 w 3478829"/>
              <a:gd name="connsiteY0-32" fmla="*/ 47392 h 4946526"/>
              <a:gd name="connsiteX1-33" fmla="*/ 47392 w 3478829"/>
              <a:gd name="connsiteY1-34" fmla="*/ 0 h 4946526"/>
              <a:gd name="connsiteX2-35" fmla="*/ 3478829 w 3478829"/>
              <a:gd name="connsiteY2-36" fmla="*/ 0 h 4946526"/>
              <a:gd name="connsiteX3-37" fmla="*/ 3478829 w 3478829"/>
              <a:gd name="connsiteY3-38" fmla="*/ 4946526 h 4946526"/>
              <a:gd name="connsiteX4-39" fmla="*/ 47392 w 3478829"/>
              <a:gd name="connsiteY4-40" fmla="*/ 4946526 h 4946526"/>
              <a:gd name="connsiteX5-41" fmla="*/ 0 w 3478829"/>
              <a:gd name="connsiteY5-42" fmla="*/ 4899134 h 4946526"/>
              <a:gd name="connsiteX6-43" fmla="*/ 0 w 3478829"/>
              <a:gd name="connsiteY6-44" fmla="*/ 47392 h 494652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478829" h="4946526">
                <a:moveTo>
                  <a:pt x="0" y="47392"/>
                </a:moveTo>
                <a:cubicBezTo>
                  <a:pt x="0" y="21218"/>
                  <a:pt x="21218" y="0"/>
                  <a:pt x="47392" y="0"/>
                </a:cubicBezTo>
                <a:lnTo>
                  <a:pt x="3478829" y="0"/>
                </a:lnTo>
                <a:lnTo>
                  <a:pt x="3478829" y="4946526"/>
                </a:lnTo>
                <a:lnTo>
                  <a:pt x="47392" y="4946526"/>
                </a:lnTo>
                <a:cubicBezTo>
                  <a:pt x="21218" y="4946526"/>
                  <a:pt x="0" y="4925308"/>
                  <a:pt x="0" y="4899134"/>
                </a:cubicBezTo>
                <a:lnTo>
                  <a:pt x="0" y="47392"/>
                </a:lnTo>
                <a:close/>
              </a:path>
            </a:pathLst>
          </a:cu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2" name="Picture Placeholder 2"/>
          <p:cNvSpPr>
            <a:spLocks noGrp="1"/>
          </p:cNvSpPr>
          <p:nvPr>
            <p:ph type="pic" sz="quarter" idx="12" hasCustomPrompt="1"/>
          </p:nvPr>
        </p:nvSpPr>
        <p:spPr>
          <a:xfrm>
            <a:off x="3412274" y="1897101"/>
            <a:ext cx="4248615" cy="1371600"/>
          </a:xfrm>
          <a:custGeom>
            <a:avLst/>
            <a:gdLst>
              <a:gd name="connsiteX0" fmla="*/ 0 w 3526221"/>
              <a:gd name="connsiteY0" fmla="*/ 47392 h 4946526"/>
              <a:gd name="connsiteX1" fmla="*/ 47392 w 3526221"/>
              <a:gd name="connsiteY1" fmla="*/ 0 h 4946526"/>
              <a:gd name="connsiteX2" fmla="*/ 3478829 w 3526221"/>
              <a:gd name="connsiteY2" fmla="*/ 0 h 4946526"/>
              <a:gd name="connsiteX3" fmla="*/ 3526221 w 3526221"/>
              <a:gd name="connsiteY3" fmla="*/ 47392 h 4946526"/>
              <a:gd name="connsiteX4" fmla="*/ 3526221 w 3526221"/>
              <a:gd name="connsiteY4" fmla="*/ 4899134 h 4946526"/>
              <a:gd name="connsiteX5" fmla="*/ 3478829 w 3526221"/>
              <a:gd name="connsiteY5" fmla="*/ 4946526 h 4946526"/>
              <a:gd name="connsiteX6" fmla="*/ 47392 w 3526221"/>
              <a:gd name="connsiteY6" fmla="*/ 4946526 h 4946526"/>
              <a:gd name="connsiteX7" fmla="*/ 0 w 3526221"/>
              <a:gd name="connsiteY7" fmla="*/ 4899134 h 4946526"/>
              <a:gd name="connsiteX8" fmla="*/ 0 w 3526221"/>
              <a:gd name="connsiteY8" fmla="*/ 47392 h 4946526"/>
              <a:gd name="connsiteX0-1" fmla="*/ 0 w 3749408"/>
              <a:gd name="connsiteY0-2" fmla="*/ 47392 h 4946526"/>
              <a:gd name="connsiteX1-3" fmla="*/ 47392 w 3749408"/>
              <a:gd name="connsiteY1-4" fmla="*/ 0 h 4946526"/>
              <a:gd name="connsiteX2-5" fmla="*/ 3478829 w 3749408"/>
              <a:gd name="connsiteY2-6" fmla="*/ 0 h 4946526"/>
              <a:gd name="connsiteX3-7" fmla="*/ 3526221 w 3749408"/>
              <a:gd name="connsiteY3-8" fmla="*/ 4899134 h 4946526"/>
              <a:gd name="connsiteX4-9" fmla="*/ 3478829 w 3749408"/>
              <a:gd name="connsiteY4-10" fmla="*/ 4946526 h 4946526"/>
              <a:gd name="connsiteX5-11" fmla="*/ 47392 w 3749408"/>
              <a:gd name="connsiteY5-12" fmla="*/ 4946526 h 4946526"/>
              <a:gd name="connsiteX6-13" fmla="*/ 0 w 3749408"/>
              <a:gd name="connsiteY6-14" fmla="*/ 4899134 h 4946526"/>
              <a:gd name="connsiteX7-15" fmla="*/ 0 w 3749408"/>
              <a:gd name="connsiteY7-16" fmla="*/ 47392 h 4946526"/>
              <a:gd name="connsiteX0-17" fmla="*/ 0 w 3907758"/>
              <a:gd name="connsiteY0-18" fmla="*/ 47392 h 4946526"/>
              <a:gd name="connsiteX1-19" fmla="*/ 47392 w 3907758"/>
              <a:gd name="connsiteY1-20" fmla="*/ 0 h 4946526"/>
              <a:gd name="connsiteX2-21" fmla="*/ 3478829 w 3907758"/>
              <a:gd name="connsiteY2-22" fmla="*/ 0 h 4946526"/>
              <a:gd name="connsiteX3-23" fmla="*/ 3478829 w 3907758"/>
              <a:gd name="connsiteY3-24" fmla="*/ 4946526 h 4946526"/>
              <a:gd name="connsiteX4-25" fmla="*/ 47392 w 3907758"/>
              <a:gd name="connsiteY4-26" fmla="*/ 4946526 h 4946526"/>
              <a:gd name="connsiteX5-27" fmla="*/ 0 w 3907758"/>
              <a:gd name="connsiteY5-28" fmla="*/ 4899134 h 4946526"/>
              <a:gd name="connsiteX6-29" fmla="*/ 0 w 3907758"/>
              <a:gd name="connsiteY6-30" fmla="*/ 47392 h 4946526"/>
              <a:gd name="connsiteX0-31" fmla="*/ 0 w 3478829"/>
              <a:gd name="connsiteY0-32" fmla="*/ 47392 h 4946526"/>
              <a:gd name="connsiteX1-33" fmla="*/ 47392 w 3478829"/>
              <a:gd name="connsiteY1-34" fmla="*/ 0 h 4946526"/>
              <a:gd name="connsiteX2-35" fmla="*/ 3478829 w 3478829"/>
              <a:gd name="connsiteY2-36" fmla="*/ 0 h 4946526"/>
              <a:gd name="connsiteX3-37" fmla="*/ 3478829 w 3478829"/>
              <a:gd name="connsiteY3-38" fmla="*/ 4946526 h 4946526"/>
              <a:gd name="connsiteX4-39" fmla="*/ 47392 w 3478829"/>
              <a:gd name="connsiteY4-40" fmla="*/ 4946526 h 4946526"/>
              <a:gd name="connsiteX5-41" fmla="*/ 0 w 3478829"/>
              <a:gd name="connsiteY5-42" fmla="*/ 4899134 h 4946526"/>
              <a:gd name="connsiteX6-43" fmla="*/ 0 w 3478829"/>
              <a:gd name="connsiteY6-44" fmla="*/ 47392 h 494652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478829" h="4946526">
                <a:moveTo>
                  <a:pt x="0" y="47392"/>
                </a:moveTo>
                <a:cubicBezTo>
                  <a:pt x="0" y="21218"/>
                  <a:pt x="21218" y="0"/>
                  <a:pt x="47392" y="0"/>
                </a:cubicBezTo>
                <a:lnTo>
                  <a:pt x="3478829" y="0"/>
                </a:lnTo>
                <a:lnTo>
                  <a:pt x="3478829" y="4946526"/>
                </a:lnTo>
                <a:lnTo>
                  <a:pt x="47392" y="4946526"/>
                </a:lnTo>
                <a:cubicBezTo>
                  <a:pt x="21218" y="4946526"/>
                  <a:pt x="0" y="4925308"/>
                  <a:pt x="0" y="4899134"/>
                </a:cubicBezTo>
                <a:lnTo>
                  <a:pt x="0" y="47392"/>
                </a:lnTo>
                <a:close/>
              </a:path>
            </a:pathLst>
          </a:cu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3" name="Picture Placeholder 2"/>
          <p:cNvSpPr>
            <a:spLocks noGrp="1"/>
          </p:cNvSpPr>
          <p:nvPr>
            <p:ph type="pic" sz="quarter" idx="13" hasCustomPrompt="1"/>
          </p:nvPr>
        </p:nvSpPr>
        <p:spPr>
          <a:xfrm>
            <a:off x="4510669" y="3335608"/>
            <a:ext cx="4248615" cy="1371600"/>
          </a:xfrm>
          <a:custGeom>
            <a:avLst/>
            <a:gdLst>
              <a:gd name="connsiteX0" fmla="*/ 0 w 3526221"/>
              <a:gd name="connsiteY0" fmla="*/ 47392 h 4946526"/>
              <a:gd name="connsiteX1" fmla="*/ 47392 w 3526221"/>
              <a:gd name="connsiteY1" fmla="*/ 0 h 4946526"/>
              <a:gd name="connsiteX2" fmla="*/ 3478829 w 3526221"/>
              <a:gd name="connsiteY2" fmla="*/ 0 h 4946526"/>
              <a:gd name="connsiteX3" fmla="*/ 3526221 w 3526221"/>
              <a:gd name="connsiteY3" fmla="*/ 47392 h 4946526"/>
              <a:gd name="connsiteX4" fmla="*/ 3526221 w 3526221"/>
              <a:gd name="connsiteY4" fmla="*/ 4899134 h 4946526"/>
              <a:gd name="connsiteX5" fmla="*/ 3478829 w 3526221"/>
              <a:gd name="connsiteY5" fmla="*/ 4946526 h 4946526"/>
              <a:gd name="connsiteX6" fmla="*/ 47392 w 3526221"/>
              <a:gd name="connsiteY6" fmla="*/ 4946526 h 4946526"/>
              <a:gd name="connsiteX7" fmla="*/ 0 w 3526221"/>
              <a:gd name="connsiteY7" fmla="*/ 4899134 h 4946526"/>
              <a:gd name="connsiteX8" fmla="*/ 0 w 3526221"/>
              <a:gd name="connsiteY8" fmla="*/ 47392 h 4946526"/>
              <a:gd name="connsiteX0-1" fmla="*/ 0 w 3749408"/>
              <a:gd name="connsiteY0-2" fmla="*/ 47392 h 4946526"/>
              <a:gd name="connsiteX1-3" fmla="*/ 47392 w 3749408"/>
              <a:gd name="connsiteY1-4" fmla="*/ 0 h 4946526"/>
              <a:gd name="connsiteX2-5" fmla="*/ 3478829 w 3749408"/>
              <a:gd name="connsiteY2-6" fmla="*/ 0 h 4946526"/>
              <a:gd name="connsiteX3-7" fmla="*/ 3526221 w 3749408"/>
              <a:gd name="connsiteY3-8" fmla="*/ 4899134 h 4946526"/>
              <a:gd name="connsiteX4-9" fmla="*/ 3478829 w 3749408"/>
              <a:gd name="connsiteY4-10" fmla="*/ 4946526 h 4946526"/>
              <a:gd name="connsiteX5-11" fmla="*/ 47392 w 3749408"/>
              <a:gd name="connsiteY5-12" fmla="*/ 4946526 h 4946526"/>
              <a:gd name="connsiteX6-13" fmla="*/ 0 w 3749408"/>
              <a:gd name="connsiteY6-14" fmla="*/ 4899134 h 4946526"/>
              <a:gd name="connsiteX7-15" fmla="*/ 0 w 3749408"/>
              <a:gd name="connsiteY7-16" fmla="*/ 47392 h 4946526"/>
              <a:gd name="connsiteX0-17" fmla="*/ 0 w 3907758"/>
              <a:gd name="connsiteY0-18" fmla="*/ 47392 h 4946526"/>
              <a:gd name="connsiteX1-19" fmla="*/ 47392 w 3907758"/>
              <a:gd name="connsiteY1-20" fmla="*/ 0 h 4946526"/>
              <a:gd name="connsiteX2-21" fmla="*/ 3478829 w 3907758"/>
              <a:gd name="connsiteY2-22" fmla="*/ 0 h 4946526"/>
              <a:gd name="connsiteX3-23" fmla="*/ 3478829 w 3907758"/>
              <a:gd name="connsiteY3-24" fmla="*/ 4946526 h 4946526"/>
              <a:gd name="connsiteX4-25" fmla="*/ 47392 w 3907758"/>
              <a:gd name="connsiteY4-26" fmla="*/ 4946526 h 4946526"/>
              <a:gd name="connsiteX5-27" fmla="*/ 0 w 3907758"/>
              <a:gd name="connsiteY5-28" fmla="*/ 4899134 h 4946526"/>
              <a:gd name="connsiteX6-29" fmla="*/ 0 w 3907758"/>
              <a:gd name="connsiteY6-30" fmla="*/ 47392 h 4946526"/>
              <a:gd name="connsiteX0-31" fmla="*/ 0 w 3478829"/>
              <a:gd name="connsiteY0-32" fmla="*/ 47392 h 4946526"/>
              <a:gd name="connsiteX1-33" fmla="*/ 47392 w 3478829"/>
              <a:gd name="connsiteY1-34" fmla="*/ 0 h 4946526"/>
              <a:gd name="connsiteX2-35" fmla="*/ 3478829 w 3478829"/>
              <a:gd name="connsiteY2-36" fmla="*/ 0 h 4946526"/>
              <a:gd name="connsiteX3-37" fmla="*/ 3478829 w 3478829"/>
              <a:gd name="connsiteY3-38" fmla="*/ 4946526 h 4946526"/>
              <a:gd name="connsiteX4-39" fmla="*/ 47392 w 3478829"/>
              <a:gd name="connsiteY4-40" fmla="*/ 4946526 h 4946526"/>
              <a:gd name="connsiteX5-41" fmla="*/ 0 w 3478829"/>
              <a:gd name="connsiteY5-42" fmla="*/ 4899134 h 4946526"/>
              <a:gd name="connsiteX6-43" fmla="*/ 0 w 3478829"/>
              <a:gd name="connsiteY6-44" fmla="*/ 47392 h 494652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478829" h="4946526">
                <a:moveTo>
                  <a:pt x="0" y="47392"/>
                </a:moveTo>
                <a:cubicBezTo>
                  <a:pt x="0" y="21218"/>
                  <a:pt x="21218" y="0"/>
                  <a:pt x="47392" y="0"/>
                </a:cubicBezTo>
                <a:lnTo>
                  <a:pt x="3478829" y="0"/>
                </a:lnTo>
                <a:lnTo>
                  <a:pt x="3478829" y="4946526"/>
                </a:lnTo>
                <a:lnTo>
                  <a:pt x="47392" y="4946526"/>
                </a:lnTo>
                <a:cubicBezTo>
                  <a:pt x="21218" y="4946526"/>
                  <a:pt x="0" y="4925308"/>
                  <a:pt x="0" y="4899134"/>
                </a:cubicBezTo>
                <a:lnTo>
                  <a:pt x="0" y="47392"/>
                </a:lnTo>
                <a:close/>
              </a:path>
            </a:pathLst>
          </a:cu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13101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Lst>
  </p:timing>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8" name="Picture Placeholder 2"/>
          <p:cNvSpPr>
            <a:spLocks noGrp="1"/>
          </p:cNvSpPr>
          <p:nvPr>
            <p:ph type="pic" sz="quarter" idx="10" hasCustomPrompt="1"/>
          </p:nvPr>
        </p:nvSpPr>
        <p:spPr>
          <a:xfrm>
            <a:off x="5876695" y="436292"/>
            <a:ext cx="2804531" cy="1371600"/>
          </a:xfrm>
          <a:custGeom>
            <a:avLst/>
            <a:gdLst>
              <a:gd name="connsiteX0" fmla="*/ 0 w 3526221"/>
              <a:gd name="connsiteY0" fmla="*/ 47392 h 4946526"/>
              <a:gd name="connsiteX1" fmla="*/ 47392 w 3526221"/>
              <a:gd name="connsiteY1" fmla="*/ 0 h 4946526"/>
              <a:gd name="connsiteX2" fmla="*/ 3478829 w 3526221"/>
              <a:gd name="connsiteY2" fmla="*/ 0 h 4946526"/>
              <a:gd name="connsiteX3" fmla="*/ 3526221 w 3526221"/>
              <a:gd name="connsiteY3" fmla="*/ 47392 h 4946526"/>
              <a:gd name="connsiteX4" fmla="*/ 3526221 w 3526221"/>
              <a:gd name="connsiteY4" fmla="*/ 4899134 h 4946526"/>
              <a:gd name="connsiteX5" fmla="*/ 3478829 w 3526221"/>
              <a:gd name="connsiteY5" fmla="*/ 4946526 h 4946526"/>
              <a:gd name="connsiteX6" fmla="*/ 47392 w 3526221"/>
              <a:gd name="connsiteY6" fmla="*/ 4946526 h 4946526"/>
              <a:gd name="connsiteX7" fmla="*/ 0 w 3526221"/>
              <a:gd name="connsiteY7" fmla="*/ 4899134 h 4946526"/>
              <a:gd name="connsiteX8" fmla="*/ 0 w 3526221"/>
              <a:gd name="connsiteY8" fmla="*/ 47392 h 4946526"/>
              <a:gd name="connsiteX0-1" fmla="*/ 0 w 3749408"/>
              <a:gd name="connsiteY0-2" fmla="*/ 47392 h 4946526"/>
              <a:gd name="connsiteX1-3" fmla="*/ 47392 w 3749408"/>
              <a:gd name="connsiteY1-4" fmla="*/ 0 h 4946526"/>
              <a:gd name="connsiteX2-5" fmla="*/ 3478829 w 3749408"/>
              <a:gd name="connsiteY2-6" fmla="*/ 0 h 4946526"/>
              <a:gd name="connsiteX3-7" fmla="*/ 3526221 w 3749408"/>
              <a:gd name="connsiteY3-8" fmla="*/ 4899134 h 4946526"/>
              <a:gd name="connsiteX4-9" fmla="*/ 3478829 w 3749408"/>
              <a:gd name="connsiteY4-10" fmla="*/ 4946526 h 4946526"/>
              <a:gd name="connsiteX5-11" fmla="*/ 47392 w 3749408"/>
              <a:gd name="connsiteY5-12" fmla="*/ 4946526 h 4946526"/>
              <a:gd name="connsiteX6-13" fmla="*/ 0 w 3749408"/>
              <a:gd name="connsiteY6-14" fmla="*/ 4899134 h 4946526"/>
              <a:gd name="connsiteX7-15" fmla="*/ 0 w 3749408"/>
              <a:gd name="connsiteY7-16" fmla="*/ 47392 h 4946526"/>
              <a:gd name="connsiteX0-17" fmla="*/ 0 w 3907758"/>
              <a:gd name="connsiteY0-18" fmla="*/ 47392 h 4946526"/>
              <a:gd name="connsiteX1-19" fmla="*/ 47392 w 3907758"/>
              <a:gd name="connsiteY1-20" fmla="*/ 0 h 4946526"/>
              <a:gd name="connsiteX2-21" fmla="*/ 3478829 w 3907758"/>
              <a:gd name="connsiteY2-22" fmla="*/ 0 h 4946526"/>
              <a:gd name="connsiteX3-23" fmla="*/ 3478829 w 3907758"/>
              <a:gd name="connsiteY3-24" fmla="*/ 4946526 h 4946526"/>
              <a:gd name="connsiteX4-25" fmla="*/ 47392 w 3907758"/>
              <a:gd name="connsiteY4-26" fmla="*/ 4946526 h 4946526"/>
              <a:gd name="connsiteX5-27" fmla="*/ 0 w 3907758"/>
              <a:gd name="connsiteY5-28" fmla="*/ 4899134 h 4946526"/>
              <a:gd name="connsiteX6-29" fmla="*/ 0 w 3907758"/>
              <a:gd name="connsiteY6-30" fmla="*/ 47392 h 4946526"/>
              <a:gd name="connsiteX0-31" fmla="*/ 0 w 3478829"/>
              <a:gd name="connsiteY0-32" fmla="*/ 47392 h 4946526"/>
              <a:gd name="connsiteX1-33" fmla="*/ 47392 w 3478829"/>
              <a:gd name="connsiteY1-34" fmla="*/ 0 h 4946526"/>
              <a:gd name="connsiteX2-35" fmla="*/ 3478829 w 3478829"/>
              <a:gd name="connsiteY2-36" fmla="*/ 0 h 4946526"/>
              <a:gd name="connsiteX3-37" fmla="*/ 3478829 w 3478829"/>
              <a:gd name="connsiteY3-38" fmla="*/ 4946526 h 4946526"/>
              <a:gd name="connsiteX4-39" fmla="*/ 47392 w 3478829"/>
              <a:gd name="connsiteY4-40" fmla="*/ 4946526 h 4946526"/>
              <a:gd name="connsiteX5-41" fmla="*/ 0 w 3478829"/>
              <a:gd name="connsiteY5-42" fmla="*/ 4899134 h 4946526"/>
              <a:gd name="connsiteX6-43" fmla="*/ 0 w 3478829"/>
              <a:gd name="connsiteY6-44" fmla="*/ 47392 h 494652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478829" h="4946526">
                <a:moveTo>
                  <a:pt x="0" y="47392"/>
                </a:moveTo>
                <a:cubicBezTo>
                  <a:pt x="0" y="21218"/>
                  <a:pt x="21218" y="0"/>
                  <a:pt x="47392" y="0"/>
                </a:cubicBezTo>
                <a:lnTo>
                  <a:pt x="3478829" y="0"/>
                </a:lnTo>
                <a:lnTo>
                  <a:pt x="3478829" y="4946526"/>
                </a:lnTo>
                <a:lnTo>
                  <a:pt x="47392" y="4946526"/>
                </a:lnTo>
                <a:cubicBezTo>
                  <a:pt x="21218" y="4946526"/>
                  <a:pt x="0" y="4925308"/>
                  <a:pt x="0" y="4899134"/>
                </a:cubicBezTo>
                <a:lnTo>
                  <a:pt x="0" y="47392"/>
                </a:lnTo>
                <a:close/>
              </a:path>
            </a:pathLst>
          </a:cu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0" name="Picture Placeholder 2"/>
          <p:cNvSpPr>
            <a:spLocks noGrp="1"/>
          </p:cNvSpPr>
          <p:nvPr>
            <p:ph type="pic" sz="quarter" idx="11" hasCustomPrompt="1"/>
          </p:nvPr>
        </p:nvSpPr>
        <p:spPr>
          <a:xfrm>
            <a:off x="2966226" y="1885950"/>
            <a:ext cx="4265342" cy="1371600"/>
          </a:xfrm>
          <a:custGeom>
            <a:avLst/>
            <a:gdLst>
              <a:gd name="connsiteX0" fmla="*/ 0 w 3526221"/>
              <a:gd name="connsiteY0" fmla="*/ 47392 h 4946526"/>
              <a:gd name="connsiteX1" fmla="*/ 47392 w 3526221"/>
              <a:gd name="connsiteY1" fmla="*/ 0 h 4946526"/>
              <a:gd name="connsiteX2" fmla="*/ 3478829 w 3526221"/>
              <a:gd name="connsiteY2" fmla="*/ 0 h 4946526"/>
              <a:gd name="connsiteX3" fmla="*/ 3526221 w 3526221"/>
              <a:gd name="connsiteY3" fmla="*/ 47392 h 4946526"/>
              <a:gd name="connsiteX4" fmla="*/ 3526221 w 3526221"/>
              <a:gd name="connsiteY4" fmla="*/ 4899134 h 4946526"/>
              <a:gd name="connsiteX5" fmla="*/ 3478829 w 3526221"/>
              <a:gd name="connsiteY5" fmla="*/ 4946526 h 4946526"/>
              <a:gd name="connsiteX6" fmla="*/ 47392 w 3526221"/>
              <a:gd name="connsiteY6" fmla="*/ 4946526 h 4946526"/>
              <a:gd name="connsiteX7" fmla="*/ 0 w 3526221"/>
              <a:gd name="connsiteY7" fmla="*/ 4899134 h 4946526"/>
              <a:gd name="connsiteX8" fmla="*/ 0 w 3526221"/>
              <a:gd name="connsiteY8" fmla="*/ 47392 h 4946526"/>
              <a:gd name="connsiteX0-1" fmla="*/ 0 w 3749408"/>
              <a:gd name="connsiteY0-2" fmla="*/ 47392 h 4946526"/>
              <a:gd name="connsiteX1-3" fmla="*/ 47392 w 3749408"/>
              <a:gd name="connsiteY1-4" fmla="*/ 0 h 4946526"/>
              <a:gd name="connsiteX2-5" fmla="*/ 3478829 w 3749408"/>
              <a:gd name="connsiteY2-6" fmla="*/ 0 h 4946526"/>
              <a:gd name="connsiteX3-7" fmla="*/ 3526221 w 3749408"/>
              <a:gd name="connsiteY3-8" fmla="*/ 4899134 h 4946526"/>
              <a:gd name="connsiteX4-9" fmla="*/ 3478829 w 3749408"/>
              <a:gd name="connsiteY4-10" fmla="*/ 4946526 h 4946526"/>
              <a:gd name="connsiteX5-11" fmla="*/ 47392 w 3749408"/>
              <a:gd name="connsiteY5-12" fmla="*/ 4946526 h 4946526"/>
              <a:gd name="connsiteX6-13" fmla="*/ 0 w 3749408"/>
              <a:gd name="connsiteY6-14" fmla="*/ 4899134 h 4946526"/>
              <a:gd name="connsiteX7-15" fmla="*/ 0 w 3749408"/>
              <a:gd name="connsiteY7-16" fmla="*/ 47392 h 4946526"/>
              <a:gd name="connsiteX0-17" fmla="*/ 0 w 3907758"/>
              <a:gd name="connsiteY0-18" fmla="*/ 47392 h 4946526"/>
              <a:gd name="connsiteX1-19" fmla="*/ 47392 w 3907758"/>
              <a:gd name="connsiteY1-20" fmla="*/ 0 h 4946526"/>
              <a:gd name="connsiteX2-21" fmla="*/ 3478829 w 3907758"/>
              <a:gd name="connsiteY2-22" fmla="*/ 0 h 4946526"/>
              <a:gd name="connsiteX3-23" fmla="*/ 3478829 w 3907758"/>
              <a:gd name="connsiteY3-24" fmla="*/ 4946526 h 4946526"/>
              <a:gd name="connsiteX4-25" fmla="*/ 47392 w 3907758"/>
              <a:gd name="connsiteY4-26" fmla="*/ 4946526 h 4946526"/>
              <a:gd name="connsiteX5-27" fmla="*/ 0 w 3907758"/>
              <a:gd name="connsiteY5-28" fmla="*/ 4899134 h 4946526"/>
              <a:gd name="connsiteX6-29" fmla="*/ 0 w 3907758"/>
              <a:gd name="connsiteY6-30" fmla="*/ 47392 h 4946526"/>
              <a:gd name="connsiteX0-31" fmla="*/ 0 w 3478829"/>
              <a:gd name="connsiteY0-32" fmla="*/ 47392 h 4946526"/>
              <a:gd name="connsiteX1-33" fmla="*/ 47392 w 3478829"/>
              <a:gd name="connsiteY1-34" fmla="*/ 0 h 4946526"/>
              <a:gd name="connsiteX2-35" fmla="*/ 3478829 w 3478829"/>
              <a:gd name="connsiteY2-36" fmla="*/ 0 h 4946526"/>
              <a:gd name="connsiteX3-37" fmla="*/ 3478829 w 3478829"/>
              <a:gd name="connsiteY3-38" fmla="*/ 4946526 h 4946526"/>
              <a:gd name="connsiteX4-39" fmla="*/ 47392 w 3478829"/>
              <a:gd name="connsiteY4-40" fmla="*/ 4946526 h 4946526"/>
              <a:gd name="connsiteX5-41" fmla="*/ 0 w 3478829"/>
              <a:gd name="connsiteY5-42" fmla="*/ 4899134 h 4946526"/>
              <a:gd name="connsiteX6-43" fmla="*/ 0 w 3478829"/>
              <a:gd name="connsiteY6-44" fmla="*/ 47392 h 494652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478829" h="4946526">
                <a:moveTo>
                  <a:pt x="0" y="47392"/>
                </a:moveTo>
                <a:cubicBezTo>
                  <a:pt x="0" y="21218"/>
                  <a:pt x="21218" y="0"/>
                  <a:pt x="47392" y="0"/>
                </a:cubicBezTo>
                <a:lnTo>
                  <a:pt x="3478829" y="0"/>
                </a:lnTo>
                <a:lnTo>
                  <a:pt x="3478829" y="4946526"/>
                </a:lnTo>
                <a:lnTo>
                  <a:pt x="47392" y="4946526"/>
                </a:lnTo>
                <a:cubicBezTo>
                  <a:pt x="21218" y="4946526"/>
                  <a:pt x="0" y="4925308"/>
                  <a:pt x="0" y="4899134"/>
                </a:cubicBezTo>
                <a:lnTo>
                  <a:pt x="0" y="47392"/>
                </a:lnTo>
                <a:close/>
              </a:path>
            </a:pathLst>
          </a:cu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59412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hoto tile with text">
    <p:spTree>
      <p:nvGrpSpPr>
        <p:cNvPr id="1" name=""/>
        <p:cNvGrpSpPr/>
        <p:nvPr/>
      </p:nvGrpSpPr>
      <p:grpSpPr>
        <a:xfrm>
          <a:off x="0" y="0"/>
          <a:ext cx="0" cy="0"/>
          <a:chOff x="0" y="0"/>
          <a:chExt cx="0" cy="0"/>
        </a:xfrm>
      </p:grpSpPr>
      <p:sp>
        <p:nvSpPr>
          <p:cNvPr id="8" name="Rectangle 7"/>
          <p:cNvSpPr/>
          <p:nvPr userDrawn="1"/>
        </p:nvSpPr>
        <p:spPr>
          <a:xfrm>
            <a:off x="0" y="1"/>
            <a:ext cx="2304000" cy="171874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Picture Placeholder 2"/>
          <p:cNvSpPr>
            <a:spLocks noGrp="1"/>
          </p:cNvSpPr>
          <p:nvPr>
            <p:ph type="pic" sz="quarter" idx="13"/>
          </p:nvPr>
        </p:nvSpPr>
        <p:spPr>
          <a:xfrm>
            <a:off x="2302933" y="0"/>
            <a:ext cx="2304000" cy="1718742"/>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25" name="Rectangle 24"/>
          <p:cNvSpPr/>
          <p:nvPr userDrawn="1"/>
        </p:nvSpPr>
        <p:spPr>
          <a:xfrm>
            <a:off x="4605864" y="1"/>
            <a:ext cx="2304000" cy="171874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Picture Placeholder 2"/>
          <p:cNvSpPr>
            <a:spLocks noGrp="1"/>
          </p:cNvSpPr>
          <p:nvPr>
            <p:ph type="pic" sz="quarter" idx="14"/>
          </p:nvPr>
        </p:nvSpPr>
        <p:spPr>
          <a:xfrm>
            <a:off x="6900334" y="-1"/>
            <a:ext cx="2243666" cy="1718742"/>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0" name="Picture Placeholder 2"/>
          <p:cNvSpPr>
            <a:spLocks noGrp="1"/>
          </p:cNvSpPr>
          <p:nvPr>
            <p:ph type="pic" sz="quarter" idx="15"/>
          </p:nvPr>
        </p:nvSpPr>
        <p:spPr>
          <a:xfrm>
            <a:off x="0" y="1706024"/>
            <a:ext cx="2304000" cy="17640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1" name="Rectangle 30"/>
          <p:cNvSpPr/>
          <p:nvPr userDrawn="1"/>
        </p:nvSpPr>
        <p:spPr>
          <a:xfrm>
            <a:off x="2294466" y="1706024"/>
            <a:ext cx="2304000" cy="1764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Picture Placeholder 2"/>
          <p:cNvSpPr>
            <a:spLocks noGrp="1"/>
          </p:cNvSpPr>
          <p:nvPr>
            <p:ph type="pic" sz="quarter" idx="16"/>
          </p:nvPr>
        </p:nvSpPr>
        <p:spPr>
          <a:xfrm>
            <a:off x="4597399" y="1706024"/>
            <a:ext cx="2304000" cy="17640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3" name="Rectangle 32"/>
          <p:cNvSpPr/>
          <p:nvPr userDrawn="1"/>
        </p:nvSpPr>
        <p:spPr>
          <a:xfrm>
            <a:off x="6900330" y="1706024"/>
            <a:ext cx="2243670" cy="1764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userDrawn="1"/>
        </p:nvSpPr>
        <p:spPr>
          <a:xfrm>
            <a:off x="0" y="3467092"/>
            <a:ext cx="2304000" cy="171874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Picture Placeholder 2"/>
          <p:cNvSpPr>
            <a:spLocks noGrp="1"/>
          </p:cNvSpPr>
          <p:nvPr>
            <p:ph type="pic" sz="quarter" idx="17"/>
          </p:nvPr>
        </p:nvSpPr>
        <p:spPr>
          <a:xfrm>
            <a:off x="2294466" y="3467092"/>
            <a:ext cx="2304000" cy="1718742"/>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48" name="Rectangle 47"/>
          <p:cNvSpPr/>
          <p:nvPr userDrawn="1"/>
        </p:nvSpPr>
        <p:spPr>
          <a:xfrm>
            <a:off x="4597397" y="3467092"/>
            <a:ext cx="2304000" cy="171874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Picture Placeholder 2"/>
          <p:cNvSpPr>
            <a:spLocks noGrp="1"/>
          </p:cNvSpPr>
          <p:nvPr>
            <p:ph type="pic" sz="quarter" idx="18"/>
          </p:nvPr>
        </p:nvSpPr>
        <p:spPr>
          <a:xfrm>
            <a:off x="6900334" y="3467092"/>
            <a:ext cx="2243666" cy="1718742"/>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50" name="Text Placeholder 5"/>
          <p:cNvSpPr>
            <a:spLocks noGrp="1"/>
          </p:cNvSpPr>
          <p:nvPr>
            <p:ph type="body" sz="quarter" idx="10" hasCustomPrompt="1"/>
          </p:nvPr>
        </p:nvSpPr>
        <p:spPr>
          <a:xfrm>
            <a:off x="296336" y="480688"/>
            <a:ext cx="1761067" cy="213595"/>
          </a:xfrm>
          <a:prstGeom prst="rect">
            <a:avLst/>
          </a:prstGeom>
        </p:spPr>
        <p:txBody>
          <a:bodyPr lIns="68580" tIns="34290" rIns="68580" bIns="34290">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51" name="Text Placeholder 5"/>
          <p:cNvSpPr>
            <a:spLocks noGrp="1"/>
          </p:cNvSpPr>
          <p:nvPr>
            <p:ph type="body" sz="quarter" idx="19" hasCustomPrompt="1"/>
          </p:nvPr>
        </p:nvSpPr>
        <p:spPr>
          <a:xfrm>
            <a:off x="296336" y="700817"/>
            <a:ext cx="1761067" cy="645386"/>
          </a:xfrm>
          <a:prstGeom prst="rect">
            <a:avLst/>
          </a:prstGeom>
        </p:spPr>
        <p:txBody>
          <a:bodyPr lIns="68580" tIns="34290" rIns="68580" bIns="34290">
            <a:noAutofit/>
          </a:bodyPr>
          <a:lstStyle>
            <a:lvl1pPr marL="0" indent="0" algn="ctr">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
        <p:nvSpPr>
          <p:cNvPr id="52" name="Text Placeholder 5"/>
          <p:cNvSpPr>
            <a:spLocks noGrp="1"/>
          </p:cNvSpPr>
          <p:nvPr>
            <p:ph type="body" sz="quarter" idx="20" hasCustomPrompt="1"/>
          </p:nvPr>
        </p:nvSpPr>
        <p:spPr>
          <a:xfrm>
            <a:off x="4868336" y="480688"/>
            <a:ext cx="1761067" cy="213595"/>
          </a:xfrm>
          <a:prstGeom prst="rect">
            <a:avLst/>
          </a:prstGeom>
        </p:spPr>
        <p:txBody>
          <a:bodyPr lIns="68580" tIns="34290" rIns="68580" bIns="34290">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53" name="Text Placeholder 5"/>
          <p:cNvSpPr>
            <a:spLocks noGrp="1"/>
          </p:cNvSpPr>
          <p:nvPr>
            <p:ph type="body" sz="quarter" idx="21" hasCustomPrompt="1"/>
          </p:nvPr>
        </p:nvSpPr>
        <p:spPr>
          <a:xfrm>
            <a:off x="4868336" y="700817"/>
            <a:ext cx="1761067" cy="645386"/>
          </a:xfrm>
          <a:prstGeom prst="rect">
            <a:avLst/>
          </a:prstGeom>
        </p:spPr>
        <p:txBody>
          <a:bodyPr lIns="68580" tIns="34290" rIns="68580" bIns="34290">
            <a:noAutofit/>
          </a:bodyPr>
          <a:lstStyle>
            <a:lvl1pPr marL="0" indent="0" algn="ctr">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
        <p:nvSpPr>
          <p:cNvPr id="54" name="Text Placeholder 5"/>
          <p:cNvSpPr>
            <a:spLocks noGrp="1"/>
          </p:cNvSpPr>
          <p:nvPr>
            <p:ph type="body" sz="quarter" idx="22" hasCustomPrompt="1"/>
          </p:nvPr>
        </p:nvSpPr>
        <p:spPr>
          <a:xfrm>
            <a:off x="2607736" y="2224822"/>
            <a:ext cx="1761067" cy="213595"/>
          </a:xfrm>
          <a:prstGeom prst="rect">
            <a:avLst/>
          </a:prstGeom>
        </p:spPr>
        <p:txBody>
          <a:bodyPr lIns="68580" tIns="34290" rIns="68580" bIns="34290">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55" name="Text Placeholder 5"/>
          <p:cNvSpPr>
            <a:spLocks noGrp="1"/>
          </p:cNvSpPr>
          <p:nvPr>
            <p:ph type="body" sz="quarter" idx="23" hasCustomPrompt="1"/>
          </p:nvPr>
        </p:nvSpPr>
        <p:spPr>
          <a:xfrm>
            <a:off x="2607736" y="2444951"/>
            <a:ext cx="1761067" cy="645386"/>
          </a:xfrm>
          <a:prstGeom prst="rect">
            <a:avLst/>
          </a:prstGeom>
        </p:spPr>
        <p:txBody>
          <a:bodyPr lIns="68580" tIns="34290" rIns="68580" bIns="34290">
            <a:noAutofit/>
          </a:bodyPr>
          <a:lstStyle>
            <a:lvl1pPr marL="0" indent="0" algn="ctr">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
        <p:nvSpPr>
          <p:cNvPr id="56" name="Text Placeholder 5"/>
          <p:cNvSpPr>
            <a:spLocks noGrp="1"/>
          </p:cNvSpPr>
          <p:nvPr>
            <p:ph type="body" sz="quarter" idx="24" hasCustomPrompt="1"/>
          </p:nvPr>
        </p:nvSpPr>
        <p:spPr>
          <a:xfrm>
            <a:off x="7179736" y="2224822"/>
            <a:ext cx="1761067" cy="213595"/>
          </a:xfrm>
          <a:prstGeom prst="rect">
            <a:avLst/>
          </a:prstGeom>
        </p:spPr>
        <p:txBody>
          <a:bodyPr lIns="68580" tIns="34290" rIns="68580" bIns="34290">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57" name="Text Placeholder 5"/>
          <p:cNvSpPr>
            <a:spLocks noGrp="1"/>
          </p:cNvSpPr>
          <p:nvPr>
            <p:ph type="body" sz="quarter" idx="25" hasCustomPrompt="1"/>
          </p:nvPr>
        </p:nvSpPr>
        <p:spPr>
          <a:xfrm>
            <a:off x="7179736" y="2444951"/>
            <a:ext cx="1761067" cy="645386"/>
          </a:xfrm>
          <a:prstGeom prst="rect">
            <a:avLst/>
          </a:prstGeom>
        </p:spPr>
        <p:txBody>
          <a:bodyPr lIns="68580" tIns="34290" rIns="68580" bIns="34290">
            <a:noAutofit/>
          </a:bodyPr>
          <a:lstStyle>
            <a:lvl1pPr marL="0" indent="0" algn="ctr">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
        <p:nvSpPr>
          <p:cNvPr id="58" name="Text Placeholder 5"/>
          <p:cNvSpPr>
            <a:spLocks noGrp="1"/>
          </p:cNvSpPr>
          <p:nvPr>
            <p:ph type="body" sz="quarter" idx="26" hasCustomPrompt="1"/>
          </p:nvPr>
        </p:nvSpPr>
        <p:spPr>
          <a:xfrm>
            <a:off x="296336" y="3943555"/>
            <a:ext cx="1761067" cy="213595"/>
          </a:xfrm>
          <a:prstGeom prst="rect">
            <a:avLst/>
          </a:prstGeom>
        </p:spPr>
        <p:txBody>
          <a:bodyPr lIns="68580" tIns="34290" rIns="68580" bIns="34290">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59" name="Text Placeholder 5"/>
          <p:cNvSpPr>
            <a:spLocks noGrp="1"/>
          </p:cNvSpPr>
          <p:nvPr>
            <p:ph type="body" sz="quarter" idx="27" hasCustomPrompt="1"/>
          </p:nvPr>
        </p:nvSpPr>
        <p:spPr>
          <a:xfrm>
            <a:off x="296336" y="4163684"/>
            <a:ext cx="1761067" cy="645386"/>
          </a:xfrm>
          <a:prstGeom prst="rect">
            <a:avLst/>
          </a:prstGeom>
        </p:spPr>
        <p:txBody>
          <a:bodyPr lIns="68580" tIns="34290" rIns="68580" bIns="34290">
            <a:noAutofit/>
          </a:bodyPr>
          <a:lstStyle>
            <a:lvl1pPr marL="0" indent="0" algn="ctr">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
        <p:nvSpPr>
          <p:cNvPr id="60" name="Text Placeholder 5"/>
          <p:cNvSpPr>
            <a:spLocks noGrp="1"/>
          </p:cNvSpPr>
          <p:nvPr>
            <p:ph type="body" sz="quarter" idx="28" hasCustomPrompt="1"/>
          </p:nvPr>
        </p:nvSpPr>
        <p:spPr>
          <a:xfrm>
            <a:off x="4859869" y="3943555"/>
            <a:ext cx="1761067" cy="213595"/>
          </a:xfrm>
          <a:prstGeom prst="rect">
            <a:avLst/>
          </a:prstGeom>
        </p:spPr>
        <p:txBody>
          <a:bodyPr lIns="68580" tIns="34290" rIns="68580" bIns="34290">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61" name="Text Placeholder 5"/>
          <p:cNvSpPr>
            <a:spLocks noGrp="1"/>
          </p:cNvSpPr>
          <p:nvPr>
            <p:ph type="body" sz="quarter" idx="29" hasCustomPrompt="1"/>
          </p:nvPr>
        </p:nvSpPr>
        <p:spPr>
          <a:xfrm>
            <a:off x="4859869" y="4163684"/>
            <a:ext cx="1761067" cy="645386"/>
          </a:xfrm>
          <a:prstGeom prst="rect">
            <a:avLst/>
          </a:prstGeom>
        </p:spPr>
        <p:txBody>
          <a:bodyPr lIns="68580" tIns="34290" rIns="68580" bIns="34290">
            <a:noAutofit/>
          </a:bodyPr>
          <a:lstStyle>
            <a:lvl1pPr marL="0" indent="0" algn="ctr">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30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nodePh="1">
                                  <p:stCondLst>
                                    <p:cond delay="300"/>
                                  </p:stCondLst>
                                  <p:endCondLst>
                                    <p:cond evt="begin" delay="0">
                                      <p:tn val="8"/>
                                    </p:cond>
                                  </p:end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nodePh="1">
                                  <p:stCondLst>
                                    <p:cond delay="300"/>
                                  </p:stCondLst>
                                  <p:endCondLst>
                                    <p:cond evt="begin" delay="0">
                                      <p:tn val="11"/>
                                    </p:cond>
                                  </p:end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grpId="0" nodeType="withEffect" nodePh="1">
                                  <p:stCondLst>
                                    <p:cond delay="300"/>
                                  </p:stCondLst>
                                  <p:endCondLst>
                                    <p:cond evt="begin" delay="0">
                                      <p:tn val="14"/>
                                    </p:cond>
                                  </p:end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nodePh="1">
                                  <p:stCondLst>
                                    <p:cond delay="300"/>
                                  </p:stCondLst>
                                  <p:endCondLst>
                                    <p:cond evt="begin" delay="0">
                                      <p:tn val="17"/>
                                    </p:cond>
                                  </p:end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par>
                                <p:cTn id="20" presetID="10" presetClass="entr" presetSubtype="0" fill="hold" grpId="0" nodeType="withEffect" nodePh="1">
                                  <p:stCondLst>
                                    <p:cond delay="300"/>
                                  </p:stCondLst>
                                  <p:endCondLst>
                                    <p:cond evt="begin" delay="0">
                                      <p:tn val="20"/>
                                    </p:cond>
                                  </p:end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par>
                                <p:cTn id="23" presetID="37" presetClass="entr" presetSubtype="0" fill="hold" grpId="0" nodeType="withEffect">
                                  <p:stCondLst>
                                    <p:cond delay="300"/>
                                  </p:stCondLst>
                                  <p:childTnLst>
                                    <p:set>
                                      <p:cBhvr>
                                        <p:cTn id="24" dur="1" fill="hold">
                                          <p:stCondLst>
                                            <p:cond delay="0"/>
                                          </p:stCondLst>
                                        </p:cTn>
                                        <p:tgtEl>
                                          <p:spTgt spid="50">
                                            <p:txEl>
                                              <p:pRg st="0" end="0"/>
                                            </p:txEl>
                                          </p:spTgt>
                                        </p:tgtEl>
                                        <p:attrNameLst>
                                          <p:attrName>style.visibility</p:attrName>
                                        </p:attrNameLst>
                                      </p:cBhvr>
                                      <p:to>
                                        <p:strVal val="visible"/>
                                      </p:to>
                                    </p:set>
                                    <p:animEffect transition="in" filter="fade">
                                      <p:cBhvr>
                                        <p:cTn id="25" dur="600"/>
                                        <p:tgtEl>
                                          <p:spTgt spid="50">
                                            <p:txEl>
                                              <p:pRg st="0" end="0"/>
                                            </p:txEl>
                                          </p:spTgt>
                                        </p:tgtEl>
                                      </p:cBhvr>
                                    </p:animEffect>
                                    <p:anim calcmode="lin" valueType="num">
                                      <p:cBhvr>
                                        <p:cTn id="26" dur="600" fill="hold"/>
                                        <p:tgtEl>
                                          <p:spTgt spid="50">
                                            <p:txEl>
                                              <p:pRg st="0" end="0"/>
                                            </p:txEl>
                                          </p:spTgt>
                                        </p:tgtEl>
                                        <p:attrNameLst>
                                          <p:attrName>ppt_x</p:attrName>
                                        </p:attrNameLst>
                                      </p:cBhvr>
                                      <p:tavLst>
                                        <p:tav tm="0">
                                          <p:val>
                                            <p:strVal val="#ppt_x"/>
                                          </p:val>
                                        </p:tav>
                                        <p:tav tm="100000">
                                          <p:val>
                                            <p:strVal val="#ppt_x"/>
                                          </p:val>
                                        </p:tav>
                                      </p:tavLst>
                                    </p:anim>
                                    <p:anim calcmode="lin" valueType="num">
                                      <p:cBhvr>
                                        <p:cTn id="27" dur="540" decel="100000" fill="hold"/>
                                        <p:tgtEl>
                                          <p:spTgt spid="50">
                                            <p:txEl>
                                              <p:pRg st="0" end="0"/>
                                            </p:txEl>
                                          </p:spTgt>
                                        </p:tgtEl>
                                        <p:attrNameLst>
                                          <p:attrName>ppt_y</p:attrName>
                                        </p:attrNameLst>
                                      </p:cBhvr>
                                      <p:tavLst>
                                        <p:tav tm="0">
                                          <p:val>
                                            <p:strVal val="#ppt_y+1"/>
                                          </p:val>
                                        </p:tav>
                                        <p:tav tm="100000">
                                          <p:val>
                                            <p:strVal val="#ppt_y-.03"/>
                                          </p:val>
                                        </p:tav>
                                      </p:tavLst>
                                    </p:anim>
                                    <p:anim calcmode="lin" valueType="num">
                                      <p:cBhvr>
                                        <p:cTn id="28" dur="60" accel="100000" fill="hold">
                                          <p:stCondLst>
                                            <p:cond delay="540"/>
                                          </p:stCondLst>
                                        </p:cTn>
                                        <p:tgtEl>
                                          <p:spTgt spid="50">
                                            <p:txEl>
                                              <p:pRg st="0" end="0"/>
                                            </p:txEl>
                                          </p:spTgt>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300"/>
                                  </p:stCondLst>
                                  <p:childTnLst>
                                    <p:set>
                                      <p:cBhvr>
                                        <p:cTn id="30" dur="1" fill="hold">
                                          <p:stCondLst>
                                            <p:cond delay="0"/>
                                          </p:stCondLst>
                                        </p:cTn>
                                        <p:tgtEl>
                                          <p:spTgt spid="51">
                                            <p:txEl>
                                              <p:pRg st="0" end="0"/>
                                            </p:txEl>
                                          </p:spTgt>
                                        </p:tgtEl>
                                        <p:attrNameLst>
                                          <p:attrName>style.visibility</p:attrName>
                                        </p:attrNameLst>
                                      </p:cBhvr>
                                      <p:to>
                                        <p:strVal val="visible"/>
                                      </p:to>
                                    </p:set>
                                    <p:animEffect transition="in" filter="fade">
                                      <p:cBhvr>
                                        <p:cTn id="31" dur="600"/>
                                        <p:tgtEl>
                                          <p:spTgt spid="51">
                                            <p:txEl>
                                              <p:pRg st="0" end="0"/>
                                            </p:txEl>
                                          </p:spTgt>
                                        </p:tgtEl>
                                      </p:cBhvr>
                                    </p:animEffect>
                                    <p:anim calcmode="lin" valueType="num">
                                      <p:cBhvr>
                                        <p:cTn id="32" dur="600" fill="hold"/>
                                        <p:tgtEl>
                                          <p:spTgt spid="51">
                                            <p:txEl>
                                              <p:pRg st="0" end="0"/>
                                            </p:txEl>
                                          </p:spTgt>
                                        </p:tgtEl>
                                        <p:attrNameLst>
                                          <p:attrName>ppt_x</p:attrName>
                                        </p:attrNameLst>
                                      </p:cBhvr>
                                      <p:tavLst>
                                        <p:tav tm="0">
                                          <p:val>
                                            <p:strVal val="#ppt_x"/>
                                          </p:val>
                                        </p:tav>
                                        <p:tav tm="100000">
                                          <p:val>
                                            <p:strVal val="#ppt_x"/>
                                          </p:val>
                                        </p:tav>
                                      </p:tavLst>
                                    </p:anim>
                                    <p:anim calcmode="lin" valueType="num">
                                      <p:cBhvr>
                                        <p:cTn id="33" dur="540" decel="100000" fill="hold"/>
                                        <p:tgtEl>
                                          <p:spTgt spid="51">
                                            <p:txEl>
                                              <p:pRg st="0" end="0"/>
                                            </p:txEl>
                                          </p:spTgt>
                                        </p:tgtEl>
                                        <p:attrNameLst>
                                          <p:attrName>ppt_y</p:attrName>
                                        </p:attrNameLst>
                                      </p:cBhvr>
                                      <p:tavLst>
                                        <p:tav tm="0">
                                          <p:val>
                                            <p:strVal val="#ppt_y+1"/>
                                          </p:val>
                                        </p:tav>
                                        <p:tav tm="100000">
                                          <p:val>
                                            <p:strVal val="#ppt_y-.03"/>
                                          </p:val>
                                        </p:tav>
                                      </p:tavLst>
                                    </p:anim>
                                    <p:anim calcmode="lin" valueType="num">
                                      <p:cBhvr>
                                        <p:cTn id="34" dur="60" accel="100000" fill="hold">
                                          <p:stCondLst>
                                            <p:cond delay="540"/>
                                          </p:stCondLst>
                                        </p:cTn>
                                        <p:tgtEl>
                                          <p:spTgt spid="51">
                                            <p:txEl>
                                              <p:pRg st="0" end="0"/>
                                            </p:txEl>
                                          </p:spTgt>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300"/>
                                  </p:stCondLst>
                                  <p:childTnLst>
                                    <p:set>
                                      <p:cBhvr>
                                        <p:cTn id="36" dur="1" fill="hold">
                                          <p:stCondLst>
                                            <p:cond delay="0"/>
                                          </p:stCondLst>
                                        </p:cTn>
                                        <p:tgtEl>
                                          <p:spTgt spid="52">
                                            <p:txEl>
                                              <p:pRg st="0" end="0"/>
                                            </p:txEl>
                                          </p:spTgt>
                                        </p:tgtEl>
                                        <p:attrNameLst>
                                          <p:attrName>style.visibility</p:attrName>
                                        </p:attrNameLst>
                                      </p:cBhvr>
                                      <p:to>
                                        <p:strVal val="visible"/>
                                      </p:to>
                                    </p:set>
                                    <p:animEffect transition="in" filter="fade">
                                      <p:cBhvr>
                                        <p:cTn id="37" dur="600"/>
                                        <p:tgtEl>
                                          <p:spTgt spid="52">
                                            <p:txEl>
                                              <p:pRg st="0" end="0"/>
                                            </p:txEl>
                                          </p:spTgt>
                                        </p:tgtEl>
                                      </p:cBhvr>
                                    </p:animEffect>
                                    <p:anim calcmode="lin" valueType="num">
                                      <p:cBhvr>
                                        <p:cTn id="38" dur="600" fill="hold"/>
                                        <p:tgtEl>
                                          <p:spTgt spid="52">
                                            <p:txEl>
                                              <p:pRg st="0" end="0"/>
                                            </p:txEl>
                                          </p:spTgt>
                                        </p:tgtEl>
                                        <p:attrNameLst>
                                          <p:attrName>ppt_x</p:attrName>
                                        </p:attrNameLst>
                                      </p:cBhvr>
                                      <p:tavLst>
                                        <p:tav tm="0">
                                          <p:val>
                                            <p:strVal val="#ppt_x"/>
                                          </p:val>
                                        </p:tav>
                                        <p:tav tm="100000">
                                          <p:val>
                                            <p:strVal val="#ppt_x"/>
                                          </p:val>
                                        </p:tav>
                                      </p:tavLst>
                                    </p:anim>
                                    <p:anim calcmode="lin" valueType="num">
                                      <p:cBhvr>
                                        <p:cTn id="39" dur="540" decel="100000" fill="hold"/>
                                        <p:tgtEl>
                                          <p:spTgt spid="52">
                                            <p:txEl>
                                              <p:pRg st="0" end="0"/>
                                            </p:txEl>
                                          </p:spTgt>
                                        </p:tgtEl>
                                        <p:attrNameLst>
                                          <p:attrName>ppt_y</p:attrName>
                                        </p:attrNameLst>
                                      </p:cBhvr>
                                      <p:tavLst>
                                        <p:tav tm="0">
                                          <p:val>
                                            <p:strVal val="#ppt_y+1"/>
                                          </p:val>
                                        </p:tav>
                                        <p:tav tm="100000">
                                          <p:val>
                                            <p:strVal val="#ppt_y-.03"/>
                                          </p:val>
                                        </p:tav>
                                      </p:tavLst>
                                    </p:anim>
                                    <p:anim calcmode="lin" valueType="num">
                                      <p:cBhvr>
                                        <p:cTn id="40" dur="60" accel="100000" fill="hold">
                                          <p:stCondLst>
                                            <p:cond delay="540"/>
                                          </p:stCondLst>
                                        </p:cTn>
                                        <p:tgtEl>
                                          <p:spTgt spid="52">
                                            <p:txEl>
                                              <p:pRg st="0" end="0"/>
                                            </p:txEl>
                                          </p:spTgt>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300"/>
                                  </p:stCondLst>
                                  <p:childTnLst>
                                    <p:set>
                                      <p:cBhvr>
                                        <p:cTn id="42" dur="1" fill="hold">
                                          <p:stCondLst>
                                            <p:cond delay="0"/>
                                          </p:stCondLst>
                                        </p:cTn>
                                        <p:tgtEl>
                                          <p:spTgt spid="53">
                                            <p:txEl>
                                              <p:pRg st="0" end="0"/>
                                            </p:txEl>
                                          </p:spTgt>
                                        </p:tgtEl>
                                        <p:attrNameLst>
                                          <p:attrName>style.visibility</p:attrName>
                                        </p:attrNameLst>
                                      </p:cBhvr>
                                      <p:to>
                                        <p:strVal val="visible"/>
                                      </p:to>
                                    </p:set>
                                    <p:animEffect transition="in" filter="fade">
                                      <p:cBhvr>
                                        <p:cTn id="43" dur="600"/>
                                        <p:tgtEl>
                                          <p:spTgt spid="53">
                                            <p:txEl>
                                              <p:pRg st="0" end="0"/>
                                            </p:txEl>
                                          </p:spTgt>
                                        </p:tgtEl>
                                      </p:cBhvr>
                                    </p:animEffect>
                                    <p:anim calcmode="lin" valueType="num">
                                      <p:cBhvr>
                                        <p:cTn id="44" dur="600" fill="hold"/>
                                        <p:tgtEl>
                                          <p:spTgt spid="53">
                                            <p:txEl>
                                              <p:pRg st="0" end="0"/>
                                            </p:txEl>
                                          </p:spTgt>
                                        </p:tgtEl>
                                        <p:attrNameLst>
                                          <p:attrName>ppt_x</p:attrName>
                                        </p:attrNameLst>
                                      </p:cBhvr>
                                      <p:tavLst>
                                        <p:tav tm="0">
                                          <p:val>
                                            <p:strVal val="#ppt_x"/>
                                          </p:val>
                                        </p:tav>
                                        <p:tav tm="100000">
                                          <p:val>
                                            <p:strVal val="#ppt_x"/>
                                          </p:val>
                                        </p:tav>
                                      </p:tavLst>
                                    </p:anim>
                                    <p:anim calcmode="lin" valueType="num">
                                      <p:cBhvr>
                                        <p:cTn id="45" dur="540" decel="100000" fill="hold"/>
                                        <p:tgtEl>
                                          <p:spTgt spid="53">
                                            <p:txEl>
                                              <p:pRg st="0" end="0"/>
                                            </p:txEl>
                                          </p:spTgt>
                                        </p:tgtEl>
                                        <p:attrNameLst>
                                          <p:attrName>ppt_y</p:attrName>
                                        </p:attrNameLst>
                                      </p:cBhvr>
                                      <p:tavLst>
                                        <p:tav tm="0">
                                          <p:val>
                                            <p:strVal val="#ppt_y+1"/>
                                          </p:val>
                                        </p:tav>
                                        <p:tav tm="100000">
                                          <p:val>
                                            <p:strVal val="#ppt_y-.03"/>
                                          </p:val>
                                        </p:tav>
                                      </p:tavLst>
                                    </p:anim>
                                    <p:anim calcmode="lin" valueType="num">
                                      <p:cBhvr>
                                        <p:cTn id="46" dur="60" accel="100000" fill="hold">
                                          <p:stCondLst>
                                            <p:cond delay="540"/>
                                          </p:stCondLst>
                                        </p:cTn>
                                        <p:tgtEl>
                                          <p:spTgt spid="53">
                                            <p:txEl>
                                              <p:pRg st="0" end="0"/>
                                            </p:txEl>
                                          </p:spTgt>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300"/>
                                  </p:stCondLst>
                                  <p:childTnLst>
                                    <p:set>
                                      <p:cBhvr>
                                        <p:cTn id="48" dur="1" fill="hold">
                                          <p:stCondLst>
                                            <p:cond delay="0"/>
                                          </p:stCondLst>
                                        </p:cTn>
                                        <p:tgtEl>
                                          <p:spTgt spid="54">
                                            <p:txEl>
                                              <p:pRg st="0" end="0"/>
                                            </p:txEl>
                                          </p:spTgt>
                                        </p:tgtEl>
                                        <p:attrNameLst>
                                          <p:attrName>style.visibility</p:attrName>
                                        </p:attrNameLst>
                                      </p:cBhvr>
                                      <p:to>
                                        <p:strVal val="visible"/>
                                      </p:to>
                                    </p:set>
                                    <p:animEffect transition="in" filter="fade">
                                      <p:cBhvr>
                                        <p:cTn id="49" dur="600"/>
                                        <p:tgtEl>
                                          <p:spTgt spid="54">
                                            <p:txEl>
                                              <p:pRg st="0" end="0"/>
                                            </p:txEl>
                                          </p:spTgt>
                                        </p:tgtEl>
                                      </p:cBhvr>
                                    </p:animEffect>
                                    <p:anim calcmode="lin" valueType="num">
                                      <p:cBhvr>
                                        <p:cTn id="50" dur="600" fill="hold"/>
                                        <p:tgtEl>
                                          <p:spTgt spid="54">
                                            <p:txEl>
                                              <p:pRg st="0" end="0"/>
                                            </p:txEl>
                                          </p:spTgt>
                                        </p:tgtEl>
                                        <p:attrNameLst>
                                          <p:attrName>ppt_x</p:attrName>
                                        </p:attrNameLst>
                                      </p:cBhvr>
                                      <p:tavLst>
                                        <p:tav tm="0">
                                          <p:val>
                                            <p:strVal val="#ppt_x"/>
                                          </p:val>
                                        </p:tav>
                                        <p:tav tm="100000">
                                          <p:val>
                                            <p:strVal val="#ppt_x"/>
                                          </p:val>
                                        </p:tav>
                                      </p:tavLst>
                                    </p:anim>
                                    <p:anim calcmode="lin" valueType="num">
                                      <p:cBhvr>
                                        <p:cTn id="51" dur="540" decel="100000" fill="hold"/>
                                        <p:tgtEl>
                                          <p:spTgt spid="54">
                                            <p:txEl>
                                              <p:pRg st="0" end="0"/>
                                            </p:txEl>
                                          </p:spTgt>
                                        </p:tgtEl>
                                        <p:attrNameLst>
                                          <p:attrName>ppt_y</p:attrName>
                                        </p:attrNameLst>
                                      </p:cBhvr>
                                      <p:tavLst>
                                        <p:tav tm="0">
                                          <p:val>
                                            <p:strVal val="#ppt_y+1"/>
                                          </p:val>
                                        </p:tav>
                                        <p:tav tm="100000">
                                          <p:val>
                                            <p:strVal val="#ppt_y-.03"/>
                                          </p:val>
                                        </p:tav>
                                      </p:tavLst>
                                    </p:anim>
                                    <p:anim calcmode="lin" valueType="num">
                                      <p:cBhvr>
                                        <p:cTn id="52" dur="60" accel="100000" fill="hold">
                                          <p:stCondLst>
                                            <p:cond delay="540"/>
                                          </p:stCondLst>
                                        </p:cTn>
                                        <p:tgtEl>
                                          <p:spTgt spid="54">
                                            <p:txEl>
                                              <p:pRg st="0" end="0"/>
                                            </p:txEl>
                                          </p:spTgt>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300"/>
                                  </p:stCondLst>
                                  <p:childTnLst>
                                    <p:set>
                                      <p:cBhvr>
                                        <p:cTn id="54" dur="1" fill="hold">
                                          <p:stCondLst>
                                            <p:cond delay="0"/>
                                          </p:stCondLst>
                                        </p:cTn>
                                        <p:tgtEl>
                                          <p:spTgt spid="55">
                                            <p:txEl>
                                              <p:pRg st="0" end="0"/>
                                            </p:txEl>
                                          </p:spTgt>
                                        </p:tgtEl>
                                        <p:attrNameLst>
                                          <p:attrName>style.visibility</p:attrName>
                                        </p:attrNameLst>
                                      </p:cBhvr>
                                      <p:to>
                                        <p:strVal val="visible"/>
                                      </p:to>
                                    </p:set>
                                    <p:animEffect transition="in" filter="fade">
                                      <p:cBhvr>
                                        <p:cTn id="55" dur="600"/>
                                        <p:tgtEl>
                                          <p:spTgt spid="55">
                                            <p:txEl>
                                              <p:pRg st="0" end="0"/>
                                            </p:txEl>
                                          </p:spTgt>
                                        </p:tgtEl>
                                      </p:cBhvr>
                                    </p:animEffect>
                                    <p:anim calcmode="lin" valueType="num">
                                      <p:cBhvr>
                                        <p:cTn id="56" dur="600" fill="hold"/>
                                        <p:tgtEl>
                                          <p:spTgt spid="55">
                                            <p:txEl>
                                              <p:pRg st="0" end="0"/>
                                            </p:txEl>
                                          </p:spTgt>
                                        </p:tgtEl>
                                        <p:attrNameLst>
                                          <p:attrName>ppt_x</p:attrName>
                                        </p:attrNameLst>
                                      </p:cBhvr>
                                      <p:tavLst>
                                        <p:tav tm="0">
                                          <p:val>
                                            <p:strVal val="#ppt_x"/>
                                          </p:val>
                                        </p:tav>
                                        <p:tav tm="100000">
                                          <p:val>
                                            <p:strVal val="#ppt_x"/>
                                          </p:val>
                                        </p:tav>
                                      </p:tavLst>
                                    </p:anim>
                                    <p:anim calcmode="lin" valueType="num">
                                      <p:cBhvr>
                                        <p:cTn id="57" dur="540" decel="100000" fill="hold"/>
                                        <p:tgtEl>
                                          <p:spTgt spid="55">
                                            <p:txEl>
                                              <p:pRg st="0" end="0"/>
                                            </p:txEl>
                                          </p:spTgt>
                                        </p:tgtEl>
                                        <p:attrNameLst>
                                          <p:attrName>ppt_y</p:attrName>
                                        </p:attrNameLst>
                                      </p:cBhvr>
                                      <p:tavLst>
                                        <p:tav tm="0">
                                          <p:val>
                                            <p:strVal val="#ppt_y+1"/>
                                          </p:val>
                                        </p:tav>
                                        <p:tav tm="100000">
                                          <p:val>
                                            <p:strVal val="#ppt_y-.03"/>
                                          </p:val>
                                        </p:tav>
                                      </p:tavLst>
                                    </p:anim>
                                    <p:anim calcmode="lin" valueType="num">
                                      <p:cBhvr>
                                        <p:cTn id="58" dur="60" accel="100000" fill="hold">
                                          <p:stCondLst>
                                            <p:cond delay="540"/>
                                          </p:stCondLst>
                                        </p:cTn>
                                        <p:tgtEl>
                                          <p:spTgt spid="55">
                                            <p:txEl>
                                              <p:pRg st="0" end="0"/>
                                            </p:txEl>
                                          </p:spTgt>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300"/>
                                  </p:stCondLst>
                                  <p:childTnLst>
                                    <p:set>
                                      <p:cBhvr>
                                        <p:cTn id="60" dur="1" fill="hold">
                                          <p:stCondLst>
                                            <p:cond delay="0"/>
                                          </p:stCondLst>
                                        </p:cTn>
                                        <p:tgtEl>
                                          <p:spTgt spid="56">
                                            <p:txEl>
                                              <p:pRg st="0" end="0"/>
                                            </p:txEl>
                                          </p:spTgt>
                                        </p:tgtEl>
                                        <p:attrNameLst>
                                          <p:attrName>style.visibility</p:attrName>
                                        </p:attrNameLst>
                                      </p:cBhvr>
                                      <p:to>
                                        <p:strVal val="visible"/>
                                      </p:to>
                                    </p:set>
                                    <p:animEffect transition="in" filter="fade">
                                      <p:cBhvr>
                                        <p:cTn id="61" dur="600"/>
                                        <p:tgtEl>
                                          <p:spTgt spid="56">
                                            <p:txEl>
                                              <p:pRg st="0" end="0"/>
                                            </p:txEl>
                                          </p:spTgt>
                                        </p:tgtEl>
                                      </p:cBhvr>
                                    </p:animEffect>
                                    <p:anim calcmode="lin" valueType="num">
                                      <p:cBhvr>
                                        <p:cTn id="62" dur="600" fill="hold"/>
                                        <p:tgtEl>
                                          <p:spTgt spid="56">
                                            <p:txEl>
                                              <p:pRg st="0" end="0"/>
                                            </p:txEl>
                                          </p:spTgt>
                                        </p:tgtEl>
                                        <p:attrNameLst>
                                          <p:attrName>ppt_x</p:attrName>
                                        </p:attrNameLst>
                                      </p:cBhvr>
                                      <p:tavLst>
                                        <p:tav tm="0">
                                          <p:val>
                                            <p:strVal val="#ppt_x"/>
                                          </p:val>
                                        </p:tav>
                                        <p:tav tm="100000">
                                          <p:val>
                                            <p:strVal val="#ppt_x"/>
                                          </p:val>
                                        </p:tav>
                                      </p:tavLst>
                                    </p:anim>
                                    <p:anim calcmode="lin" valueType="num">
                                      <p:cBhvr>
                                        <p:cTn id="63" dur="540" decel="100000" fill="hold"/>
                                        <p:tgtEl>
                                          <p:spTgt spid="56">
                                            <p:txEl>
                                              <p:pRg st="0" end="0"/>
                                            </p:txEl>
                                          </p:spTgt>
                                        </p:tgtEl>
                                        <p:attrNameLst>
                                          <p:attrName>ppt_y</p:attrName>
                                        </p:attrNameLst>
                                      </p:cBhvr>
                                      <p:tavLst>
                                        <p:tav tm="0">
                                          <p:val>
                                            <p:strVal val="#ppt_y+1"/>
                                          </p:val>
                                        </p:tav>
                                        <p:tav tm="100000">
                                          <p:val>
                                            <p:strVal val="#ppt_y-.03"/>
                                          </p:val>
                                        </p:tav>
                                      </p:tavLst>
                                    </p:anim>
                                    <p:anim calcmode="lin" valueType="num">
                                      <p:cBhvr>
                                        <p:cTn id="64" dur="60" accel="100000" fill="hold">
                                          <p:stCondLst>
                                            <p:cond delay="540"/>
                                          </p:stCondLst>
                                        </p:cTn>
                                        <p:tgtEl>
                                          <p:spTgt spid="56">
                                            <p:txEl>
                                              <p:pRg st="0" end="0"/>
                                            </p:txEl>
                                          </p:spTgt>
                                        </p:tgtEl>
                                        <p:attrNameLst>
                                          <p:attrName>ppt_y</p:attrName>
                                        </p:attrNameLst>
                                      </p:cBhvr>
                                      <p:tavLst>
                                        <p:tav tm="0">
                                          <p:val>
                                            <p:strVal val="#ppt_y-.03"/>
                                          </p:val>
                                        </p:tav>
                                        <p:tav tm="100000">
                                          <p:val>
                                            <p:strVal val="#ppt_y"/>
                                          </p:val>
                                        </p:tav>
                                      </p:tavLst>
                                    </p:anim>
                                  </p:childTnLst>
                                </p:cTn>
                              </p:par>
                              <p:par>
                                <p:cTn id="65" presetID="37" presetClass="entr" presetSubtype="0" fill="hold" grpId="0" nodeType="withEffect">
                                  <p:stCondLst>
                                    <p:cond delay="300"/>
                                  </p:stCondLst>
                                  <p:childTnLst>
                                    <p:set>
                                      <p:cBhvr>
                                        <p:cTn id="66" dur="1" fill="hold">
                                          <p:stCondLst>
                                            <p:cond delay="0"/>
                                          </p:stCondLst>
                                        </p:cTn>
                                        <p:tgtEl>
                                          <p:spTgt spid="57">
                                            <p:txEl>
                                              <p:pRg st="0" end="0"/>
                                            </p:txEl>
                                          </p:spTgt>
                                        </p:tgtEl>
                                        <p:attrNameLst>
                                          <p:attrName>style.visibility</p:attrName>
                                        </p:attrNameLst>
                                      </p:cBhvr>
                                      <p:to>
                                        <p:strVal val="visible"/>
                                      </p:to>
                                    </p:set>
                                    <p:animEffect transition="in" filter="fade">
                                      <p:cBhvr>
                                        <p:cTn id="67" dur="600"/>
                                        <p:tgtEl>
                                          <p:spTgt spid="57">
                                            <p:txEl>
                                              <p:pRg st="0" end="0"/>
                                            </p:txEl>
                                          </p:spTgt>
                                        </p:tgtEl>
                                      </p:cBhvr>
                                    </p:animEffect>
                                    <p:anim calcmode="lin" valueType="num">
                                      <p:cBhvr>
                                        <p:cTn id="68" dur="600" fill="hold"/>
                                        <p:tgtEl>
                                          <p:spTgt spid="57">
                                            <p:txEl>
                                              <p:pRg st="0" end="0"/>
                                            </p:txEl>
                                          </p:spTgt>
                                        </p:tgtEl>
                                        <p:attrNameLst>
                                          <p:attrName>ppt_x</p:attrName>
                                        </p:attrNameLst>
                                      </p:cBhvr>
                                      <p:tavLst>
                                        <p:tav tm="0">
                                          <p:val>
                                            <p:strVal val="#ppt_x"/>
                                          </p:val>
                                        </p:tav>
                                        <p:tav tm="100000">
                                          <p:val>
                                            <p:strVal val="#ppt_x"/>
                                          </p:val>
                                        </p:tav>
                                      </p:tavLst>
                                    </p:anim>
                                    <p:anim calcmode="lin" valueType="num">
                                      <p:cBhvr>
                                        <p:cTn id="69" dur="540" decel="100000" fill="hold"/>
                                        <p:tgtEl>
                                          <p:spTgt spid="57">
                                            <p:txEl>
                                              <p:pRg st="0" end="0"/>
                                            </p:txEl>
                                          </p:spTgt>
                                        </p:tgtEl>
                                        <p:attrNameLst>
                                          <p:attrName>ppt_y</p:attrName>
                                        </p:attrNameLst>
                                      </p:cBhvr>
                                      <p:tavLst>
                                        <p:tav tm="0">
                                          <p:val>
                                            <p:strVal val="#ppt_y+1"/>
                                          </p:val>
                                        </p:tav>
                                        <p:tav tm="100000">
                                          <p:val>
                                            <p:strVal val="#ppt_y-.03"/>
                                          </p:val>
                                        </p:tav>
                                      </p:tavLst>
                                    </p:anim>
                                    <p:anim calcmode="lin" valueType="num">
                                      <p:cBhvr>
                                        <p:cTn id="70" dur="60" accel="100000" fill="hold">
                                          <p:stCondLst>
                                            <p:cond delay="540"/>
                                          </p:stCondLst>
                                        </p:cTn>
                                        <p:tgtEl>
                                          <p:spTgt spid="57">
                                            <p:txEl>
                                              <p:pRg st="0" end="0"/>
                                            </p:txEl>
                                          </p:spTgt>
                                        </p:tgtEl>
                                        <p:attrNameLst>
                                          <p:attrName>ppt_y</p:attrName>
                                        </p:attrNameLst>
                                      </p:cBhvr>
                                      <p:tavLst>
                                        <p:tav tm="0">
                                          <p:val>
                                            <p:strVal val="#ppt_y-.03"/>
                                          </p:val>
                                        </p:tav>
                                        <p:tav tm="100000">
                                          <p:val>
                                            <p:strVal val="#ppt_y"/>
                                          </p:val>
                                        </p:tav>
                                      </p:tavLst>
                                    </p:anim>
                                  </p:childTnLst>
                                </p:cTn>
                              </p:par>
                              <p:par>
                                <p:cTn id="71" presetID="37" presetClass="entr" presetSubtype="0" fill="hold" grpId="0" nodeType="withEffect">
                                  <p:stCondLst>
                                    <p:cond delay="300"/>
                                  </p:stCondLst>
                                  <p:childTnLst>
                                    <p:set>
                                      <p:cBhvr>
                                        <p:cTn id="72" dur="1" fill="hold">
                                          <p:stCondLst>
                                            <p:cond delay="0"/>
                                          </p:stCondLst>
                                        </p:cTn>
                                        <p:tgtEl>
                                          <p:spTgt spid="58">
                                            <p:txEl>
                                              <p:pRg st="0" end="0"/>
                                            </p:txEl>
                                          </p:spTgt>
                                        </p:tgtEl>
                                        <p:attrNameLst>
                                          <p:attrName>style.visibility</p:attrName>
                                        </p:attrNameLst>
                                      </p:cBhvr>
                                      <p:to>
                                        <p:strVal val="visible"/>
                                      </p:to>
                                    </p:set>
                                    <p:animEffect transition="in" filter="fade">
                                      <p:cBhvr>
                                        <p:cTn id="73" dur="600"/>
                                        <p:tgtEl>
                                          <p:spTgt spid="58">
                                            <p:txEl>
                                              <p:pRg st="0" end="0"/>
                                            </p:txEl>
                                          </p:spTgt>
                                        </p:tgtEl>
                                      </p:cBhvr>
                                    </p:animEffect>
                                    <p:anim calcmode="lin" valueType="num">
                                      <p:cBhvr>
                                        <p:cTn id="74" dur="600" fill="hold"/>
                                        <p:tgtEl>
                                          <p:spTgt spid="58">
                                            <p:txEl>
                                              <p:pRg st="0" end="0"/>
                                            </p:txEl>
                                          </p:spTgt>
                                        </p:tgtEl>
                                        <p:attrNameLst>
                                          <p:attrName>ppt_x</p:attrName>
                                        </p:attrNameLst>
                                      </p:cBhvr>
                                      <p:tavLst>
                                        <p:tav tm="0">
                                          <p:val>
                                            <p:strVal val="#ppt_x"/>
                                          </p:val>
                                        </p:tav>
                                        <p:tav tm="100000">
                                          <p:val>
                                            <p:strVal val="#ppt_x"/>
                                          </p:val>
                                        </p:tav>
                                      </p:tavLst>
                                    </p:anim>
                                    <p:anim calcmode="lin" valueType="num">
                                      <p:cBhvr>
                                        <p:cTn id="75" dur="540" decel="100000" fill="hold"/>
                                        <p:tgtEl>
                                          <p:spTgt spid="58">
                                            <p:txEl>
                                              <p:pRg st="0" end="0"/>
                                            </p:txEl>
                                          </p:spTgt>
                                        </p:tgtEl>
                                        <p:attrNameLst>
                                          <p:attrName>ppt_y</p:attrName>
                                        </p:attrNameLst>
                                      </p:cBhvr>
                                      <p:tavLst>
                                        <p:tav tm="0">
                                          <p:val>
                                            <p:strVal val="#ppt_y+1"/>
                                          </p:val>
                                        </p:tav>
                                        <p:tav tm="100000">
                                          <p:val>
                                            <p:strVal val="#ppt_y-.03"/>
                                          </p:val>
                                        </p:tav>
                                      </p:tavLst>
                                    </p:anim>
                                    <p:anim calcmode="lin" valueType="num">
                                      <p:cBhvr>
                                        <p:cTn id="76" dur="60" accel="100000" fill="hold">
                                          <p:stCondLst>
                                            <p:cond delay="540"/>
                                          </p:stCondLst>
                                        </p:cTn>
                                        <p:tgtEl>
                                          <p:spTgt spid="58">
                                            <p:txEl>
                                              <p:pRg st="0" end="0"/>
                                            </p:txEl>
                                          </p:spTgt>
                                        </p:tgtEl>
                                        <p:attrNameLst>
                                          <p:attrName>ppt_y</p:attrName>
                                        </p:attrNameLst>
                                      </p:cBhvr>
                                      <p:tavLst>
                                        <p:tav tm="0">
                                          <p:val>
                                            <p:strVal val="#ppt_y-.03"/>
                                          </p:val>
                                        </p:tav>
                                        <p:tav tm="100000">
                                          <p:val>
                                            <p:strVal val="#ppt_y"/>
                                          </p:val>
                                        </p:tav>
                                      </p:tavLst>
                                    </p:anim>
                                  </p:childTnLst>
                                </p:cTn>
                              </p:par>
                              <p:par>
                                <p:cTn id="77" presetID="37" presetClass="entr" presetSubtype="0" fill="hold" grpId="0" nodeType="withEffect">
                                  <p:stCondLst>
                                    <p:cond delay="300"/>
                                  </p:stCondLst>
                                  <p:childTnLst>
                                    <p:set>
                                      <p:cBhvr>
                                        <p:cTn id="78" dur="1" fill="hold">
                                          <p:stCondLst>
                                            <p:cond delay="0"/>
                                          </p:stCondLst>
                                        </p:cTn>
                                        <p:tgtEl>
                                          <p:spTgt spid="59">
                                            <p:txEl>
                                              <p:pRg st="0" end="0"/>
                                            </p:txEl>
                                          </p:spTgt>
                                        </p:tgtEl>
                                        <p:attrNameLst>
                                          <p:attrName>style.visibility</p:attrName>
                                        </p:attrNameLst>
                                      </p:cBhvr>
                                      <p:to>
                                        <p:strVal val="visible"/>
                                      </p:to>
                                    </p:set>
                                    <p:animEffect transition="in" filter="fade">
                                      <p:cBhvr>
                                        <p:cTn id="79" dur="600"/>
                                        <p:tgtEl>
                                          <p:spTgt spid="59">
                                            <p:txEl>
                                              <p:pRg st="0" end="0"/>
                                            </p:txEl>
                                          </p:spTgt>
                                        </p:tgtEl>
                                      </p:cBhvr>
                                    </p:animEffect>
                                    <p:anim calcmode="lin" valueType="num">
                                      <p:cBhvr>
                                        <p:cTn id="80" dur="60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81" dur="540" decel="100000" fill="hold"/>
                                        <p:tgtEl>
                                          <p:spTgt spid="59">
                                            <p:txEl>
                                              <p:pRg st="0" end="0"/>
                                            </p:txEl>
                                          </p:spTgt>
                                        </p:tgtEl>
                                        <p:attrNameLst>
                                          <p:attrName>ppt_y</p:attrName>
                                        </p:attrNameLst>
                                      </p:cBhvr>
                                      <p:tavLst>
                                        <p:tav tm="0">
                                          <p:val>
                                            <p:strVal val="#ppt_y+1"/>
                                          </p:val>
                                        </p:tav>
                                        <p:tav tm="100000">
                                          <p:val>
                                            <p:strVal val="#ppt_y-.03"/>
                                          </p:val>
                                        </p:tav>
                                      </p:tavLst>
                                    </p:anim>
                                    <p:anim calcmode="lin" valueType="num">
                                      <p:cBhvr>
                                        <p:cTn id="82" dur="60" accel="100000" fill="hold">
                                          <p:stCondLst>
                                            <p:cond delay="540"/>
                                          </p:stCondLst>
                                        </p:cTn>
                                        <p:tgtEl>
                                          <p:spTgt spid="59">
                                            <p:txEl>
                                              <p:pRg st="0" end="0"/>
                                            </p:txEl>
                                          </p:spTgt>
                                        </p:tgtEl>
                                        <p:attrNameLst>
                                          <p:attrName>ppt_y</p:attrName>
                                        </p:attrNameLst>
                                      </p:cBhvr>
                                      <p:tavLst>
                                        <p:tav tm="0">
                                          <p:val>
                                            <p:strVal val="#ppt_y-.03"/>
                                          </p:val>
                                        </p:tav>
                                        <p:tav tm="100000">
                                          <p:val>
                                            <p:strVal val="#ppt_y"/>
                                          </p:val>
                                        </p:tav>
                                      </p:tavLst>
                                    </p:anim>
                                  </p:childTnLst>
                                </p:cTn>
                              </p:par>
                              <p:par>
                                <p:cTn id="83" presetID="37" presetClass="entr" presetSubtype="0" fill="hold" grpId="0" nodeType="withEffect">
                                  <p:stCondLst>
                                    <p:cond delay="300"/>
                                  </p:stCondLst>
                                  <p:childTnLst>
                                    <p:set>
                                      <p:cBhvr>
                                        <p:cTn id="84" dur="1" fill="hold">
                                          <p:stCondLst>
                                            <p:cond delay="0"/>
                                          </p:stCondLst>
                                        </p:cTn>
                                        <p:tgtEl>
                                          <p:spTgt spid="60">
                                            <p:txEl>
                                              <p:pRg st="0" end="0"/>
                                            </p:txEl>
                                          </p:spTgt>
                                        </p:tgtEl>
                                        <p:attrNameLst>
                                          <p:attrName>style.visibility</p:attrName>
                                        </p:attrNameLst>
                                      </p:cBhvr>
                                      <p:to>
                                        <p:strVal val="visible"/>
                                      </p:to>
                                    </p:set>
                                    <p:animEffect transition="in" filter="fade">
                                      <p:cBhvr>
                                        <p:cTn id="85" dur="600"/>
                                        <p:tgtEl>
                                          <p:spTgt spid="60">
                                            <p:txEl>
                                              <p:pRg st="0" end="0"/>
                                            </p:txEl>
                                          </p:spTgt>
                                        </p:tgtEl>
                                      </p:cBhvr>
                                    </p:animEffect>
                                    <p:anim calcmode="lin" valueType="num">
                                      <p:cBhvr>
                                        <p:cTn id="86" dur="600" fill="hold"/>
                                        <p:tgtEl>
                                          <p:spTgt spid="60">
                                            <p:txEl>
                                              <p:pRg st="0" end="0"/>
                                            </p:txEl>
                                          </p:spTgt>
                                        </p:tgtEl>
                                        <p:attrNameLst>
                                          <p:attrName>ppt_x</p:attrName>
                                        </p:attrNameLst>
                                      </p:cBhvr>
                                      <p:tavLst>
                                        <p:tav tm="0">
                                          <p:val>
                                            <p:strVal val="#ppt_x"/>
                                          </p:val>
                                        </p:tav>
                                        <p:tav tm="100000">
                                          <p:val>
                                            <p:strVal val="#ppt_x"/>
                                          </p:val>
                                        </p:tav>
                                      </p:tavLst>
                                    </p:anim>
                                    <p:anim calcmode="lin" valueType="num">
                                      <p:cBhvr>
                                        <p:cTn id="87" dur="540" decel="100000" fill="hold"/>
                                        <p:tgtEl>
                                          <p:spTgt spid="60">
                                            <p:txEl>
                                              <p:pRg st="0" end="0"/>
                                            </p:txEl>
                                          </p:spTgt>
                                        </p:tgtEl>
                                        <p:attrNameLst>
                                          <p:attrName>ppt_y</p:attrName>
                                        </p:attrNameLst>
                                      </p:cBhvr>
                                      <p:tavLst>
                                        <p:tav tm="0">
                                          <p:val>
                                            <p:strVal val="#ppt_y+1"/>
                                          </p:val>
                                        </p:tav>
                                        <p:tav tm="100000">
                                          <p:val>
                                            <p:strVal val="#ppt_y-.03"/>
                                          </p:val>
                                        </p:tav>
                                      </p:tavLst>
                                    </p:anim>
                                    <p:anim calcmode="lin" valueType="num">
                                      <p:cBhvr>
                                        <p:cTn id="88" dur="60" accel="100000" fill="hold">
                                          <p:stCondLst>
                                            <p:cond delay="540"/>
                                          </p:stCondLst>
                                        </p:cTn>
                                        <p:tgtEl>
                                          <p:spTgt spid="60">
                                            <p:txEl>
                                              <p:pRg st="0" end="0"/>
                                            </p:txEl>
                                          </p:spTgt>
                                        </p:tgtEl>
                                        <p:attrNameLst>
                                          <p:attrName>ppt_y</p:attrName>
                                        </p:attrNameLst>
                                      </p:cBhvr>
                                      <p:tavLst>
                                        <p:tav tm="0">
                                          <p:val>
                                            <p:strVal val="#ppt_y-.03"/>
                                          </p:val>
                                        </p:tav>
                                        <p:tav tm="100000">
                                          <p:val>
                                            <p:strVal val="#ppt_y"/>
                                          </p:val>
                                        </p:tav>
                                      </p:tavLst>
                                    </p:anim>
                                  </p:childTnLst>
                                </p:cTn>
                              </p:par>
                              <p:par>
                                <p:cTn id="89" presetID="37" presetClass="entr" presetSubtype="0" fill="hold" grpId="0" nodeType="withEffect">
                                  <p:stCondLst>
                                    <p:cond delay="300"/>
                                  </p:stCondLst>
                                  <p:childTnLst>
                                    <p:set>
                                      <p:cBhvr>
                                        <p:cTn id="90" dur="1" fill="hold">
                                          <p:stCondLst>
                                            <p:cond delay="0"/>
                                          </p:stCondLst>
                                        </p:cTn>
                                        <p:tgtEl>
                                          <p:spTgt spid="61">
                                            <p:txEl>
                                              <p:pRg st="0" end="0"/>
                                            </p:txEl>
                                          </p:spTgt>
                                        </p:tgtEl>
                                        <p:attrNameLst>
                                          <p:attrName>style.visibility</p:attrName>
                                        </p:attrNameLst>
                                      </p:cBhvr>
                                      <p:to>
                                        <p:strVal val="visible"/>
                                      </p:to>
                                    </p:set>
                                    <p:animEffect transition="in" filter="fade">
                                      <p:cBhvr>
                                        <p:cTn id="91" dur="600"/>
                                        <p:tgtEl>
                                          <p:spTgt spid="61">
                                            <p:txEl>
                                              <p:pRg st="0" end="0"/>
                                            </p:txEl>
                                          </p:spTgt>
                                        </p:tgtEl>
                                      </p:cBhvr>
                                    </p:animEffect>
                                    <p:anim calcmode="lin" valueType="num">
                                      <p:cBhvr>
                                        <p:cTn id="92" dur="600" fill="hold"/>
                                        <p:tgtEl>
                                          <p:spTgt spid="61">
                                            <p:txEl>
                                              <p:pRg st="0" end="0"/>
                                            </p:txEl>
                                          </p:spTgt>
                                        </p:tgtEl>
                                        <p:attrNameLst>
                                          <p:attrName>ppt_x</p:attrName>
                                        </p:attrNameLst>
                                      </p:cBhvr>
                                      <p:tavLst>
                                        <p:tav tm="0">
                                          <p:val>
                                            <p:strVal val="#ppt_x"/>
                                          </p:val>
                                        </p:tav>
                                        <p:tav tm="100000">
                                          <p:val>
                                            <p:strVal val="#ppt_x"/>
                                          </p:val>
                                        </p:tav>
                                      </p:tavLst>
                                    </p:anim>
                                    <p:anim calcmode="lin" valueType="num">
                                      <p:cBhvr>
                                        <p:cTn id="93" dur="540" decel="100000" fill="hold"/>
                                        <p:tgtEl>
                                          <p:spTgt spid="61">
                                            <p:txEl>
                                              <p:pRg st="0" end="0"/>
                                            </p:txEl>
                                          </p:spTgt>
                                        </p:tgtEl>
                                        <p:attrNameLst>
                                          <p:attrName>ppt_y</p:attrName>
                                        </p:attrNameLst>
                                      </p:cBhvr>
                                      <p:tavLst>
                                        <p:tav tm="0">
                                          <p:val>
                                            <p:strVal val="#ppt_y+1"/>
                                          </p:val>
                                        </p:tav>
                                        <p:tav tm="100000">
                                          <p:val>
                                            <p:strVal val="#ppt_y-.03"/>
                                          </p:val>
                                        </p:tav>
                                      </p:tavLst>
                                    </p:anim>
                                    <p:anim calcmode="lin" valueType="num">
                                      <p:cBhvr>
                                        <p:cTn id="94" dur="60" accel="100000" fill="hold">
                                          <p:stCondLst>
                                            <p:cond delay="540"/>
                                          </p:stCondLst>
                                        </p:cTn>
                                        <p:tgtEl>
                                          <p:spTgt spid="61">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6" grpId="0"/>
      <p:bldP spid="30" grpId="0"/>
      <p:bldP spid="32" grpId="0"/>
      <p:bldP spid="47" grpId="0"/>
      <p:bldP spid="49" grpId="0"/>
      <p:bldP spid="50" grpId="0" build="p">
        <p:tmplLst>
          <p:tmpl lvl="1">
            <p:tnLst>
              <p:par>
                <p:cTn presetID="37" presetClass="entr" presetSubtype="0" fill="hold" nodeType="withEffect">
                  <p:stCondLst>
                    <p:cond delay="300"/>
                  </p:stCondLst>
                  <p:childTnLst>
                    <p:set>
                      <p:cBhvr>
                        <p:cTn dur="1" fill="hold">
                          <p:stCondLst>
                            <p:cond delay="0"/>
                          </p:stCondLst>
                        </p:cTn>
                        <p:tgtEl>
                          <p:spTgt spid="50"/>
                        </p:tgtEl>
                        <p:attrNameLst>
                          <p:attrName>style.visibility</p:attrName>
                        </p:attrNameLst>
                      </p:cBhvr>
                      <p:to>
                        <p:strVal val="visible"/>
                      </p:to>
                    </p:set>
                    <p:animEffect transition="in" filter="fade">
                      <p:cBhvr>
                        <p:cTn dur="600"/>
                        <p:tgtEl>
                          <p:spTgt spid="50"/>
                        </p:tgtEl>
                      </p:cBhvr>
                    </p:animEffect>
                    <p:anim calcmode="lin" valueType="num">
                      <p:cBhvr>
                        <p:cTn dur="600" fill="hold"/>
                        <p:tgtEl>
                          <p:spTgt spid="50"/>
                        </p:tgtEl>
                        <p:attrNameLst>
                          <p:attrName>ppt_x</p:attrName>
                        </p:attrNameLst>
                      </p:cBhvr>
                      <p:tavLst>
                        <p:tav tm="0">
                          <p:val>
                            <p:strVal val="#ppt_x"/>
                          </p:val>
                        </p:tav>
                        <p:tav tm="100000">
                          <p:val>
                            <p:strVal val="#ppt_x"/>
                          </p:val>
                        </p:tav>
                      </p:tavLst>
                    </p:anim>
                    <p:anim calcmode="lin" valueType="num">
                      <p:cBhvr>
                        <p:cTn dur="540" decel="100000" fill="hold"/>
                        <p:tgtEl>
                          <p:spTgt spid="5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0"/>
                        </p:tgtEl>
                        <p:attrNameLst>
                          <p:attrName>ppt_y</p:attrName>
                        </p:attrNameLst>
                      </p:cBhvr>
                      <p:tavLst>
                        <p:tav tm="0">
                          <p:val>
                            <p:strVal val="#ppt_y-.03"/>
                          </p:val>
                        </p:tav>
                        <p:tav tm="100000">
                          <p:val>
                            <p:strVal val="#ppt_y"/>
                          </p:val>
                        </p:tav>
                      </p:tavLst>
                    </p:anim>
                  </p:childTnLst>
                </p:cTn>
              </p:par>
            </p:tnLst>
          </p:tmpl>
        </p:tmplLst>
      </p:bldP>
      <p:bldP spid="51" grpId="0" build="p">
        <p:tmplLst>
          <p:tmpl lvl="1">
            <p:tnLst>
              <p:par>
                <p:cTn presetID="37" presetClass="entr" presetSubtype="0" fill="hold" nodeType="withEffect" nodePh="1">
                  <p:stCondLst>
                    <p:cond delay="300"/>
                  </p:stCondLst>
                  <p:childTnLst>
                    <p:set>
                      <p:cBhvr>
                        <p:cTn dur="1" fill="hold">
                          <p:stCondLst>
                            <p:cond delay="0"/>
                          </p:stCondLst>
                        </p:cTn>
                        <p:tgtEl>
                          <p:spTgt spid="51"/>
                        </p:tgtEl>
                        <p:attrNameLst>
                          <p:attrName>style.visibility</p:attrName>
                        </p:attrNameLst>
                      </p:cBhvr>
                      <p:to>
                        <p:strVal val="visible"/>
                      </p:to>
                    </p:set>
                    <p:animEffect transition="in" filter="fade">
                      <p:cBhvr>
                        <p:cTn dur="600"/>
                        <p:tgtEl>
                          <p:spTgt spid="51"/>
                        </p:tgtEl>
                      </p:cBhvr>
                    </p:animEffect>
                    <p:anim calcmode="lin" valueType="num">
                      <p:cBhvr>
                        <p:cTn dur="600" fill="hold"/>
                        <p:tgtEl>
                          <p:spTgt spid="51"/>
                        </p:tgtEl>
                        <p:attrNameLst>
                          <p:attrName>ppt_x</p:attrName>
                        </p:attrNameLst>
                      </p:cBhvr>
                      <p:tavLst>
                        <p:tav tm="0">
                          <p:val>
                            <p:strVal val="#ppt_x"/>
                          </p:val>
                        </p:tav>
                        <p:tav tm="100000">
                          <p:val>
                            <p:strVal val="#ppt_x"/>
                          </p:val>
                        </p:tav>
                      </p:tavLst>
                    </p:anim>
                    <p:anim calcmode="lin" valueType="num">
                      <p:cBhvr>
                        <p:cTn dur="540" decel="100000" fill="hold"/>
                        <p:tgtEl>
                          <p:spTgt spid="51"/>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1"/>
                        </p:tgtEl>
                        <p:attrNameLst>
                          <p:attrName>ppt_y</p:attrName>
                        </p:attrNameLst>
                      </p:cBhvr>
                      <p:tavLst>
                        <p:tav tm="0">
                          <p:val>
                            <p:strVal val="#ppt_y-.03"/>
                          </p:val>
                        </p:tav>
                        <p:tav tm="100000">
                          <p:val>
                            <p:strVal val="#ppt_y"/>
                          </p:val>
                        </p:tav>
                      </p:tavLst>
                    </p:anim>
                  </p:childTnLst>
                </p:cTn>
              </p:par>
            </p:tnLst>
          </p:tmpl>
        </p:tmplLst>
      </p:bldP>
      <p:bldP spid="52" grpId="0" build="p">
        <p:tmplLst>
          <p:tmpl lvl="1">
            <p:tnLst>
              <p:par>
                <p:cTn presetID="37" presetClass="entr" presetSubtype="0" fill="hold" nodeType="withEffect">
                  <p:stCondLst>
                    <p:cond delay="300"/>
                  </p:stCondLst>
                  <p:childTnLst>
                    <p:set>
                      <p:cBhvr>
                        <p:cTn dur="1" fill="hold">
                          <p:stCondLst>
                            <p:cond delay="0"/>
                          </p:stCondLst>
                        </p:cTn>
                        <p:tgtEl>
                          <p:spTgt spid="52"/>
                        </p:tgtEl>
                        <p:attrNameLst>
                          <p:attrName>style.visibility</p:attrName>
                        </p:attrNameLst>
                      </p:cBhvr>
                      <p:to>
                        <p:strVal val="visible"/>
                      </p:to>
                    </p:set>
                    <p:animEffect transition="in" filter="fade">
                      <p:cBhvr>
                        <p:cTn dur="600"/>
                        <p:tgtEl>
                          <p:spTgt spid="52"/>
                        </p:tgtEl>
                      </p:cBhvr>
                    </p:animEffect>
                    <p:anim calcmode="lin" valueType="num">
                      <p:cBhvr>
                        <p:cTn dur="600" fill="hold"/>
                        <p:tgtEl>
                          <p:spTgt spid="52"/>
                        </p:tgtEl>
                        <p:attrNameLst>
                          <p:attrName>ppt_x</p:attrName>
                        </p:attrNameLst>
                      </p:cBhvr>
                      <p:tavLst>
                        <p:tav tm="0">
                          <p:val>
                            <p:strVal val="#ppt_x"/>
                          </p:val>
                        </p:tav>
                        <p:tav tm="100000">
                          <p:val>
                            <p:strVal val="#ppt_x"/>
                          </p:val>
                        </p:tav>
                      </p:tavLst>
                    </p:anim>
                    <p:anim calcmode="lin" valueType="num">
                      <p:cBhvr>
                        <p:cTn dur="540" decel="100000" fill="hold"/>
                        <p:tgtEl>
                          <p:spTgt spid="52"/>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2"/>
                        </p:tgtEl>
                        <p:attrNameLst>
                          <p:attrName>ppt_y</p:attrName>
                        </p:attrNameLst>
                      </p:cBhvr>
                      <p:tavLst>
                        <p:tav tm="0">
                          <p:val>
                            <p:strVal val="#ppt_y-.03"/>
                          </p:val>
                        </p:tav>
                        <p:tav tm="100000">
                          <p:val>
                            <p:strVal val="#ppt_y"/>
                          </p:val>
                        </p:tav>
                      </p:tavLst>
                    </p:anim>
                  </p:childTnLst>
                </p:cTn>
              </p:par>
            </p:tnLst>
          </p:tmpl>
        </p:tmplLst>
      </p:bldP>
      <p:bldP spid="53" grpId="0" build="p">
        <p:tmplLst>
          <p:tmpl lvl="1">
            <p:tnLst>
              <p:par>
                <p:cTn presetID="37" presetClass="entr" presetSubtype="0" fill="hold" nodeType="withEffect" nodePh="1">
                  <p:stCondLst>
                    <p:cond delay="300"/>
                  </p:stCondLst>
                  <p:childTnLst>
                    <p:set>
                      <p:cBhvr>
                        <p:cTn dur="1" fill="hold">
                          <p:stCondLst>
                            <p:cond delay="0"/>
                          </p:stCondLst>
                        </p:cTn>
                        <p:tgtEl>
                          <p:spTgt spid="53"/>
                        </p:tgtEl>
                        <p:attrNameLst>
                          <p:attrName>style.visibility</p:attrName>
                        </p:attrNameLst>
                      </p:cBhvr>
                      <p:to>
                        <p:strVal val="visible"/>
                      </p:to>
                    </p:set>
                    <p:animEffect transition="in" filter="fade">
                      <p:cBhvr>
                        <p:cTn dur="600"/>
                        <p:tgtEl>
                          <p:spTgt spid="53"/>
                        </p:tgtEl>
                      </p:cBhvr>
                    </p:animEffect>
                    <p:anim calcmode="lin" valueType="num">
                      <p:cBhvr>
                        <p:cTn dur="600" fill="hold"/>
                        <p:tgtEl>
                          <p:spTgt spid="53"/>
                        </p:tgtEl>
                        <p:attrNameLst>
                          <p:attrName>ppt_x</p:attrName>
                        </p:attrNameLst>
                      </p:cBhvr>
                      <p:tavLst>
                        <p:tav tm="0">
                          <p:val>
                            <p:strVal val="#ppt_x"/>
                          </p:val>
                        </p:tav>
                        <p:tav tm="100000">
                          <p:val>
                            <p:strVal val="#ppt_x"/>
                          </p:val>
                        </p:tav>
                      </p:tavLst>
                    </p:anim>
                    <p:anim calcmode="lin" valueType="num">
                      <p:cBhvr>
                        <p:cTn dur="540" decel="100000" fill="hold"/>
                        <p:tgtEl>
                          <p:spTgt spid="53"/>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3"/>
                        </p:tgtEl>
                        <p:attrNameLst>
                          <p:attrName>ppt_y</p:attrName>
                        </p:attrNameLst>
                      </p:cBhvr>
                      <p:tavLst>
                        <p:tav tm="0">
                          <p:val>
                            <p:strVal val="#ppt_y-.03"/>
                          </p:val>
                        </p:tav>
                        <p:tav tm="100000">
                          <p:val>
                            <p:strVal val="#ppt_y"/>
                          </p:val>
                        </p:tav>
                      </p:tavLst>
                    </p:anim>
                  </p:childTnLst>
                </p:cTn>
              </p:par>
            </p:tnLst>
          </p:tmpl>
        </p:tmplLst>
      </p:bldP>
      <p:bldP spid="54" grpId="0" build="p">
        <p:tmplLst>
          <p:tmpl lvl="1">
            <p:tnLst>
              <p:par>
                <p:cTn presetID="37" presetClass="entr" presetSubtype="0" fill="hold" nodeType="withEffect">
                  <p:stCondLst>
                    <p:cond delay="300"/>
                  </p:stCondLst>
                  <p:childTnLst>
                    <p:set>
                      <p:cBhvr>
                        <p:cTn dur="1" fill="hold">
                          <p:stCondLst>
                            <p:cond delay="0"/>
                          </p:stCondLst>
                        </p:cTn>
                        <p:tgtEl>
                          <p:spTgt spid="54"/>
                        </p:tgtEl>
                        <p:attrNameLst>
                          <p:attrName>style.visibility</p:attrName>
                        </p:attrNameLst>
                      </p:cBhvr>
                      <p:to>
                        <p:strVal val="visible"/>
                      </p:to>
                    </p:set>
                    <p:animEffect transition="in" filter="fade">
                      <p:cBhvr>
                        <p:cTn dur="600"/>
                        <p:tgtEl>
                          <p:spTgt spid="54"/>
                        </p:tgtEl>
                      </p:cBhvr>
                    </p:animEffect>
                    <p:anim calcmode="lin" valueType="num">
                      <p:cBhvr>
                        <p:cTn dur="600" fill="hold"/>
                        <p:tgtEl>
                          <p:spTgt spid="54"/>
                        </p:tgtEl>
                        <p:attrNameLst>
                          <p:attrName>ppt_x</p:attrName>
                        </p:attrNameLst>
                      </p:cBhvr>
                      <p:tavLst>
                        <p:tav tm="0">
                          <p:val>
                            <p:strVal val="#ppt_x"/>
                          </p:val>
                        </p:tav>
                        <p:tav tm="100000">
                          <p:val>
                            <p:strVal val="#ppt_x"/>
                          </p:val>
                        </p:tav>
                      </p:tavLst>
                    </p:anim>
                    <p:anim calcmode="lin" valueType="num">
                      <p:cBhvr>
                        <p:cTn dur="540" decel="100000" fill="hold"/>
                        <p:tgtEl>
                          <p:spTgt spid="54"/>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4"/>
                        </p:tgtEl>
                        <p:attrNameLst>
                          <p:attrName>ppt_y</p:attrName>
                        </p:attrNameLst>
                      </p:cBhvr>
                      <p:tavLst>
                        <p:tav tm="0">
                          <p:val>
                            <p:strVal val="#ppt_y-.03"/>
                          </p:val>
                        </p:tav>
                        <p:tav tm="100000">
                          <p:val>
                            <p:strVal val="#ppt_y"/>
                          </p:val>
                        </p:tav>
                      </p:tavLst>
                    </p:anim>
                  </p:childTnLst>
                </p:cTn>
              </p:par>
            </p:tnLst>
          </p:tmpl>
        </p:tmplLst>
      </p:bldP>
      <p:bldP spid="55" grpId="0" build="p">
        <p:tmplLst>
          <p:tmpl lvl="1">
            <p:tnLst>
              <p:par>
                <p:cTn presetID="37" presetClass="entr" presetSubtype="0" fill="hold" nodeType="withEffect" nodePh="1">
                  <p:stCondLst>
                    <p:cond delay="300"/>
                  </p:stCondLst>
                  <p:childTnLst>
                    <p:set>
                      <p:cBhvr>
                        <p:cTn dur="1" fill="hold">
                          <p:stCondLst>
                            <p:cond delay="0"/>
                          </p:stCondLst>
                        </p:cTn>
                        <p:tgtEl>
                          <p:spTgt spid="55"/>
                        </p:tgtEl>
                        <p:attrNameLst>
                          <p:attrName>style.visibility</p:attrName>
                        </p:attrNameLst>
                      </p:cBhvr>
                      <p:to>
                        <p:strVal val="visible"/>
                      </p:to>
                    </p:set>
                    <p:animEffect transition="in" filter="fade">
                      <p:cBhvr>
                        <p:cTn dur="600"/>
                        <p:tgtEl>
                          <p:spTgt spid="55"/>
                        </p:tgtEl>
                      </p:cBhvr>
                    </p:animEffect>
                    <p:anim calcmode="lin" valueType="num">
                      <p:cBhvr>
                        <p:cTn dur="600" fill="hold"/>
                        <p:tgtEl>
                          <p:spTgt spid="55"/>
                        </p:tgtEl>
                        <p:attrNameLst>
                          <p:attrName>ppt_x</p:attrName>
                        </p:attrNameLst>
                      </p:cBhvr>
                      <p:tavLst>
                        <p:tav tm="0">
                          <p:val>
                            <p:strVal val="#ppt_x"/>
                          </p:val>
                        </p:tav>
                        <p:tav tm="100000">
                          <p:val>
                            <p:strVal val="#ppt_x"/>
                          </p:val>
                        </p:tav>
                      </p:tavLst>
                    </p:anim>
                    <p:anim calcmode="lin" valueType="num">
                      <p:cBhvr>
                        <p:cTn dur="540" decel="100000" fill="hold"/>
                        <p:tgtEl>
                          <p:spTgt spid="5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5"/>
                        </p:tgtEl>
                        <p:attrNameLst>
                          <p:attrName>ppt_y</p:attrName>
                        </p:attrNameLst>
                      </p:cBhvr>
                      <p:tavLst>
                        <p:tav tm="0">
                          <p:val>
                            <p:strVal val="#ppt_y-.03"/>
                          </p:val>
                        </p:tav>
                        <p:tav tm="100000">
                          <p:val>
                            <p:strVal val="#ppt_y"/>
                          </p:val>
                        </p:tav>
                      </p:tavLst>
                    </p:anim>
                  </p:childTnLst>
                </p:cTn>
              </p:par>
            </p:tnLst>
          </p:tmpl>
        </p:tmplLst>
      </p:bldP>
      <p:bldP spid="56" grpId="0" build="p">
        <p:tmplLst>
          <p:tmpl lvl="1">
            <p:tnLst>
              <p:par>
                <p:cTn presetID="37" presetClass="entr" presetSubtype="0" fill="hold" nodeType="withEffect">
                  <p:stCondLst>
                    <p:cond delay="300"/>
                  </p:stCondLst>
                  <p:childTnLst>
                    <p:set>
                      <p:cBhvr>
                        <p:cTn dur="1" fill="hold">
                          <p:stCondLst>
                            <p:cond delay="0"/>
                          </p:stCondLst>
                        </p:cTn>
                        <p:tgtEl>
                          <p:spTgt spid="56"/>
                        </p:tgtEl>
                        <p:attrNameLst>
                          <p:attrName>style.visibility</p:attrName>
                        </p:attrNameLst>
                      </p:cBhvr>
                      <p:to>
                        <p:strVal val="visible"/>
                      </p:to>
                    </p:set>
                    <p:animEffect transition="in" filter="fade">
                      <p:cBhvr>
                        <p:cTn dur="600"/>
                        <p:tgtEl>
                          <p:spTgt spid="56"/>
                        </p:tgtEl>
                      </p:cBhvr>
                    </p:animEffect>
                    <p:anim calcmode="lin" valueType="num">
                      <p:cBhvr>
                        <p:cTn dur="600" fill="hold"/>
                        <p:tgtEl>
                          <p:spTgt spid="56"/>
                        </p:tgtEl>
                        <p:attrNameLst>
                          <p:attrName>ppt_x</p:attrName>
                        </p:attrNameLst>
                      </p:cBhvr>
                      <p:tavLst>
                        <p:tav tm="0">
                          <p:val>
                            <p:strVal val="#ppt_x"/>
                          </p:val>
                        </p:tav>
                        <p:tav tm="100000">
                          <p:val>
                            <p:strVal val="#ppt_x"/>
                          </p:val>
                        </p:tav>
                      </p:tavLst>
                    </p:anim>
                    <p:anim calcmode="lin" valueType="num">
                      <p:cBhvr>
                        <p:cTn dur="540" decel="100000" fill="hold"/>
                        <p:tgtEl>
                          <p:spTgt spid="5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6"/>
                        </p:tgtEl>
                        <p:attrNameLst>
                          <p:attrName>ppt_y</p:attrName>
                        </p:attrNameLst>
                      </p:cBhvr>
                      <p:tavLst>
                        <p:tav tm="0">
                          <p:val>
                            <p:strVal val="#ppt_y-.03"/>
                          </p:val>
                        </p:tav>
                        <p:tav tm="100000">
                          <p:val>
                            <p:strVal val="#ppt_y"/>
                          </p:val>
                        </p:tav>
                      </p:tavLst>
                    </p:anim>
                  </p:childTnLst>
                </p:cTn>
              </p:par>
            </p:tnLst>
          </p:tmpl>
        </p:tmplLst>
      </p:bldP>
      <p:bldP spid="57" grpId="0" build="p">
        <p:tmplLst>
          <p:tmpl lvl="1">
            <p:tnLst>
              <p:par>
                <p:cTn presetID="37" presetClass="entr" presetSubtype="0" fill="hold" nodeType="withEffect" nodePh="1">
                  <p:stCondLst>
                    <p:cond delay="300"/>
                  </p:stCondLst>
                  <p:childTnLst>
                    <p:set>
                      <p:cBhvr>
                        <p:cTn dur="1" fill="hold">
                          <p:stCondLst>
                            <p:cond delay="0"/>
                          </p:stCondLst>
                        </p:cTn>
                        <p:tgtEl>
                          <p:spTgt spid="57"/>
                        </p:tgtEl>
                        <p:attrNameLst>
                          <p:attrName>style.visibility</p:attrName>
                        </p:attrNameLst>
                      </p:cBhvr>
                      <p:to>
                        <p:strVal val="visible"/>
                      </p:to>
                    </p:set>
                    <p:animEffect transition="in" filter="fade">
                      <p:cBhvr>
                        <p:cTn dur="600"/>
                        <p:tgtEl>
                          <p:spTgt spid="57"/>
                        </p:tgtEl>
                      </p:cBhvr>
                    </p:animEffect>
                    <p:anim calcmode="lin" valueType="num">
                      <p:cBhvr>
                        <p:cTn dur="600" fill="hold"/>
                        <p:tgtEl>
                          <p:spTgt spid="57"/>
                        </p:tgtEl>
                        <p:attrNameLst>
                          <p:attrName>ppt_x</p:attrName>
                        </p:attrNameLst>
                      </p:cBhvr>
                      <p:tavLst>
                        <p:tav tm="0">
                          <p:val>
                            <p:strVal val="#ppt_x"/>
                          </p:val>
                        </p:tav>
                        <p:tav tm="100000">
                          <p:val>
                            <p:strVal val="#ppt_x"/>
                          </p:val>
                        </p:tav>
                      </p:tavLst>
                    </p:anim>
                    <p:anim calcmode="lin" valueType="num">
                      <p:cBhvr>
                        <p:cTn dur="540" decel="100000" fill="hold"/>
                        <p:tgtEl>
                          <p:spTgt spid="57"/>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7"/>
                        </p:tgtEl>
                        <p:attrNameLst>
                          <p:attrName>ppt_y</p:attrName>
                        </p:attrNameLst>
                      </p:cBhvr>
                      <p:tavLst>
                        <p:tav tm="0">
                          <p:val>
                            <p:strVal val="#ppt_y-.03"/>
                          </p:val>
                        </p:tav>
                        <p:tav tm="100000">
                          <p:val>
                            <p:strVal val="#ppt_y"/>
                          </p:val>
                        </p:tav>
                      </p:tavLst>
                    </p:anim>
                  </p:childTnLst>
                </p:cTn>
              </p:par>
            </p:tnLst>
          </p:tmpl>
        </p:tmplLst>
      </p:bldP>
      <p:bldP spid="58" grpId="0" build="p">
        <p:tmplLst>
          <p:tmpl lvl="1">
            <p:tnLst>
              <p:par>
                <p:cTn presetID="37" presetClass="entr" presetSubtype="0" fill="hold" nodeType="withEffect">
                  <p:stCondLst>
                    <p:cond delay="300"/>
                  </p:stCondLst>
                  <p:childTnLst>
                    <p:set>
                      <p:cBhvr>
                        <p:cTn dur="1" fill="hold">
                          <p:stCondLst>
                            <p:cond delay="0"/>
                          </p:stCondLst>
                        </p:cTn>
                        <p:tgtEl>
                          <p:spTgt spid="58"/>
                        </p:tgtEl>
                        <p:attrNameLst>
                          <p:attrName>style.visibility</p:attrName>
                        </p:attrNameLst>
                      </p:cBhvr>
                      <p:to>
                        <p:strVal val="visible"/>
                      </p:to>
                    </p:set>
                    <p:animEffect transition="in" filter="fade">
                      <p:cBhvr>
                        <p:cTn dur="600"/>
                        <p:tgtEl>
                          <p:spTgt spid="58"/>
                        </p:tgtEl>
                      </p:cBhvr>
                    </p:animEffect>
                    <p:anim calcmode="lin" valueType="num">
                      <p:cBhvr>
                        <p:cTn dur="600" fill="hold"/>
                        <p:tgtEl>
                          <p:spTgt spid="58"/>
                        </p:tgtEl>
                        <p:attrNameLst>
                          <p:attrName>ppt_x</p:attrName>
                        </p:attrNameLst>
                      </p:cBhvr>
                      <p:tavLst>
                        <p:tav tm="0">
                          <p:val>
                            <p:strVal val="#ppt_x"/>
                          </p:val>
                        </p:tav>
                        <p:tav tm="100000">
                          <p:val>
                            <p:strVal val="#ppt_x"/>
                          </p:val>
                        </p:tav>
                      </p:tavLst>
                    </p:anim>
                    <p:anim calcmode="lin" valueType="num">
                      <p:cBhvr>
                        <p:cTn dur="540" decel="100000" fill="hold"/>
                        <p:tgtEl>
                          <p:spTgt spid="5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8"/>
                        </p:tgtEl>
                        <p:attrNameLst>
                          <p:attrName>ppt_y</p:attrName>
                        </p:attrNameLst>
                      </p:cBhvr>
                      <p:tavLst>
                        <p:tav tm="0">
                          <p:val>
                            <p:strVal val="#ppt_y-.03"/>
                          </p:val>
                        </p:tav>
                        <p:tav tm="100000">
                          <p:val>
                            <p:strVal val="#ppt_y"/>
                          </p:val>
                        </p:tav>
                      </p:tavLst>
                    </p:anim>
                  </p:childTnLst>
                </p:cTn>
              </p:par>
            </p:tnLst>
          </p:tmpl>
        </p:tmplLst>
      </p:bldP>
      <p:bldP spid="59" grpId="0" build="p">
        <p:tmplLst>
          <p:tmpl lvl="1">
            <p:tnLst>
              <p:par>
                <p:cTn presetID="37" presetClass="entr" presetSubtype="0" fill="hold" nodeType="withEffect" nodePh="1">
                  <p:stCondLst>
                    <p:cond delay="300"/>
                  </p:stCondLst>
                  <p:childTnLst>
                    <p:set>
                      <p:cBhvr>
                        <p:cTn dur="1" fill="hold">
                          <p:stCondLst>
                            <p:cond delay="0"/>
                          </p:stCondLst>
                        </p:cTn>
                        <p:tgtEl>
                          <p:spTgt spid="59"/>
                        </p:tgtEl>
                        <p:attrNameLst>
                          <p:attrName>style.visibility</p:attrName>
                        </p:attrNameLst>
                      </p:cBhvr>
                      <p:to>
                        <p:strVal val="visible"/>
                      </p:to>
                    </p:set>
                    <p:animEffect transition="in" filter="fade">
                      <p:cBhvr>
                        <p:cTn dur="600"/>
                        <p:tgtEl>
                          <p:spTgt spid="59"/>
                        </p:tgtEl>
                      </p:cBhvr>
                    </p:animEffect>
                    <p:anim calcmode="lin" valueType="num">
                      <p:cBhvr>
                        <p:cTn dur="600" fill="hold"/>
                        <p:tgtEl>
                          <p:spTgt spid="59"/>
                        </p:tgtEl>
                        <p:attrNameLst>
                          <p:attrName>ppt_x</p:attrName>
                        </p:attrNameLst>
                      </p:cBhvr>
                      <p:tavLst>
                        <p:tav tm="0">
                          <p:val>
                            <p:strVal val="#ppt_x"/>
                          </p:val>
                        </p:tav>
                        <p:tav tm="100000">
                          <p:val>
                            <p:strVal val="#ppt_x"/>
                          </p:val>
                        </p:tav>
                      </p:tavLst>
                    </p:anim>
                    <p:anim calcmode="lin" valueType="num">
                      <p:cBhvr>
                        <p:cTn dur="540" decel="100000" fill="hold"/>
                        <p:tgtEl>
                          <p:spTgt spid="59"/>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9"/>
                        </p:tgtEl>
                        <p:attrNameLst>
                          <p:attrName>ppt_y</p:attrName>
                        </p:attrNameLst>
                      </p:cBhvr>
                      <p:tavLst>
                        <p:tav tm="0">
                          <p:val>
                            <p:strVal val="#ppt_y-.03"/>
                          </p:val>
                        </p:tav>
                        <p:tav tm="100000">
                          <p:val>
                            <p:strVal val="#ppt_y"/>
                          </p:val>
                        </p:tav>
                      </p:tavLst>
                    </p:anim>
                  </p:childTnLst>
                </p:cTn>
              </p:par>
            </p:tnLst>
          </p:tmpl>
        </p:tmplLst>
      </p:bldP>
      <p:bldP spid="60" grpId="0" build="p">
        <p:tmplLst>
          <p:tmpl lvl="1">
            <p:tnLst>
              <p:par>
                <p:cTn presetID="37" presetClass="entr" presetSubtype="0" fill="hold" nodeType="withEffect">
                  <p:stCondLst>
                    <p:cond delay="300"/>
                  </p:stCondLst>
                  <p:childTnLst>
                    <p:set>
                      <p:cBhvr>
                        <p:cTn dur="1" fill="hold">
                          <p:stCondLst>
                            <p:cond delay="0"/>
                          </p:stCondLst>
                        </p:cTn>
                        <p:tgtEl>
                          <p:spTgt spid="60"/>
                        </p:tgtEl>
                        <p:attrNameLst>
                          <p:attrName>style.visibility</p:attrName>
                        </p:attrNameLst>
                      </p:cBhvr>
                      <p:to>
                        <p:strVal val="visible"/>
                      </p:to>
                    </p:set>
                    <p:animEffect transition="in" filter="fade">
                      <p:cBhvr>
                        <p:cTn dur="600"/>
                        <p:tgtEl>
                          <p:spTgt spid="60"/>
                        </p:tgtEl>
                      </p:cBhvr>
                    </p:animEffect>
                    <p:anim calcmode="lin" valueType="num">
                      <p:cBhvr>
                        <p:cTn dur="600" fill="hold"/>
                        <p:tgtEl>
                          <p:spTgt spid="60"/>
                        </p:tgtEl>
                        <p:attrNameLst>
                          <p:attrName>ppt_x</p:attrName>
                        </p:attrNameLst>
                      </p:cBhvr>
                      <p:tavLst>
                        <p:tav tm="0">
                          <p:val>
                            <p:strVal val="#ppt_x"/>
                          </p:val>
                        </p:tav>
                        <p:tav tm="100000">
                          <p:val>
                            <p:strVal val="#ppt_x"/>
                          </p:val>
                        </p:tav>
                      </p:tavLst>
                    </p:anim>
                    <p:anim calcmode="lin" valueType="num">
                      <p:cBhvr>
                        <p:cTn dur="540" decel="100000" fill="hold"/>
                        <p:tgtEl>
                          <p:spTgt spid="6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0"/>
                        </p:tgtEl>
                        <p:attrNameLst>
                          <p:attrName>ppt_y</p:attrName>
                        </p:attrNameLst>
                      </p:cBhvr>
                      <p:tavLst>
                        <p:tav tm="0">
                          <p:val>
                            <p:strVal val="#ppt_y-.03"/>
                          </p:val>
                        </p:tav>
                        <p:tav tm="100000">
                          <p:val>
                            <p:strVal val="#ppt_y"/>
                          </p:val>
                        </p:tav>
                      </p:tavLst>
                    </p:anim>
                  </p:childTnLst>
                </p:cTn>
              </p:par>
            </p:tnLst>
          </p:tmpl>
        </p:tmplLst>
      </p:bldP>
      <p:bldP spid="61" grpId="0" build="p">
        <p:tmplLst>
          <p:tmpl lvl="1">
            <p:tnLst>
              <p:par>
                <p:cTn presetID="37" presetClass="entr" presetSubtype="0" fill="hold" nodeType="withEffect" nodePh="1">
                  <p:stCondLst>
                    <p:cond delay="300"/>
                  </p:stCondLst>
                  <p:childTnLst>
                    <p:set>
                      <p:cBhvr>
                        <p:cTn dur="1" fill="hold">
                          <p:stCondLst>
                            <p:cond delay="0"/>
                          </p:stCondLst>
                        </p:cTn>
                        <p:tgtEl>
                          <p:spTgt spid="61"/>
                        </p:tgtEl>
                        <p:attrNameLst>
                          <p:attrName>style.visibility</p:attrName>
                        </p:attrNameLst>
                      </p:cBhvr>
                      <p:to>
                        <p:strVal val="visible"/>
                      </p:to>
                    </p:set>
                    <p:animEffect transition="in" filter="fade">
                      <p:cBhvr>
                        <p:cTn dur="600"/>
                        <p:tgtEl>
                          <p:spTgt spid="61"/>
                        </p:tgtEl>
                      </p:cBhvr>
                    </p:animEffect>
                    <p:anim calcmode="lin" valueType="num">
                      <p:cBhvr>
                        <p:cTn dur="600" fill="hold"/>
                        <p:tgtEl>
                          <p:spTgt spid="61"/>
                        </p:tgtEl>
                        <p:attrNameLst>
                          <p:attrName>ppt_x</p:attrName>
                        </p:attrNameLst>
                      </p:cBhvr>
                      <p:tavLst>
                        <p:tav tm="0">
                          <p:val>
                            <p:strVal val="#ppt_x"/>
                          </p:val>
                        </p:tav>
                        <p:tav tm="100000">
                          <p:val>
                            <p:strVal val="#ppt_x"/>
                          </p:val>
                        </p:tav>
                      </p:tavLst>
                    </p:anim>
                    <p:anim calcmode="lin" valueType="num">
                      <p:cBhvr>
                        <p:cTn dur="540" decel="100000" fill="hold"/>
                        <p:tgtEl>
                          <p:spTgt spid="61"/>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1"/>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black">
                    <a:alpha val="10000"/>
                  </a:prstClr>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black">
                  <a:alpha val="10000"/>
                </a:prstClr>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690238557"/>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2" name="Picture Placeholder 2"/>
          <p:cNvSpPr>
            <a:spLocks noGrp="1"/>
          </p:cNvSpPr>
          <p:nvPr>
            <p:ph type="pic" sz="quarter" idx="10" hasCustomPrompt="1"/>
          </p:nvPr>
        </p:nvSpPr>
        <p:spPr>
          <a:xfrm>
            <a:off x="1821359" y="1045665"/>
            <a:ext cx="893817" cy="893817"/>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9733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8" name="Picture Placeholder 2"/>
          <p:cNvSpPr>
            <a:spLocks noGrp="1"/>
          </p:cNvSpPr>
          <p:nvPr>
            <p:ph type="pic" sz="quarter" idx="10" hasCustomPrompt="1"/>
          </p:nvPr>
        </p:nvSpPr>
        <p:spPr>
          <a:xfrm>
            <a:off x="3412274" y="716803"/>
            <a:ext cx="2609122" cy="3709895"/>
          </a:xfrm>
          <a:custGeom>
            <a:avLst/>
            <a:gdLst>
              <a:gd name="connsiteX0" fmla="*/ 0 w 3526221"/>
              <a:gd name="connsiteY0" fmla="*/ 47392 h 4946526"/>
              <a:gd name="connsiteX1" fmla="*/ 47392 w 3526221"/>
              <a:gd name="connsiteY1" fmla="*/ 0 h 4946526"/>
              <a:gd name="connsiteX2" fmla="*/ 3478829 w 3526221"/>
              <a:gd name="connsiteY2" fmla="*/ 0 h 4946526"/>
              <a:gd name="connsiteX3" fmla="*/ 3526221 w 3526221"/>
              <a:gd name="connsiteY3" fmla="*/ 47392 h 4946526"/>
              <a:gd name="connsiteX4" fmla="*/ 3526221 w 3526221"/>
              <a:gd name="connsiteY4" fmla="*/ 4899134 h 4946526"/>
              <a:gd name="connsiteX5" fmla="*/ 3478829 w 3526221"/>
              <a:gd name="connsiteY5" fmla="*/ 4946526 h 4946526"/>
              <a:gd name="connsiteX6" fmla="*/ 47392 w 3526221"/>
              <a:gd name="connsiteY6" fmla="*/ 4946526 h 4946526"/>
              <a:gd name="connsiteX7" fmla="*/ 0 w 3526221"/>
              <a:gd name="connsiteY7" fmla="*/ 4899134 h 4946526"/>
              <a:gd name="connsiteX8" fmla="*/ 0 w 3526221"/>
              <a:gd name="connsiteY8" fmla="*/ 47392 h 4946526"/>
              <a:gd name="connsiteX0-1" fmla="*/ 0 w 3749408"/>
              <a:gd name="connsiteY0-2" fmla="*/ 47392 h 4946526"/>
              <a:gd name="connsiteX1-3" fmla="*/ 47392 w 3749408"/>
              <a:gd name="connsiteY1-4" fmla="*/ 0 h 4946526"/>
              <a:gd name="connsiteX2-5" fmla="*/ 3478829 w 3749408"/>
              <a:gd name="connsiteY2-6" fmla="*/ 0 h 4946526"/>
              <a:gd name="connsiteX3-7" fmla="*/ 3526221 w 3749408"/>
              <a:gd name="connsiteY3-8" fmla="*/ 4899134 h 4946526"/>
              <a:gd name="connsiteX4-9" fmla="*/ 3478829 w 3749408"/>
              <a:gd name="connsiteY4-10" fmla="*/ 4946526 h 4946526"/>
              <a:gd name="connsiteX5-11" fmla="*/ 47392 w 3749408"/>
              <a:gd name="connsiteY5-12" fmla="*/ 4946526 h 4946526"/>
              <a:gd name="connsiteX6-13" fmla="*/ 0 w 3749408"/>
              <a:gd name="connsiteY6-14" fmla="*/ 4899134 h 4946526"/>
              <a:gd name="connsiteX7-15" fmla="*/ 0 w 3749408"/>
              <a:gd name="connsiteY7-16" fmla="*/ 47392 h 4946526"/>
              <a:gd name="connsiteX0-17" fmla="*/ 0 w 3907758"/>
              <a:gd name="connsiteY0-18" fmla="*/ 47392 h 4946526"/>
              <a:gd name="connsiteX1-19" fmla="*/ 47392 w 3907758"/>
              <a:gd name="connsiteY1-20" fmla="*/ 0 h 4946526"/>
              <a:gd name="connsiteX2-21" fmla="*/ 3478829 w 3907758"/>
              <a:gd name="connsiteY2-22" fmla="*/ 0 h 4946526"/>
              <a:gd name="connsiteX3-23" fmla="*/ 3478829 w 3907758"/>
              <a:gd name="connsiteY3-24" fmla="*/ 4946526 h 4946526"/>
              <a:gd name="connsiteX4-25" fmla="*/ 47392 w 3907758"/>
              <a:gd name="connsiteY4-26" fmla="*/ 4946526 h 4946526"/>
              <a:gd name="connsiteX5-27" fmla="*/ 0 w 3907758"/>
              <a:gd name="connsiteY5-28" fmla="*/ 4899134 h 4946526"/>
              <a:gd name="connsiteX6-29" fmla="*/ 0 w 3907758"/>
              <a:gd name="connsiteY6-30" fmla="*/ 47392 h 4946526"/>
              <a:gd name="connsiteX0-31" fmla="*/ 0 w 3478829"/>
              <a:gd name="connsiteY0-32" fmla="*/ 47392 h 4946526"/>
              <a:gd name="connsiteX1-33" fmla="*/ 47392 w 3478829"/>
              <a:gd name="connsiteY1-34" fmla="*/ 0 h 4946526"/>
              <a:gd name="connsiteX2-35" fmla="*/ 3478829 w 3478829"/>
              <a:gd name="connsiteY2-36" fmla="*/ 0 h 4946526"/>
              <a:gd name="connsiteX3-37" fmla="*/ 3478829 w 3478829"/>
              <a:gd name="connsiteY3-38" fmla="*/ 4946526 h 4946526"/>
              <a:gd name="connsiteX4-39" fmla="*/ 47392 w 3478829"/>
              <a:gd name="connsiteY4-40" fmla="*/ 4946526 h 4946526"/>
              <a:gd name="connsiteX5-41" fmla="*/ 0 w 3478829"/>
              <a:gd name="connsiteY5-42" fmla="*/ 4899134 h 4946526"/>
              <a:gd name="connsiteX6-43" fmla="*/ 0 w 3478829"/>
              <a:gd name="connsiteY6-44" fmla="*/ 47392 h 494652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478829" h="4946526">
                <a:moveTo>
                  <a:pt x="0" y="47392"/>
                </a:moveTo>
                <a:cubicBezTo>
                  <a:pt x="0" y="21218"/>
                  <a:pt x="21218" y="0"/>
                  <a:pt x="47392" y="0"/>
                </a:cubicBezTo>
                <a:lnTo>
                  <a:pt x="3478829" y="0"/>
                </a:lnTo>
                <a:lnTo>
                  <a:pt x="3478829" y="4946526"/>
                </a:lnTo>
                <a:lnTo>
                  <a:pt x="47392" y="4946526"/>
                </a:lnTo>
                <a:cubicBezTo>
                  <a:pt x="21218" y="4946526"/>
                  <a:pt x="0" y="4925308"/>
                  <a:pt x="0" y="4899134"/>
                </a:cubicBezTo>
                <a:lnTo>
                  <a:pt x="0" y="47392"/>
                </a:lnTo>
                <a:close/>
              </a:path>
            </a:pathLst>
          </a:cu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3673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8" name="Picture Placeholder 2"/>
          <p:cNvSpPr>
            <a:spLocks noGrp="1"/>
          </p:cNvSpPr>
          <p:nvPr>
            <p:ph type="pic" sz="quarter" idx="10" hasCustomPrompt="1"/>
          </p:nvPr>
        </p:nvSpPr>
        <p:spPr>
          <a:xfrm>
            <a:off x="5301343" y="907690"/>
            <a:ext cx="955665" cy="1253125"/>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0" name="Picture Placeholder 2"/>
          <p:cNvSpPr>
            <a:spLocks noGrp="1"/>
          </p:cNvSpPr>
          <p:nvPr>
            <p:ph type="pic" sz="quarter" idx="11" hasCustomPrompt="1"/>
          </p:nvPr>
        </p:nvSpPr>
        <p:spPr>
          <a:xfrm>
            <a:off x="7701643" y="907690"/>
            <a:ext cx="955665" cy="1253125"/>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45819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62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15" name="Picture Placeholder 2"/>
          <p:cNvSpPr>
            <a:spLocks noGrp="1"/>
          </p:cNvSpPr>
          <p:nvPr>
            <p:ph type="pic" sz="quarter" idx="11" hasCustomPrompt="1"/>
          </p:nvPr>
        </p:nvSpPr>
        <p:spPr>
          <a:xfrm>
            <a:off x="1007743" y="1686591"/>
            <a:ext cx="326041" cy="326041"/>
          </a:xfrm>
          <a:prstGeom prst="ellipse">
            <a:avLst/>
          </a:prstGeom>
          <a:pattFill prst="pct5">
            <a:fgClr>
              <a:schemeClr val="tx1"/>
            </a:fgClr>
            <a:bgClr>
              <a:schemeClr val="bg1">
                <a:lumMod val="85000"/>
              </a:schemeClr>
            </a:bgClr>
          </a:pattFill>
          <a:effectLst>
            <a:outerShdw blurRad="228600" dist="1651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2" hasCustomPrompt="1"/>
          </p:nvPr>
        </p:nvSpPr>
        <p:spPr>
          <a:xfrm>
            <a:off x="3427341" y="1618384"/>
            <a:ext cx="326041" cy="326041"/>
          </a:xfrm>
          <a:prstGeom prst="ellipse">
            <a:avLst/>
          </a:prstGeom>
          <a:pattFill prst="pct5">
            <a:fgClr>
              <a:schemeClr val="tx1"/>
            </a:fgClr>
            <a:bgClr>
              <a:schemeClr val="bg1">
                <a:lumMod val="85000"/>
              </a:schemeClr>
            </a:bgClr>
          </a:pattFill>
          <a:effectLst>
            <a:outerShdw blurRad="228600" dist="1651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7" name="Picture Placeholder 2"/>
          <p:cNvSpPr>
            <a:spLocks noGrp="1"/>
          </p:cNvSpPr>
          <p:nvPr>
            <p:ph type="pic" sz="quarter" idx="13" hasCustomPrompt="1"/>
          </p:nvPr>
        </p:nvSpPr>
        <p:spPr>
          <a:xfrm>
            <a:off x="6117570" y="1686591"/>
            <a:ext cx="326041" cy="326041"/>
          </a:xfrm>
          <a:prstGeom prst="ellipse">
            <a:avLst/>
          </a:prstGeom>
          <a:pattFill prst="pct5">
            <a:fgClr>
              <a:schemeClr val="tx1"/>
            </a:fgClr>
            <a:bgClr>
              <a:schemeClr val="bg1">
                <a:lumMod val="85000"/>
              </a:schemeClr>
            </a:bgClr>
          </a:pattFill>
          <a:effectLst>
            <a:outerShdw blurRad="228600" dist="1651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8" name="Picture Placeholder 2"/>
          <p:cNvSpPr>
            <a:spLocks noGrp="1"/>
          </p:cNvSpPr>
          <p:nvPr>
            <p:ph type="pic" sz="quarter" idx="14" hasCustomPrompt="1"/>
          </p:nvPr>
        </p:nvSpPr>
        <p:spPr>
          <a:xfrm>
            <a:off x="1007743" y="3193525"/>
            <a:ext cx="326041" cy="326041"/>
          </a:xfrm>
          <a:prstGeom prst="ellipse">
            <a:avLst/>
          </a:prstGeom>
          <a:pattFill prst="pct5">
            <a:fgClr>
              <a:schemeClr val="tx1"/>
            </a:fgClr>
            <a:bgClr>
              <a:schemeClr val="bg1">
                <a:lumMod val="85000"/>
              </a:schemeClr>
            </a:bgClr>
          </a:pattFill>
          <a:effectLst>
            <a:outerShdw blurRad="228600" dist="1651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9" name="Picture Placeholder 2"/>
          <p:cNvSpPr>
            <a:spLocks noGrp="1"/>
          </p:cNvSpPr>
          <p:nvPr>
            <p:ph type="pic" sz="quarter" idx="15" hasCustomPrompt="1"/>
          </p:nvPr>
        </p:nvSpPr>
        <p:spPr>
          <a:xfrm>
            <a:off x="6117570" y="3193525"/>
            <a:ext cx="326041" cy="326041"/>
          </a:xfrm>
          <a:prstGeom prst="ellipse">
            <a:avLst/>
          </a:prstGeom>
          <a:pattFill prst="pct5">
            <a:fgClr>
              <a:schemeClr val="tx1"/>
            </a:fgClr>
            <a:bgClr>
              <a:schemeClr val="bg1">
                <a:lumMod val="85000"/>
              </a:schemeClr>
            </a:bgClr>
          </a:pattFill>
          <a:effectLst>
            <a:outerShdw blurRad="228600" dist="1651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0" name="Picture Placeholder 2"/>
          <p:cNvSpPr>
            <a:spLocks noGrp="1"/>
          </p:cNvSpPr>
          <p:nvPr>
            <p:ph type="pic" sz="quarter" idx="16" hasCustomPrompt="1"/>
          </p:nvPr>
        </p:nvSpPr>
        <p:spPr>
          <a:xfrm>
            <a:off x="3545563" y="3193525"/>
            <a:ext cx="326041" cy="326041"/>
          </a:xfrm>
          <a:prstGeom prst="ellipse">
            <a:avLst/>
          </a:prstGeom>
          <a:pattFill prst="pct5">
            <a:fgClr>
              <a:schemeClr val="tx1"/>
            </a:fgClr>
            <a:bgClr>
              <a:schemeClr val="bg1">
                <a:lumMod val="85000"/>
              </a:schemeClr>
            </a:bgClr>
          </a:pattFill>
          <a:effectLst>
            <a:outerShdw blurRad="228600" dist="1651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53593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57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6" name="Picture Placeholder 2"/>
          <p:cNvSpPr>
            <a:spLocks noGrp="1"/>
          </p:cNvSpPr>
          <p:nvPr>
            <p:ph type="pic" sz="quarter" idx="11" hasCustomPrompt="1"/>
          </p:nvPr>
        </p:nvSpPr>
        <p:spPr>
          <a:xfrm>
            <a:off x="934536" y="1473386"/>
            <a:ext cx="7274926" cy="2130182"/>
          </a:xfrm>
          <a:prstGeom prst="roundRect">
            <a:avLst>
              <a:gd name="adj" fmla="val 979"/>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07612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0099" y="2562398"/>
            <a:ext cx="7543800" cy="4522691"/>
          </a:xfrm>
          <a:prstGeom prst="rect">
            <a:avLst/>
          </a:prstGeom>
          <a:effectLst>
            <a:outerShdw blurRad="635000" dist="38100" dir="5400000" sx="102000" sy="102000" algn="t" rotWithShape="0">
              <a:prstClr val="black">
                <a:alpha val="35000"/>
              </a:prstClr>
            </a:outerShdw>
          </a:effectLst>
        </p:spPr>
      </p:pic>
      <p:sp>
        <p:nvSpPr>
          <p:cNvPr id="8" name="Picture Placeholder 2"/>
          <p:cNvSpPr>
            <a:spLocks noGrp="1"/>
          </p:cNvSpPr>
          <p:nvPr>
            <p:ph type="pic" sz="quarter" idx="12" hasCustomPrompt="1"/>
          </p:nvPr>
        </p:nvSpPr>
        <p:spPr>
          <a:xfrm>
            <a:off x="1693105" y="2918950"/>
            <a:ext cx="5757177" cy="3595934"/>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0"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Tree>
    <p:extLst>
      <p:ext uri="{BB962C8B-B14F-4D97-AF65-F5344CB8AC3E}">
        <p14:creationId xmlns:p14="http://schemas.microsoft.com/office/powerpoint/2010/main" val="186865370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61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7147" y="1482788"/>
            <a:ext cx="5300894" cy="3178014"/>
          </a:xfrm>
          <a:prstGeom prst="rect">
            <a:avLst/>
          </a:prstGeom>
          <a:effectLst>
            <a:outerShdw blurRad="635000" dist="38100" dir="5400000" sx="102000" sy="102000" algn="t" rotWithShape="0">
              <a:prstClr val="black">
                <a:alpha val="35000"/>
              </a:prstClr>
            </a:outerShdw>
          </a:effectLst>
        </p:spPr>
      </p:pic>
      <p:sp>
        <p:nvSpPr>
          <p:cNvPr id="8" name="Picture Placeholder 2"/>
          <p:cNvSpPr>
            <a:spLocks noGrp="1"/>
          </p:cNvSpPr>
          <p:nvPr>
            <p:ph type="pic" sz="quarter" idx="12" hasCustomPrompt="1"/>
          </p:nvPr>
        </p:nvSpPr>
        <p:spPr>
          <a:xfrm>
            <a:off x="976096" y="1729089"/>
            <a:ext cx="4045355" cy="253534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0"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Tree>
    <p:extLst>
      <p:ext uri="{BB962C8B-B14F-4D97-AF65-F5344CB8AC3E}">
        <p14:creationId xmlns:p14="http://schemas.microsoft.com/office/powerpoint/2010/main" val="3110245473"/>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59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8" name="Picture Placeholder 2"/>
          <p:cNvSpPr>
            <a:spLocks noGrp="1"/>
          </p:cNvSpPr>
          <p:nvPr>
            <p:ph type="pic" sz="quarter" idx="12" hasCustomPrompt="1"/>
          </p:nvPr>
        </p:nvSpPr>
        <p:spPr>
          <a:xfrm>
            <a:off x="2809089" y="1614022"/>
            <a:ext cx="3518975" cy="3662390"/>
          </a:xfrm>
          <a:prstGeom prst="rect">
            <a:avLst/>
          </a:prstGeom>
          <a:pattFill prst="pct5">
            <a:fgClr>
              <a:schemeClr val="tx1"/>
            </a:fgClr>
            <a:bgClr>
              <a:schemeClr val="bg1">
                <a:lumMod val="85000"/>
              </a:schemeClr>
            </a:bgClr>
          </a:pattFill>
          <a:effectLst>
            <a:outerShdw blurRad="63500" dist="38100" dir="5400000" algn="t" rotWithShape="0">
              <a:prstClr val="black">
                <a:alpha val="20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835714627"/>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60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8" name="Picture Placeholder 2"/>
          <p:cNvSpPr>
            <a:spLocks noGrp="1"/>
          </p:cNvSpPr>
          <p:nvPr>
            <p:ph type="pic" sz="quarter" idx="12" hasCustomPrompt="1"/>
          </p:nvPr>
        </p:nvSpPr>
        <p:spPr>
          <a:xfrm>
            <a:off x="2809089" y="1"/>
            <a:ext cx="3518975" cy="3662390"/>
          </a:xfrm>
          <a:prstGeom prst="rect">
            <a:avLst/>
          </a:prstGeom>
          <a:pattFill prst="pct5">
            <a:fgClr>
              <a:schemeClr val="tx1"/>
            </a:fgClr>
            <a:bgClr>
              <a:schemeClr val="bg1">
                <a:lumMod val="85000"/>
              </a:schemeClr>
            </a:bgClr>
          </a:pattFill>
          <a:effectLst>
            <a:outerShdw blurRad="63500" dist="38100" dir="5400000" algn="t" rotWithShape="0">
              <a:prstClr val="black">
                <a:alpha val="20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029466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image">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0" y="0"/>
            <a:ext cx="9144000"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4" name="Title 3"/>
          <p:cNvSpPr>
            <a:spLocks noGrp="1"/>
          </p:cNvSpPr>
          <p:nvPr>
            <p:ph type="title" hasCustomPrompt="1"/>
          </p:nvPr>
        </p:nvSpPr>
        <p:spPr>
          <a:xfrm>
            <a:off x="685801" y="1107636"/>
            <a:ext cx="2717800" cy="1415430"/>
          </a:xfrm>
          <a:prstGeom prst="rect">
            <a:avLst/>
          </a:prstGeom>
        </p:spPr>
        <p:txBody>
          <a:bodyPr lIns="68580" tIns="34290" rIns="68580" bIns="34290">
            <a:noAutofit/>
          </a:bodyPr>
          <a:lstStyle>
            <a:lvl1pPr algn="l">
              <a:defRPr sz="3300" cap="all">
                <a:solidFill>
                  <a:schemeClr val="bg1">
                    <a:lumMod val="85000"/>
                  </a:schemeClr>
                </a:solidFill>
                <a:latin typeface="Lemon/Milk"/>
                <a:cs typeface="Lemon/Milk"/>
              </a:defRPr>
            </a:lvl1pPr>
          </a:lstStyle>
          <a:p>
            <a:r>
              <a:rPr lang="en-US" dirty="0"/>
              <a:t>title example here</a:t>
            </a:r>
          </a:p>
        </p:txBody>
      </p:sp>
      <p:sp>
        <p:nvSpPr>
          <p:cNvPr id="6" name="Text Placeholder 5"/>
          <p:cNvSpPr>
            <a:spLocks noGrp="1"/>
          </p:cNvSpPr>
          <p:nvPr>
            <p:ph type="body" sz="quarter" idx="10" hasCustomPrompt="1"/>
          </p:nvPr>
        </p:nvSpPr>
        <p:spPr>
          <a:xfrm>
            <a:off x="685800" y="2571923"/>
            <a:ext cx="2048933" cy="213595"/>
          </a:xfrm>
          <a:prstGeom prst="rect">
            <a:avLst/>
          </a:prstGeom>
        </p:spPr>
        <p:txBody>
          <a:bodyPr lIns="68580" tIns="34290" rIns="68580" bIns="34290">
            <a:noAutofit/>
          </a:bodyPr>
          <a:lstStyle>
            <a:lvl1pPr marL="0" indent="0" algn="l">
              <a:buNone/>
              <a:defRPr sz="1200" cap="all">
                <a:solidFill>
                  <a:schemeClr val="bg1">
                    <a:lumMod val="85000"/>
                  </a:schemeClr>
                </a:solidFill>
                <a:latin typeface="Lato Light"/>
                <a:cs typeface="Lato Light"/>
              </a:defRPr>
            </a:lvl1pPr>
          </a:lstStyle>
          <a:p>
            <a:pPr lvl="0"/>
            <a:r>
              <a:rPr lang="en-US" dirty="0" err="1"/>
              <a:t>Subitle</a:t>
            </a:r>
            <a:r>
              <a:rPr lang="en-US" dirty="0"/>
              <a:t> Example here</a:t>
            </a:r>
          </a:p>
        </p:txBody>
      </p:sp>
      <p:cxnSp>
        <p:nvCxnSpPr>
          <p:cNvPr id="3" name="Straight Connector 2"/>
          <p:cNvCxnSpPr/>
          <p:nvPr userDrawn="1"/>
        </p:nvCxnSpPr>
        <p:spPr>
          <a:xfrm>
            <a:off x="685800" y="2523053"/>
            <a:ext cx="2074333"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540" decel="100000" fill="hold"/>
                                        <p:tgtEl>
                                          <p:spTgt spid="4"/>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600"/>
                                        <p:tgtEl>
                                          <p:spTgt spid="6">
                                            <p:txEl>
                                              <p:pRg st="0" end="0"/>
                                            </p:txEl>
                                          </p:spTgt>
                                        </p:tgtEl>
                                      </p:cBhvr>
                                    </p:animEffect>
                                    <p:anim calcmode="lin" valueType="num">
                                      <p:cBhvr>
                                        <p:cTn id="14" dur="6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6">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37" presetClass="entr" presetSubtype="0" fill="hold" nodeType="withEffect">
                  <p:stCondLst>
                    <p:cond delay="300"/>
                  </p:stCondLst>
                  <p:childTnLst>
                    <p:set>
                      <p:cBhvr>
                        <p:cTn dur="1" fill="hold">
                          <p:stCondLst>
                            <p:cond delay="0"/>
                          </p:stCondLst>
                        </p:cTn>
                        <p:tgtEl>
                          <p:spTgt spid="6"/>
                        </p:tgtEl>
                        <p:attrNameLst>
                          <p:attrName>style.visibility</p:attrName>
                        </p:attrNameLst>
                      </p:cBhvr>
                      <p:to>
                        <p:strVal val="visible"/>
                      </p:to>
                    </p:set>
                    <p:animEffect transition="in" filter="fade">
                      <p:cBhvr>
                        <p:cTn dur="600"/>
                        <p:tgtEl>
                          <p:spTgt spid="6"/>
                        </p:tgtEl>
                      </p:cBhvr>
                    </p:animEffect>
                    <p:anim calcmode="lin" valueType="num">
                      <p:cBhvr>
                        <p:cTn dur="600" fill="hold"/>
                        <p:tgtEl>
                          <p:spTgt spid="6"/>
                        </p:tgtEl>
                        <p:attrNameLst>
                          <p:attrName>ppt_x</p:attrName>
                        </p:attrNameLst>
                      </p:cBhvr>
                      <p:tavLst>
                        <p:tav tm="0">
                          <p:val>
                            <p:strVal val="#ppt_x"/>
                          </p:val>
                        </p:tav>
                        <p:tav tm="100000">
                          <p:val>
                            <p:strVal val="#ppt_x"/>
                          </p:val>
                        </p:tav>
                      </p:tavLst>
                    </p:anim>
                    <p:anim calcmode="lin" valueType="num">
                      <p:cBhvr>
                        <p:cTn dur="540" decel="100000" fill="hold"/>
                        <p:tgtEl>
                          <p:spTgt spid="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Photo tile with text">
    <p:spTree>
      <p:nvGrpSpPr>
        <p:cNvPr id="1" name=""/>
        <p:cNvGrpSpPr/>
        <p:nvPr/>
      </p:nvGrpSpPr>
      <p:grpSpPr>
        <a:xfrm>
          <a:off x="0" y="0"/>
          <a:ext cx="0" cy="0"/>
          <a:chOff x="0" y="0"/>
          <a:chExt cx="0" cy="0"/>
        </a:xfrm>
      </p:grpSpPr>
      <p:sp>
        <p:nvSpPr>
          <p:cNvPr id="8" name="Rectangle 7"/>
          <p:cNvSpPr/>
          <p:nvPr userDrawn="1"/>
        </p:nvSpPr>
        <p:spPr>
          <a:xfrm>
            <a:off x="0" y="1"/>
            <a:ext cx="4597400" cy="171874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Picture Placeholder 2"/>
          <p:cNvSpPr>
            <a:spLocks noGrp="1"/>
          </p:cNvSpPr>
          <p:nvPr>
            <p:ph type="pic" sz="quarter" idx="14"/>
          </p:nvPr>
        </p:nvSpPr>
        <p:spPr>
          <a:xfrm>
            <a:off x="4588933" y="0"/>
            <a:ext cx="4555067" cy="1718742"/>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0" name="Picture Placeholder 2"/>
          <p:cNvSpPr>
            <a:spLocks noGrp="1"/>
          </p:cNvSpPr>
          <p:nvPr>
            <p:ph type="pic" sz="quarter" idx="15"/>
          </p:nvPr>
        </p:nvSpPr>
        <p:spPr>
          <a:xfrm>
            <a:off x="0" y="1706024"/>
            <a:ext cx="2304000" cy="17640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1" name="Rectangle 30"/>
          <p:cNvSpPr/>
          <p:nvPr userDrawn="1"/>
        </p:nvSpPr>
        <p:spPr>
          <a:xfrm>
            <a:off x="2294466" y="1706024"/>
            <a:ext cx="4614334" cy="1764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 Placeholder 5"/>
          <p:cNvSpPr>
            <a:spLocks noGrp="1"/>
          </p:cNvSpPr>
          <p:nvPr>
            <p:ph type="body" sz="quarter" idx="10" hasCustomPrompt="1"/>
          </p:nvPr>
        </p:nvSpPr>
        <p:spPr>
          <a:xfrm>
            <a:off x="296336" y="455288"/>
            <a:ext cx="3962397" cy="213595"/>
          </a:xfrm>
          <a:prstGeom prst="rect">
            <a:avLst/>
          </a:prstGeom>
        </p:spPr>
        <p:txBody>
          <a:bodyPr lIns="68580" tIns="34290" rIns="68580" bIns="34290">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51" name="Text Placeholder 5"/>
          <p:cNvSpPr>
            <a:spLocks noGrp="1"/>
          </p:cNvSpPr>
          <p:nvPr>
            <p:ph type="body" sz="quarter" idx="19" hasCustomPrompt="1"/>
          </p:nvPr>
        </p:nvSpPr>
        <p:spPr>
          <a:xfrm>
            <a:off x="296336" y="675417"/>
            <a:ext cx="3962397" cy="645386"/>
          </a:xfrm>
          <a:prstGeom prst="rect">
            <a:avLst/>
          </a:prstGeom>
        </p:spPr>
        <p:txBody>
          <a:bodyPr lIns="68580" tIns="34290" rIns="68580" bIns="34290">
            <a:noAutofit/>
          </a:bodyPr>
          <a:lstStyle>
            <a:lvl1pPr marL="0" indent="0" algn="ctr">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
        <p:nvSpPr>
          <p:cNvPr id="35" name="Rectangle 34"/>
          <p:cNvSpPr/>
          <p:nvPr userDrawn="1"/>
        </p:nvSpPr>
        <p:spPr>
          <a:xfrm>
            <a:off x="0" y="3467094"/>
            <a:ext cx="4597400" cy="171874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Picture Placeholder 2"/>
          <p:cNvSpPr>
            <a:spLocks noGrp="1"/>
          </p:cNvSpPr>
          <p:nvPr>
            <p:ph type="pic" sz="quarter" idx="26"/>
          </p:nvPr>
        </p:nvSpPr>
        <p:spPr>
          <a:xfrm>
            <a:off x="4588933" y="3467093"/>
            <a:ext cx="4555067" cy="1718742"/>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7" name="Text Placeholder 5"/>
          <p:cNvSpPr>
            <a:spLocks noGrp="1"/>
          </p:cNvSpPr>
          <p:nvPr>
            <p:ph type="body" sz="quarter" idx="27" hasCustomPrompt="1"/>
          </p:nvPr>
        </p:nvSpPr>
        <p:spPr>
          <a:xfrm>
            <a:off x="1219199" y="3922381"/>
            <a:ext cx="3039533" cy="213595"/>
          </a:xfrm>
          <a:prstGeom prst="rect">
            <a:avLst/>
          </a:prstGeom>
        </p:spPr>
        <p:txBody>
          <a:bodyPr lIns="68580" tIns="34290" rIns="68580" bIns="34290">
            <a:noAutofit/>
          </a:bodyPr>
          <a:lstStyle>
            <a:lvl1pPr marL="0" indent="0" algn="l">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38" name="Text Placeholder 5"/>
          <p:cNvSpPr>
            <a:spLocks noGrp="1"/>
          </p:cNvSpPr>
          <p:nvPr>
            <p:ph type="body" sz="quarter" idx="28" hasCustomPrompt="1"/>
          </p:nvPr>
        </p:nvSpPr>
        <p:spPr>
          <a:xfrm>
            <a:off x="1219199" y="4142510"/>
            <a:ext cx="3039533" cy="645386"/>
          </a:xfrm>
          <a:prstGeom prst="rect">
            <a:avLst/>
          </a:prstGeom>
        </p:spPr>
        <p:txBody>
          <a:bodyPr lIns="68580" tIns="34290" rIns="68580" bIns="34290">
            <a:noAutofit/>
          </a:bodyPr>
          <a:lstStyle>
            <a:lvl1pPr marL="0" indent="0" algn="l">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
        <p:nvSpPr>
          <p:cNvPr id="39" name="Picture Placeholder 2"/>
          <p:cNvSpPr>
            <a:spLocks noGrp="1"/>
          </p:cNvSpPr>
          <p:nvPr>
            <p:ph type="pic" sz="quarter" idx="29"/>
          </p:nvPr>
        </p:nvSpPr>
        <p:spPr>
          <a:xfrm>
            <a:off x="6899269" y="1706024"/>
            <a:ext cx="2244731" cy="17640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300"/>
                                  </p:stCondLst>
                                  <p:endCondLst>
                                    <p:cond evt="begin" delay="0">
                                      <p:tn val="5"/>
                                    </p:cond>
                                  </p:end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nodePh="1">
                                  <p:stCondLst>
                                    <p:cond delay="300"/>
                                  </p:stCondLst>
                                  <p:endCondLst>
                                    <p:cond evt="begin" delay="0">
                                      <p:tn val="8"/>
                                    </p:cond>
                                  </p:end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37" presetClass="entr" presetSubtype="0" fill="hold" grpId="0" nodeType="withEffect">
                                  <p:stCondLst>
                                    <p:cond delay="300"/>
                                  </p:stCondLst>
                                  <p:childTnLst>
                                    <p:set>
                                      <p:cBhvr>
                                        <p:cTn id="12" dur="1" fill="hold">
                                          <p:stCondLst>
                                            <p:cond delay="0"/>
                                          </p:stCondLst>
                                        </p:cTn>
                                        <p:tgtEl>
                                          <p:spTgt spid="50">
                                            <p:txEl>
                                              <p:pRg st="0" end="0"/>
                                            </p:txEl>
                                          </p:spTgt>
                                        </p:tgtEl>
                                        <p:attrNameLst>
                                          <p:attrName>style.visibility</p:attrName>
                                        </p:attrNameLst>
                                      </p:cBhvr>
                                      <p:to>
                                        <p:strVal val="visible"/>
                                      </p:to>
                                    </p:set>
                                    <p:animEffect transition="in" filter="fade">
                                      <p:cBhvr>
                                        <p:cTn id="13" dur="600"/>
                                        <p:tgtEl>
                                          <p:spTgt spid="50">
                                            <p:txEl>
                                              <p:pRg st="0" end="0"/>
                                            </p:txEl>
                                          </p:spTgt>
                                        </p:tgtEl>
                                      </p:cBhvr>
                                    </p:animEffect>
                                    <p:anim calcmode="lin" valueType="num">
                                      <p:cBhvr>
                                        <p:cTn id="14" dur="600" fill="hold"/>
                                        <p:tgtEl>
                                          <p:spTgt spid="50">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50">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50">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51">
                                            <p:txEl>
                                              <p:pRg st="0" end="0"/>
                                            </p:txEl>
                                          </p:spTgt>
                                        </p:tgtEl>
                                        <p:attrNameLst>
                                          <p:attrName>style.visibility</p:attrName>
                                        </p:attrNameLst>
                                      </p:cBhvr>
                                      <p:to>
                                        <p:strVal val="visible"/>
                                      </p:to>
                                    </p:set>
                                    <p:animEffect transition="in" filter="fade">
                                      <p:cBhvr>
                                        <p:cTn id="19" dur="600"/>
                                        <p:tgtEl>
                                          <p:spTgt spid="51">
                                            <p:txEl>
                                              <p:pRg st="0" end="0"/>
                                            </p:txEl>
                                          </p:spTgt>
                                        </p:tgtEl>
                                      </p:cBhvr>
                                    </p:animEffect>
                                    <p:anim calcmode="lin" valueType="num">
                                      <p:cBhvr>
                                        <p:cTn id="20" dur="600" fill="hold"/>
                                        <p:tgtEl>
                                          <p:spTgt spid="51">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51">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51">
                                            <p:txEl>
                                              <p:pRg st="0" end="0"/>
                                            </p:txEl>
                                          </p:spTgt>
                                        </p:tgtEl>
                                        <p:attrNameLst>
                                          <p:attrName>ppt_y</p:attrName>
                                        </p:attrNameLst>
                                      </p:cBhvr>
                                      <p:tavLst>
                                        <p:tav tm="0">
                                          <p:val>
                                            <p:strVal val="#ppt_y-.03"/>
                                          </p:val>
                                        </p:tav>
                                        <p:tav tm="100000">
                                          <p:val>
                                            <p:strVal val="#ppt_y"/>
                                          </p:val>
                                        </p:tav>
                                      </p:tavLst>
                                    </p:anim>
                                  </p:childTnLst>
                                </p:cTn>
                              </p:par>
                              <p:par>
                                <p:cTn id="23" presetID="10" presetClass="entr" presetSubtype="0" fill="hold" grpId="0" nodeType="withEffect" nodePh="1">
                                  <p:stCondLst>
                                    <p:cond delay="300"/>
                                  </p:stCondLst>
                                  <p:endCondLst>
                                    <p:cond evt="begin" delay="0">
                                      <p:tn val="23"/>
                                    </p:cond>
                                  </p:end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par>
                                <p:cTn id="26" presetID="37" presetClass="entr" presetSubtype="0" fill="hold" grpId="0" nodeType="withEffect">
                                  <p:stCondLst>
                                    <p:cond delay="300"/>
                                  </p:stCondLst>
                                  <p:childTnLst>
                                    <p:set>
                                      <p:cBhvr>
                                        <p:cTn id="27" dur="1" fill="hold">
                                          <p:stCondLst>
                                            <p:cond delay="0"/>
                                          </p:stCondLst>
                                        </p:cTn>
                                        <p:tgtEl>
                                          <p:spTgt spid="37">
                                            <p:txEl>
                                              <p:pRg st="0" end="0"/>
                                            </p:txEl>
                                          </p:spTgt>
                                        </p:tgtEl>
                                        <p:attrNameLst>
                                          <p:attrName>style.visibility</p:attrName>
                                        </p:attrNameLst>
                                      </p:cBhvr>
                                      <p:to>
                                        <p:strVal val="visible"/>
                                      </p:to>
                                    </p:set>
                                    <p:animEffect transition="in" filter="fade">
                                      <p:cBhvr>
                                        <p:cTn id="28" dur="600"/>
                                        <p:tgtEl>
                                          <p:spTgt spid="37">
                                            <p:txEl>
                                              <p:pRg st="0" end="0"/>
                                            </p:txEl>
                                          </p:spTgt>
                                        </p:tgtEl>
                                      </p:cBhvr>
                                    </p:animEffect>
                                    <p:anim calcmode="lin" valueType="num">
                                      <p:cBhvr>
                                        <p:cTn id="29" dur="6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30" dur="540" decel="100000" fill="hold"/>
                                        <p:tgtEl>
                                          <p:spTgt spid="37">
                                            <p:txEl>
                                              <p:pRg st="0" end="0"/>
                                            </p:txEl>
                                          </p:spTgt>
                                        </p:tgtEl>
                                        <p:attrNameLst>
                                          <p:attrName>ppt_y</p:attrName>
                                        </p:attrNameLst>
                                      </p:cBhvr>
                                      <p:tavLst>
                                        <p:tav tm="0">
                                          <p:val>
                                            <p:strVal val="#ppt_y+1"/>
                                          </p:val>
                                        </p:tav>
                                        <p:tav tm="100000">
                                          <p:val>
                                            <p:strVal val="#ppt_y-.03"/>
                                          </p:val>
                                        </p:tav>
                                      </p:tavLst>
                                    </p:anim>
                                    <p:anim calcmode="lin" valueType="num">
                                      <p:cBhvr>
                                        <p:cTn id="31" dur="60" accel="100000" fill="hold">
                                          <p:stCondLst>
                                            <p:cond delay="540"/>
                                          </p:stCondLst>
                                        </p:cTn>
                                        <p:tgtEl>
                                          <p:spTgt spid="37">
                                            <p:txEl>
                                              <p:pRg st="0" end="0"/>
                                            </p:txEl>
                                          </p:spTgt>
                                        </p:tgtEl>
                                        <p:attrNameLst>
                                          <p:attrName>ppt_y</p:attrName>
                                        </p:attrNameLst>
                                      </p:cBhvr>
                                      <p:tavLst>
                                        <p:tav tm="0">
                                          <p:val>
                                            <p:strVal val="#ppt_y-.03"/>
                                          </p:val>
                                        </p:tav>
                                        <p:tav tm="100000">
                                          <p:val>
                                            <p:strVal val="#ppt_y"/>
                                          </p:val>
                                        </p:tav>
                                      </p:tavLst>
                                    </p:anim>
                                  </p:childTnLst>
                                </p:cTn>
                              </p:par>
                              <p:par>
                                <p:cTn id="32" presetID="37" presetClass="entr" presetSubtype="0" fill="hold" grpId="0" nodeType="withEffect">
                                  <p:stCondLst>
                                    <p:cond delay="300"/>
                                  </p:stCondLst>
                                  <p:childTnLst>
                                    <p:set>
                                      <p:cBhvr>
                                        <p:cTn id="33" dur="1" fill="hold">
                                          <p:stCondLst>
                                            <p:cond delay="0"/>
                                          </p:stCondLst>
                                        </p:cTn>
                                        <p:tgtEl>
                                          <p:spTgt spid="38">
                                            <p:txEl>
                                              <p:pRg st="0" end="0"/>
                                            </p:txEl>
                                          </p:spTgt>
                                        </p:tgtEl>
                                        <p:attrNameLst>
                                          <p:attrName>style.visibility</p:attrName>
                                        </p:attrNameLst>
                                      </p:cBhvr>
                                      <p:to>
                                        <p:strVal val="visible"/>
                                      </p:to>
                                    </p:set>
                                    <p:animEffect transition="in" filter="fade">
                                      <p:cBhvr>
                                        <p:cTn id="34" dur="600"/>
                                        <p:tgtEl>
                                          <p:spTgt spid="38">
                                            <p:txEl>
                                              <p:pRg st="0" end="0"/>
                                            </p:txEl>
                                          </p:spTgt>
                                        </p:tgtEl>
                                      </p:cBhvr>
                                    </p:animEffect>
                                    <p:anim calcmode="lin" valueType="num">
                                      <p:cBhvr>
                                        <p:cTn id="35" dur="6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36" dur="540" decel="100000" fill="hold"/>
                                        <p:tgtEl>
                                          <p:spTgt spid="38">
                                            <p:txEl>
                                              <p:pRg st="0" end="0"/>
                                            </p:txEl>
                                          </p:spTgt>
                                        </p:tgtEl>
                                        <p:attrNameLst>
                                          <p:attrName>ppt_y</p:attrName>
                                        </p:attrNameLst>
                                      </p:cBhvr>
                                      <p:tavLst>
                                        <p:tav tm="0">
                                          <p:val>
                                            <p:strVal val="#ppt_y+1"/>
                                          </p:val>
                                        </p:tav>
                                        <p:tav tm="100000">
                                          <p:val>
                                            <p:strVal val="#ppt_y-.03"/>
                                          </p:val>
                                        </p:tav>
                                      </p:tavLst>
                                    </p:anim>
                                    <p:anim calcmode="lin" valueType="num">
                                      <p:cBhvr>
                                        <p:cTn id="37" dur="60" accel="100000" fill="hold">
                                          <p:stCondLst>
                                            <p:cond delay="540"/>
                                          </p:stCondLst>
                                        </p:cTn>
                                        <p:tgtEl>
                                          <p:spTgt spid="38">
                                            <p:txEl>
                                              <p:pRg st="0" end="0"/>
                                            </p:txEl>
                                          </p:spTgt>
                                        </p:tgtEl>
                                        <p:attrNameLst>
                                          <p:attrName>ppt_y</p:attrName>
                                        </p:attrNameLst>
                                      </p:cBhvr>
                                      <p:tavLst>
                                        <p:tav tm="0">
                                          <p:val>
                                            <p:strVal val="#ppt_y-.03"/>
                                          </p:val>
                                        </p:tav>
                                        <p:tav tm="100000">
                                          <p:val>
                                            <p:strVal val="#ppt_y"/>
                                          </p:val>
                                        </p:tav>
                                      </p:tavLst>
                                    </p:anim>
                                  </p:childTnLst>
                                </p:cTn>
                              </p:par>
                              <p:par>
                                <p:cTn id="38" presetID="10" presetClass="entr" presetSubtype="0" fill="hold" grpId="0" nodeType="withEffect" nodePh="1">
                                  <p:stCondLst>
                                    <p:cond delay="300"/>
                                  </p:stCondLst>
                                  <p:endCondLst>
                                    <p:cond evt="begin" delay="0">
                                      <p:tn val="38"/>
                                    </p:cond>
                                  </p:endCondLst>
                                  <p:childTnLst>
                                    <p:set>
                                      <p:cBhvr>
                                        <p:cTn id="39" dur="1" fill="hold">
                                          <p:stCondLst>
                                            <p:cond delay="0"/>
                                          </p:stCondLst>
                                        </p:cTn>
                                        <p:tgtEl>
                                          <p:spTgt spid="39"/>
                                        </p:tgtEl>
                                        <p:attrNameLst>
                                          <p:attrName>style.visibility</p:attrName>
                                        </p:attrNameLst>
                                      </p:cBhvr>
                                      <p:to>
                                        <p:strVal val="visible"/>
                                      </p:to>
                                    </p:set>
                                    <p:animEffect transition="in" filter="fade">
                                      <p:cBhvr>
                                        <p:cTn id="4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p:bldP spid="50" grpId="0" build="p">
        <p:tmplLst>
          <p:tmpl lvl="1">
            <p:tnLst>
              <p:par>
                <p:cTn presetID="37" presetClass="entr" presetSubtype="0" fill="hold" nodeType="withEffect">
                  <p:stCondLst>
                    <p:cond delay="300"/>
                  </p:stCondLst>
                  <p:childTnLst>
                    <p:set>
                      <p:cBhvr>
                        <p:cTn dur="1" fill="hold">
                          <p:stCondLst>
                            <p:cond delay="0"/>
                          </p:stCondLst>
                        </p:cTn>
                        <p:tgtEl>
                          <p:spTgt spid="50"/>
                        </p:tgtEl>
                        <p:attrNameLst>
                          <p:attrName>style.visibility</p:attrName>
                        </p:attrNameLst>
                      </p:cBhvr>
                      <p:to>
                        <p:strVal val="visible"/>
                      </p:to>
                    </p:set>
                    <p:animEffect transition="in" filter="fade">
                      <p:cBhvr>
                        <p:cTn dur="600"/>
                        <p:tgtEl>
                          <p:spTgt spid="50"/>
                        </p:tgtEl>
                      </p:cBhvr>
                    </p:animEffect>
                    <p:anim calcmode="lin" valueType="num">
                      <p:cBhvr>
                        <p:cTn dur="600" fill="hold"/>
                        <p:tgtEl>
                          <p:spTgt spid="50"/>
                        </p:tgtEl>
                        <p:attrNameLst>
                          <p:attrName>ppt_x</p:attrName>
                        </p:attrNameLst>
                      </p:cBhvr>
                      <p:tavLst>
                        <p:tav tm="0">
                          <p:val>
                            <p:strVal val="#ppt_x"/>
                          </p:val>
                        </p:tav>
                        <p:tav tm="100000">
                          <p:val>
                            <p:strVal val="#ppt_x"/>
                          </p:val>
                        </p:tav>
                      </p:tavLst>
                    </p:anim>
                    <p:anim calcmode="lin" valueType="num">
                      <p:cBhvr>
                        <p:cTn dur="540" decel="100000" fill="hold"/>
                        <p:tgtEl>
                          <p:spTgt spid="5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0"/>
                        </p:tgtEl>
                        <p:attrNameLst>
                          <p:attrName>ppt_y</p:attrName>
                        </p:attrNameLst>
                      </p:cBhvr>
                      <p:tavLst>
                        <p:tav tm="0">
                          <p:val>
                            <p:strVal val="#ppt_y-.03"/>
                          </p:val>
                        </p:tav>
                        <p:tav tm="100000">
                          <p:val>
                            <p:strVal val="#ppt_y"/>
                          </p:val>
                        </p:tav>
                      </p:tavLst>
                    </p:anim>
                  </p:childTnLst>
                </p:cTn>
              </p:par>
            </p:tnLst>
          </p:tmpl>
        </p:tmplLst>
      </p:bldP>
      <p:bldP spid="51" grpId="0" build="p">
        <p:tmplLst>
          <p:tmpl lvl="1">
            <p:tnLst>
              <p:par>
                <p:cTn presetID="37" presetClass="entr" presetSubtype="0" fill="hold" nodeType="withEffect" nodePh="1">
                  <p:stCondLst>
                    <p:cond delay="300"/>
                  </p:stCondLst>
                  <p:childTnLst>
                    <p:set>
                      <p:cBhvr>
                        <p:cTn dur="1" fill="hold">
                          <p:stCondLst>
                            <p:cond delay="0"/>
                          </p:stCondLst>
                        </p:cTn>
                        <p:tgtEl>
                          <p:spTgt spid="51"/>
                        </p:tgtEl>
                        <p:attrNameLst>
                          <p:attrName>style.visibility</p:attrName>
                        </p:attrNameLst>
                      </p:cBhvr>
                      <p:to>
                        <p:strVal val="visible"/>
                      </p:to>
                    </p:set>
                    <p:animEffect transition="in" filter="fade">
                      <p:cBhvr>
                        <p:cTn dur="600"/>
                        <p:tgtEl>
                          <p:spTgt spid="51"/>
                        </p:tgtEl>
                      </p:cBhvr>
                    </p:animEffect>
                    <p:anim calcmode="lin" valueType="num">
                      <p:cBhvr>
                        <p:cTn dur="600" fill="hold"/>
                        <p:tgtEl>
                          <p:spTgt spid="51"/>
                        </p:tgtEl>
                        <p:attrNameLst>
                          <p:attrName>ppt_x</p:attrName>
                        </p:attrNameLst>
                      </p:cBhvr>
                      <p:tavLst>
                        <p:tav tm="0">
                          <p:val>
                            <p:strVal val="#ppt_x"/>
                          </p:val>
                        </p:tav>
                        <p:tav tm="100000">
                          <p:val>
                            <p:strVal val="#ppt_x"/>
                          </p:val>
                        </p:tav>
                      </p:tavLst>
                    </p:anim>
                    <p:anim calcmode="lin" valueType="num">
                      <p:cBhvr>
                        <p:cTn dur="540" decel="100000" fill="hold"/>
                        <p:tgtEl>
                          <p:spTgt spid="51"/>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1"/>
                        </p:tgtEl>
                        <p:attrNameLst>
                          <p:attrName>ppt_y</p:attrName>
                        </p:attrNameLst>
                      </p:cBhvr>
                      <p:tavLst>
                        <p:tav tm="0">
                          <p:val>
                            <p:strVal val="#ppt_y-.03"/>
                          </p:val>
                        </p:tav>
                        <p:tav tm="100000">
                          <p:val>
                            <p:strVal val="#ppt_y"/>
                          </p:val>
                        </p:tav>
                      </p:tavLst>
                    </p:anim>
                  </p:childTnLst>
                </p:cTn>
              </p:par>
            </p:tnLst>
          </p:tmpl>
        </p:tmplLst>
      </p:bldP>
      <p:bldP spid="36" grpId="0"/>
      <p:bldP spid="37" grpId="0" build="p">
        <p:tmplLst>
          <p:tmpl lvl="1">
            <p:tnLst>
              <p:par>
                <p:cTn presetID="37" presetClass="entr" presetSubtype="0" fill="hold" nodeType="withEffect">
                  <p:stCondLst>
                    <p:cond delay="300"/>
                  </p:stCondLst>
                  <p:childTnLst>
                    <p:set>
                      <p:cBhvr>
                        <p:cTn dur="1" fill="hold">
                          <p:stCondLst>
                            <p:cond delay="0"/>
                          </p:stCondLst>
                        </p:cTn>
                        <p:tgtEl>
                          <p:spTgt spid="37"/>
                        </p:tgtEl>
                        <p:attrNameLst>
                          <p:attrName>style.visibility</p:attrName>
                        </p:attrNameLst>
                      </p:cBhvr>
                      <p:to>
                        <p:strVal val="visible"/>
                      </p:to>
                    </p:set>
                    <p:animEffect transition="in" filter="fade">
                      <p:cBhvr>
                        <p:cTn dur="600"/>
                        <p:tgtEl>
                          <p:spTgt spid="37"/>
                        </p:tgtEl>
                      </p:cBhvr>
                    </p:animEffect>
                    <p:anim calcmode="lin" valueType="num">
                      <p:cBhvr>
                        <p:cTn dur="600" fill="hold"/>
                        <p:tgtEl>
                          <p:spTgt spid="37"/>
                        </p:tgtEl>
                        <p:attrNameLst>
                          <p:attrName>ppt_x</p:attrName>
                        </p:attrNameLst>
                      </p:cBhvr>
                      <p:tavLst>
                        <p:tav tm="0">
                          <p:val>
                            <p:strVal val="#ppt_x"/>
                          </p:val>
                        </p:tav>
                        <p:tav tm="100000">
                          <p:val>
                            <p:strVal val="#ppt_x"/>
                          </p:val>
                        </p:tav>
                      </p:tavLst>
                    </p:anim>
                    <p:anim calcmode="lin" valueType="num">
                      <p:cBhvr>
                        <p:cTn dur="540" decel="100000" fill="hold"/>
                        <p:tgtEl>
                          <p:spTgt spid="37"/>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37"/>
                        </p:tgtEl>
                        <p:attrNameLst>
                          <p:attrName>ppt_y</p:attrName>
                        </p:attrNameLst>
                      </p:cBhvr>
                      <p:tavLst>
                        <p:tav tm="0">
                          <p:val>
                            <p:strVal val="#ppt_y-.03"/>
                          </p:val>
                        </p:tav>
                        <p:tav tm="100000">
                          <p:val>
                            <p:strVal val="#ppt_y"/>
                          </p:val>
                        </p:tav>
                      </p:tavLst>
                    </p:anim>
                  </p:childTnLst>
                </p:cTn>
              </p:par>
            </p:tnLst>
          </p:tmpl>
        </p:tmplLst>
      </p:bldP>
      <p:bldP spid="38" grpId="0" build="p">
        <p:tmplLst>
          <p:tmpl lvl="1">
            <p:tnLst>
              <p:par>
                <p:cTn presetID="37" presetClass="entr" presetSubtype="0" fill="hold" nodeType="withEffect" nodePh="1">
                  <p:stCondLst>
                    <p:cond delay="300"/>
                  </p:stCondLst>
                  <p:childTnLst>
                    <p:set>
                      <p:cBhvr>
                        <p:cTn dur="1" fill="hold">
                          <p:stCondLst>
                            <p:cond delay="0"/>
                          </p:stCondLst>
                        </p:cTn>
                        <p:tgtEl>
                          <p:spTgt spid="38"/>
                        </p:tgtEl>
                        <p:attrNameLst>
                          <p:attrName>style.visibility</p:attrName>
                        </p:attrNameLst>
                      </p:cBhvr>
                      <p:to>
                        <p:strVal val="visible"/>
                      </p:to>
                    </p:set>
                    <p:animEffect transition="in" filter="fade">
                      <p:cBhvr>
                        <p:cTn dur="600"/>
                        <p:tgtEl>
                          <p:spTgt spid="38"/>
                        </p:tgtEl>
                      </p:cBhvr>
                    </p:animEffect>
                    <p:anim calcmode="lin" valueType="num">
                      <p:cBhvr>
                        <p:cTn dur="600" fill="hold"/>
                        <p:tgtEl>
                          <p:spTgt spid="38"/>
                        </p:tgtEl>
                        <p:attrNameLst>
                          <p:attrName>ppt_x</p:attrName>
                        </p:attrNameLst>
                      </p:cBhvr>
                      <p:tavLst>
                        <p:tav tm="0">
                          <p:val>
                            <p:strVal val="#ppt_x"/>
                          </p:val>
                        </p:tav>
                        <p:tav tm="100000">
                          <p:val>
                            <p:strVal val="#ppt_x"/>
                          </p:val>
                        </p:tav>
                      </p:tavLst>
                    </p:anim>
                    <p:anim calcmode="lin" valueType="num">
                      <p:cBhvr>
                        <p:cTn dur="540" decel="100000" fill="hold"/>
                        <p:tgtEl>
                          <p:spTgt spid="3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38"/>
                        </p:tgtEl>
                        <p:attrNameLst>
                          <p:attrName>ppt_y</p:attrName>
                        </p:attrNameLst>
                      </p:cBhvr>
                      <p:tavLst>
                        <p:tav tm="0">
                          <p:val>
                            <p:strVal val="#ppt_y-.03"/>
                          </p:val>
                        </p:tav>
                        <p:tav tm="100000">
                          <p:val>
                            <p:strVal val="#ppt_y"/>
                          </p:val>
                        </p:tav>
                      </p:tavLst>
                    </p:anim>
                  </p:childTnLst>
                </p:cTn>
              </p:par>
            </p:tnLst>
          </p:tmpl>
        </p:tmplLst>
      </p:bldP>
      <p:bldP spid="39" grpId="0"/>
    </p:bldLst>
  </p:timing>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51_Title Slide">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9800000">
            <a:off x="-1494196" y="-2256503"/>
            <a:ext cx="3704545" cy="5143500"/>
          </a:xfrm>
          <a:prstGeom prst="rect">
            <a:avLst/>
          </a:prstGeom>
          <a:effectLst>
            <a:outerShdw blurRad="558800" dist="266700" dir="5400000" algn="t" rotWithShape="0">
              <a:prstClr val="black">
                <a:alpha val="13000"/>
              </a:prstClr>
            </a:outerShdw>
          </a:effectLst>
        </p:spPr>
      </p:pic>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9800000">
            <a:off x="7343511" y="1249928"/>
            <a:ext cx="3704545" cy="5143500"/>
          </a:xfrm>
          <a:prstGeom prst="rect">
            <a:avLst/>
          </a:prstGeom>
          <a:effectLst>
            <a:outerShdw blurRad="558800" dist="266700" dir="5400000" algn="t" rotWithShape="0">
              <a:prstClr val="black">
                <a:alpha val="13000"/>
              </a:prstClr>
            </a:outerShdw>
          </a:effectLst>
        </p:spPr>
      </p:pic>
      <p:sp>
        <p:nvSpPr>
          <p:cNvPr id="12" name="Picture Placeholder 2"/>
          <p:cNvSpPr>
            <a:spLocks noGrp="1"/>
          </p:cNvSpPr>
          <p:nvPr>
            <p:ph type="pic" sz="quarter" idx="12" hasCustomPrompt="1"/>
          </p:nvPr>
        </p:nvSpPr>
        <p:spPr>
          <a:xfrm rot="19800000">
            <a:off x="-1115259" y="-1645467"/>
            <a:ext cx="2949092" cy="3925727"/>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3" name="Picture Placeholder 2"/>
          <p:cNvSpPr>
            <a:spLocks noGrp="1"/>
          </p:cNvSpPr>
          <p:nvPr>
            <p:ph type="pic" sz="quarter" idx="13" hasCustomPrompt="1"/>
          </p:nvPr>
        </p:nvSpPr>
        <p:spPr>
          <a:xfrm rot="19800000">
            <a:off x="7721236" y="1858813"/>
            <a:ext cx="2949092" cy="3925727"/>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3600000">
            <a:off x="-135682" y="2639616"/>
            <a:ext cx="1499219" cy="3056498"/>
          </a:xfrm>
          <a:prstGeom prst="rect">
            <a:avLst/>
          </a:prstGeom>
          <a:effectLst>
            <a:outerShdw blurRad="469900" dist="215900" dir="5400000" algn="t" rotWithShape="0">
              <a:prstClr val="black">
                <a:alpha val="17000"/>
              </a:prstClr>
            </a:outerShdw>
          </a:effectLst>
        </p:spPr>
      </p:pic>
      <p:sp>
        <p:nvSpPr>
          <p:cNvPr id="15" name="Picture Placeholder 2"/>
          <p:cNvSpPr>
            <a:spLocks noGrp="1"/>
          </p:cNvSpPr>
          <p:nvPr>
            <p:ph type="pic" sz="quarter" idx="14" hasCustomPrompt="1"/>
          </p:nvPr>
        </p:nvSpPr>
        <p:spPr>
          <a:xfrm rot="3600000">
            <a:off x="-38798" y="3030810"/>
            <a:ext cx="1294178" cy="2292571"/>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3600000">
            <a:off x="7254491" y="-1303800"/>
            <a:ext cx="1499219" cy="3056498"/>
          </a:xfrm>
          <a:prstGeom prst="rect">
            <a:avLst/>
          </a:prstGeom>
          <a:effectLst>
            <a:outerShdw blurRad="469900" dist="215900" dir="5400000" algn="t" rotWithShape="0">
              <a:prstClr val="black">
                <a:alpha val="17000"/>
              </a:prstClr>
            </a:outerShdw>
          </a:effectLst>
        </p:spPr>
      </p:pic>
      <p:sp>
        <p:nvSpPr>
          <p:cNvPr id="17" name="Picture Placeholder 2"/>
          <p:cNvSpPr>
            <a:spLocks noGrp="1"/>
          </p:cNvSpPr>
          <p:nvPr>
            <p:ph type="pic" sz="quarter" idx="15" hasCustomPrompt="1"/>
          </p:nvPr>
        </p:nvSpPr>
        <p:spPr>
          <a:xfrm rot="3600000">
            <a:off x="7357610" y="-912605"/>
            <a:ext cx="1294178" cy="2292571"/>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9800000">
            <a:off x="6471300" y="3937696"/>
            <a:ext cx="932584" cy="1803238"/>
          </a:xfrm>
          <a:prstGeom prst="rect">
            <a:avLst/>
          </a:prstGeom>
          <a:effectLst>
            <a:outerShdw blurRad="469900" dist="215900" dir="5400000" algn="t" rotWithShape="0">
              <a:prstClr val="black">
                <a:alpha val="17000"/>
              </a:prstClr>
            </a:outerShdw>
          </a:effectLst>
        </p:spPr>
      </p:pic>
      <p:sp>
        <p:nvSpPr>
          <p:cNvPr id="19" name="Picture Placeholder 2"/>
          <p:cNvSpPr>
            <a:spLocks noGrp="1"/>
          </p:cNvSpPr>
          <p:nvPr>
            <p:ph type="pic" sz="quarter" idx="16" hasCustomPrompt="1"/>
          </p:nvPr>
        </p:nvSpPr>
        <p:spPr>
          <a:xfrm rot="19800000">
            <a:off x="6646961" y="4479704"/>
            <a:ext cx="580788" cy="722474"/>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463248515"/>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31353" y="1437355"/>
            <a:ext cx="1456986" cy="2970397"/>
          </a:xfrm>
          <a:prstGeom prst="rect">
            <a:avLst/>
          </a:prstGeom>
          <a:effectLst>
            <a:outerShdw blurRad="482600" dist="152400" dir="5400000" sx="102000" sy="102000" algn="t" rotWithShape="0">
              <a:prstClr val="black">
                <a:alpha val="20000"/>
              </a:prstClr>
            </a:outerShdw>
          </a:effectLst>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69070" y="-252733"/>
            <a:ext cx="4004909" cy="6845999"/>
          </a:xfrm>
          <a:prstGeom prst="rect">
            <a:avLst/>
          </a:prstGeom>
          <a:effectLst>
            <a:outerShdw blurRad="495300" dist="304800" dir="5400000" algn="t" rotWithShape="0">
              <a:prstClr val="black">
                <a:alpha val="12000"/>
              </a:prstClr>
            </a:outerShdw>
          </a:effectLst>
        </p:spPr>
      </p:pic>
      <p:sp>
        <p:nvSpPr>
          <p:cNvPr id="10" name="Picture Placeholder 2"/>
          <p:cNvSpPr>
            <a:spLocks noGrp="1"/>
          </p:cNvSpPr>
          <p:nvPr>
            <p:ph type="pic" sz="quarter" idx="12" hasCustomPrompt="1"/>
          </p:nvPr>
        </p:nvSpPr>
        <p:spPr>
          <a:xfrm>
            <a:off x="3931306" y="1815436"/>
            <a:ext cx="1256390" cy="2232308"/>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483618645"/>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6802212" y="471537"/>
            <a:ext cx="3704545" cy="5143500"/>
          </a:xfrm>
          <a:prstGeom prst="rect">
            <a:avLst/>
          </a:prstGeom>
          <a:effectLst>
            <a:outerShdw blurRad="469900" dist="215900" dir="5400000" algn="t" rotWithShape="0">
              <a:prstClr val="black">
                <a:alpha val="17000"/>
              </a:prstClr>
            </a:outerShdw>
          </a:effec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23816" y="1643743"/>
            <a:ext cx="1499219" cy="3056498"/>
          </a:xfrm>
          <a:prstGeom prst="rect">
            <a:avLst/>
          </a:prstGeom>
          <a:effectLst>
            <a:outerShdw blurRad="469900" dist="215900" dir="5400000" algn="t" rotWithShape="0">
              <a:prstClr val="black">
                <a:alpha val="17000"/>
              </a:prstClr>
            </a:outerShdw>
          </a:effectLst>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83215" y="1456299"/>
            <a:ext cx="1631858" cy="3243943"/>
          </a:xfrm>
          <a:prstGeom prst="rect">
            <a:avLst/>
          </a:prstGeom>
          <a:effectLst>
            <a:outerShdw blurRad="469900" dist="215900" dir="5400000" algn="t" rotWithShape="0">
              <a:prstClr val="black">
                <a:alpha val="17000"/>
              </a:prstClr>
            </a:outerShdw>
          </a:effectLst>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90931" y="3030019"/>
            <a:ext cx="932584" cy="1803238"/>
          </a:xfrm>
          <a:prstGeom prst="rect">
            <a:avLst/>
          </a:prstGeom>
          <a:effectLst>
            <a:outerShdw blurRad="469900" dist="215900" dir="5400000" algn="t" rotWithShape="0">
              <a:prstClr val="black">
                <a:alpha val="17000"/>
              </a:prstClr>
            </a:outerShdw>
          </a:effectLst>
        </p:spPr>
      </p:pic>
      <p:sp>
        <p:nvSpPr>
          <p:cNvPr id="13" name="Picture Placeholder 2"/>
          <p:cNvSpPr>
            <a:spLocks noGrp="1"/>
          </p:cNvSpPr>
          <p:nvPr>
            <p:ph type="pic" sz="quarter" idx="12" hasCustomPrompt="1"/>
          </p:nvPr>
        </p:nvSpPr>
        <p:spPr>
          <a:xfrm>
            <a:off x="4426935" y="2034938"/>
            <a:ext cx="1294178" cy="2292571"/>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3" hasCustomPrompt="1"/>
          </p:nvPr>
        </p:nvSpPr>
        <p:spPr>
          <a:xfrm>
            <a:off x="2448779" y="1758080"/>
            <a:ext cx="1500989" cy="2664781"/>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5" name="Picture Placeholder 2"/>
          <p:cNvSpPr>
            <a:spLocks noGrp="1"/>
          </p:cNvSpPr>
          <p:nvPr>
            <p:ph type="pic" sz="quarter" idx="14" hasCustomPrompt="1"/>
          </p:nvPr>
        </p:nvSpPr>
        <p:spPr>
          <a:xfrm>
            <a:off x="1366592" y="3572027"/>
            <a:ext cx="580788" cy="722474"/>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5" hasCustomPrompt="1"/>
          </p:nvPr>
        </p:nvSpPr>
        <p:spPr>
          <a:xfrm>
            <a:off x="6697043" y="1576515"/>
            <a:ext cx="3915834" cy="293605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 name="Rectangle 1"/>
          <p:cNvSpPr/>
          <p:nvPr userDrawn="1"/>
        </p:nvSpPr>
        <p:spPr>
          <a:xfrm>
            <a:off x="2951018" y="1617519"/>
            <a:ext cx="495300" cy="10044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Tree>
    <p:extLst>
      <p:ext uri="{BB962C8B-B14F-4D97-AF65-F5344CB8AC3E}">
        <p14:creationId xmlns:p14="http://schemas.microsoft.com/office/powerpoint/2010/main" val="3861148121"/>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63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09032" y="1643743"/>
            <a:ext cx="1499219" cy="3056498"/>
          </a:xfrm>
          <a:prstGeom prst="rect">
            <a:avLst/>
          </a:prstGeom>
          <a:effectLst>
            <a:outerShdw blurRad="469900" dist="215900" dir="5400000" algn="t" rotWithShape="0">
              <a:prstClr val="black">
                <a:alpha val="17000"/>
              </a:prstClr>
            </a:outerShdw>
          </a:effectLst>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40860" y="1456299"/>
            <a:ext cx="1631858" cy="3243943"/>
          </a:xfrm>
          <a:prstGeom prst="rect">
            <a:avLst/>
          </a:prstGeom>
          <a:effectLst>
            <a:outerShdw blurRad="469900" dist="215900" dir="5400000" algn="t" rotWithShape="0">
              <a:prstClr val="black">
                <a:alpha val="17000"/>
              </a:prstClr>
            </a:outerShdw>
          </a:effectLst>
        </p:spPr>
      </p:pic>
      <p:sp>
        <p:nvSpPr>
          <p:cNvPr id="13" name="Picture Placeholder 2"/>
          <p:cNvSpPr>
            <a:spLocks noGrp="1"/>
          </p:cNvSpPr>
          <p:nvPr>
            <p:ph type="pic" sz="quarter" idx="12" hasCustomPrompt="1"/>
          </p:nvPr>
        </p:nvSpPr>
        <p:spPr>
          <a:xfrm>
            <a:off x="5112151" y="2034938"/>
            <a:ext cx="1294178" cy="2292571"/>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3" hasCustomPrompt="1"/>
          </p:nvPr>
        </p:nvSpPr>
        <p:spPr>
          <a:xfrm>
            <a:off x="2606424" y="1758080"/>
            <a:ext cx="1500989" cy="2664781"/>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 name="Rectangle 1"/>
          <p:cNvSpPr/>
          <p:nvPr userDrawn="1"/>
        </p:nvSpPr>
        <p:spPr>
          <a:xfrm>
            <a:off x="3109138" y="1617519"/>
            <a:ext cx="495300" cy="10044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Tree>
    <p:extLst>
      <p:ext uri="{BB962C8B-B14F-4D97-AF65-F5344CB8AC3E}">
        <p14:creationId xmlns:p14="http://schemas.microsoft.com/office/powerpoint/2010/main" val="3484792637"/>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6" name="Picture Placeholder 2"/>
          <p:cNvSpPr>
            <a:spLocks noGrp="1"/>
          </p:cNvSpPr>
          <p:nvPr>
            <p:ph type="pic" sz="quarter" idx="17" hasCustomPrompt="1"/>
          </p:nvPr>
        </p:nvSpPr>
        <p:spPr>
          <a:xfrm>
            <a:off x="5489139" y="1854881"/>
            <a:ext cx="1396100" cy="2478381"/>
          </a:xfrm>
          <a:prstGeom prst="roundRect">
            <a:avLst>
              <a:gd name="adj" fmla="val 1837"/>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8" name="Picture Placeholder 2"/>
          <p:cNvSpPr>
            <a:spLocks noGrp="1"/>
          </p:cNvSpPr>
          <p:nvPr>
            <p:ph type="pic" sz="quarter" idx="11" hasCustomPrompt="1"/>
          </p:nvPr>
        </p:nvSpPr>
        <p:spPr>
          <a:xfrm>
            <a:off x="2254308" y="1854881"/>
            <a:ext cx="1396100" cy="2478381"/>
          </a:xfrm>
          <a:prstGeom prst="roundRect">
            <a:avLst>
              <a:gd name="adj" fmla="val 1837"/>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2" name="Picture Placeholder 2"/>
          <p:cNvSpPr>
            <a:spLocks noGrp="1"/>
          </p:cNvSpPr>
          <p:nvPr>
            <p:ph type="pic" sz="quarter" idx="13" hasCustomPrompt="1"/>
          </p:nvPr>
        </p:nvSpPr>
        <p:spPr>
          <a:xfrm>
            <a:off x="744925" y="1854881"/>
            <a:ext cx="1396100" cy="2478381"/>
          </a:xfrm>
          <a:prstGeom prst="roundRect">
            <a:avLst>
              <a:gd name="adj" fmla="val 1837"/>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3" name="Picture Placeholder 2"/>
          <p:cNvSpPr>
            <a:spLocks noGrp="1"/>
          </p:cNvSpPr>
          <p:nvPr>
            <p:ph type="pic" sz="quarter" idx="14" hasCustomPrompt="1"/>
          </p:nvPr>
        </p:nvSpPr>
        <p:spPr>
          <a:xfrm>
            <a:off x="-764458" y="1854881"/>
            <a:ext cx="1396100" cy="2478381"/>
          </a:xfrm>
          <a:prstGeom prst="roundRect">
            <a:avLst>
              <a:gd name="adj" fmla="val 1837"/>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5" hasCustomPrompt="1"/>
          </p:nvPr>
        </p:nvSpPr>
        <p:spPr>
          <a:xfrm>
            <a:off x="8507905" y="1854881"/>
            <a:ext cx="1396100" cy="2478381"/>
          </a:xfrm>
          <a:prstGeom prst="roundRect">
            <a:avLst>
              <a:gd name="adj" fmla="val 1837"/>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5" name="Picture Placeholder 2"/>
          <p:cNvSpPr>
            <a:spLocks noGrp="1"/>
          </p:cNvSpPr>
          <p:nvPr>
            <p:ph type="pic" sz="quarter" idx="16" hasCustomPrompt="1"/>
          </p:nvPr>
        </p:nvSpPr>
        <p:spPr>
          <a:xfrm>
            <a:off x="6998522" y="1854881"/>
            <a:ext cx="1396100" cy="2478381"/>
          </a:xfrm>
          <a:prstGeom prst="roundRect">
            <a:avLst>
              <a:gd name="adj" fmla="val 1837"/>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61851" y="1431828"/>
            <a:ext cx="1620297" cy="3303344"/>
          </a:xfrm>
          <a:prstGeom prst="rect">
            <a:avLst/>
          </a:prstGeom>
          <a:effectLst>
            <a:outerShdw blurRad="482600" dist="152400" dir="5400000" sx="102000" sy="102000" algn="t" rotWithShape="0">
              <a:prstClr val="black">
                <a:alpha val="20000"/>
              </a:prstClr>
            </a:outerShdw>
          </a:effectLst>
        </p:spPr>
      </p:pic>
      <p:sp>
        <p:nvSpPr>
          <p:cNvPr id="10" name="Picture Placeholder 2"/>
          <p:cNvSpPr>
            <a:spLocks noGrp="1"/>
          </p:cNvSpPr>
          <p:nvPr>
            <p:ph type="pic" sz="quarter" idx="12" hasCustomPrompt="1"/>
          </p:nvPr>
        </p:nvSpPr>
        <p:spPr>
          <a:xfrm>
            <a:off x="3874605" y="1854881"/>
            <a:ext cx="1396100" cy="2478381"/>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565775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8" grpId="0" animBg="1"/>
      <p:bldP spid="12" grpId="0" animBg="1"/>
      <p:bldP spid="13" grpId="0" animBg="1"/>
      <p:bldP spid="14" grpId="0" animBg="1"/>
      <p:bldP spid="15" grpId="0" animBg="1"/>
    </p:bldLst>
  </p:timing>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10" name="Picture Placeholder 2"/>
          <p:cNvSpPr>
            <a:spLocks noGrp="1"/>
          </p:cNvSpPr>
          <p:nvPr>
            <p:ph type="pic" sz="quarter" idx="11" hasCustomPrompt="1"/>
          </p:nvPr>
        </p:nvSpPr>
        <p:spPr>
          <a:xfrm>
            <a:off x="786142" y="1657780"/>
            <a:ext cx="2940038" cy="2685620"/>
          </a:xfrm>
          <a:prstGeom prst="round2SameRect">
            <a:avLst>
              <a:gd name="adj1" fmla="val 1243"/>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2" name="Picture Placeholder 2"/>
          <p:cNvSpPr>
            <a:spLocks noGrp="1"/>
          </p:cNvSpPr>
          <p:nvPr>
            <p:ph type="pic" sz="quarter" idx="12" hasCustomPrompt="1"/>
          </p:nvPr>
        </p:nvSpPr>
        <p:spPr>
          <a:xfrm>
            <a:off x="6806565" y="1657780"/>
            <a:ext cx="1457325" cy="2685620"/>
          </a:xfrm>
          <a:prstGeom prst="round2SameRect">
            <a:avLst>
              <a:gd name="adj1" fmla="val 1243"/>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3" hasCustomPrompt="1"/>
          </p:nvPr>
        </p:nvSpPr>
        <p:spPr>
          <a:xfrm>
            <a:off x="3792232" y="1657780"/>
            <a:ext cx="1448423" cy="1308306"/>
          </a:xfrm>
          <a:prstGeom prst="round2SameRect">
            <a:avLst>
              <a:gd name="adj1" fmla="val 1243"/>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7" name="Picture Placeholder 2"/>
          <p:cNvSpPr>
            <a:spLocks noGrp="1"/>
          </p:cNvSpPr>
          <p:nvPr>
            <p:ph type="pic" sz="quarter" idx="14" hasCustomPrompt="1"/>
          </p:nvPr>
        </p:nvSpPr>
        <p:spPr>
          <a:xfrm>
            <a:off x="3792232" y="3035095"/>
            <a:ext cx="1448423" cy="1308306"/>
          </a:xfrm>
          <a:prstGeom prst="round2SameRect">
            <a:avLst>
              <a:gd name="adj1" fmla="val 1243"/>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8" name="Picture Placeholder 2"/>
          <p:cNvSpPr>
            <a:spLocks noGrp="1"/>
          </p:cNvSpPr>
          <p:nvPr>
            <p:ph type="pic" sz="quarter" idx="15" hasCustomPrompt="1"/>
          </p:nvPr>
        </p:nvSpPr>
        <p:spPr>
          <a:xfrm>
            <a:off x="5299398" y="3035095"/>
            <a:ext cx="1448423" cy="1308306"/>
          </a:xfrm>
          <a:prstGeom prst="round2SameRect">
            <a:avLst>
              <a:gd name="adj1" fmla="val 1243"/>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80685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6" grpId="0" animBg="1"/>
      <p:bldP spid="17" grpId="0" animBg="1"/>
      <p:bldP spid="18" grpId="0" animBg="1"/>
    </p:bldLst>
  </p:timing>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6" name="Picture Placeholder 2"/>
          <p:cNvSpPr>
            <a:spLocks noGrp="1"/>
          </p:cNvSpPr>
          <p:nvPr>
            <p:ph type="pic" sz="quarter" idx="11" hasCustomPrompt="1"/>
          </p:nvPr>
        </p:nvSpPr>
        <p:spPr>
          <a:xfrm>
            <a:off x="919072" y="1444246"/>
            <a:ext cx="2338600" cy="1055807"/>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2" hasCustomPrompt="1"/>
          </p:nvPr>
        </p:nvSpPr>
        <p:spPr>
          <a:xfrm>
            <a:off x="3400422" y="1444246"/>
            <a:ext cx="2338600" cy="1055807"/>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7" name="Picture Placeholder 2"/>
          <p:cNvSpPr>
            <a:spLocks noGrp="1"/>
          </p:cNvSpPr>
          <p:nvPr>
            <p:ph type="pic" sz="quarter" idx="13" hasCustomPrompt="1"/>
          </p:nvPr>
        </p:nvSpPr>
        <p:spPr>
          <a:xfrm>
            <a:off x="5881771" y="1444246"/>
            <a:ext cx="2338600" cy="1055807"/>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8" name="Picture Placeholder 2"/>
          <p:cNvSpPr>
            <a:spLocks noGrp="1"/>
          </p:cNvSpPr>
          <p:nvPr>
            <p:ph type="pic" sz="quarter" idx="14" hasCustomPrompt="1"/>
          </p:nvPr>
        </p:nvSpPr>
        <p:spPr>
          <a:xfrm>
            <a:off x="919072" y="3158746"/>
            <a:ext cx="2338600" cy="1055807"/>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9" name="Picture Placeholder 2"/>
          <p:cNvSpPr>
            <a:spLocks noGrp="1"/>
          </p:cNvSpPr>
          <p:nvPr>
            <p:ph type="pic" sz="quarter" idx="15" hasCustomPrompt="1"/>
          </p:nvPr>
        </p:nvSpPr>
        <p:spPr>
          <a:xfrm>
            <a:off x="3400422" y="3158746"/>
            <a:ext cx="2338600" cy="1055807"/>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0" name="Picture Placeholder 2"/>
          <p:cNvSpPr>
            <a:spLocks noGrp="1"/>
          </p:cNvSpPr>
          <p:nvPr>
            <p:ph type="pic" sz="quarter" idx="16" hasCustomPrompt="1"/>
          </p:nvPr>
        </p:nvSpPr>
        <p:spPr>
          <a:xfrm>
            <a:off x="5881771" y="3158746"/>
            <a:ext cx="2338600" cy="1055807"/>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33438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17" grpId="0" animBg="1"/>
      <p:bldP spid="18" grpId="0" animBg="1"/>
      <p:bldP spid="19" grpId="0" animBg="1"/>
      <p:bldP spid="20" grpId="0" animBg="1"/>
    </p:bldLst>
  </p:timing>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6" name="Picture Placeholder 2"/>
          <p:cNvSpPr>
            <a:spLocks noGrp="1"/>
          </p:cNvSpPr>
          <p:nvPr>
            <p:ph type="pic" sz="quarter" idx="11" hasCustomPrompt="1"/>
          </p:nvPr>
        </p:nvSpPr>
        <p:spPr>
          <a:xfrm>
            <a:off x="719567" y="1619903"/>
            <a:ext cx="2338600" cy="2301626"/>
          </a:xfrm>
          <a:prstGeom prst="round2SameRect">
            <a:avLst>
              <a:gd name="adj1" fmla="val 1738"/>
              <a:gd name="adj2" fmla="val 0"/>
            </a:avLst>
          </a:prstGeom>
          <a:pattFill prst="pct5">
            <a:fgClr>
              <a:schemeClr val="tx1"/>
            </a:fgClr>
            <a:bgClr>
              <a:schemeClr val="bg1">
                <a:lumMod val="85000"/>
              </a:schemeClr>
            </a:bgClr>
          </a:pattFill>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2" hasCustomPrompt="1"/>
          </p:nvPr>
        </p:nvSpPr>
        <p:spPr>
          <a:xfrm>
            <a:off x="3419125" y="1619903"/>
            <a:ext cx="2338600" cy="2301626"/>
          </a:xfrm>
          <a:prstGeom prst="round2SameRect">
            <a:avLst>
              <a:gd name="adj1" fmla="val 1738"/>
              <a:gd name="adj2" fmla="val 0"/>
            </a:avLst>
          </a:prstGeom>
          <a:pattFill prst="pct5">
            <a:fgClr>
              <a:schemeClr val="tx1"/>
            </a:fgClr>
            <a:bgClr>
              <a:schemeClr val="bg1">
                <a:lumMod val="85000"/>
              </a:schemeClr>
            </a:bgClr>
          </a:pattFill>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5" name="Picture Placeholder 2"/>
          <p:cNvSpPr>
            <a:spLocks noGrp="1"/>
          </p:cNvSpPr>
          <p:nvPr>
            <p:ph type="pic" sz="quarter" idx="13" hasCustomPrompt="1"/>
          </p:nvPr>
        </p:nvSpPr>
        <p:spPr>
          <a:xfrm>
            <a:off x="6118683" y="1619903"/>
            <a:ext cx="2338600" cy="2301626"/>
          </a:xfrm>
          <a:prstGeom prst="round2SameRect">
            <a:avLst>
              <a:gd name="adj1" fmla="val 1738"/>
              <a:gd name="adj2" fmla="val 0"/>
            </a:avLst>
          </a:prstGeom>
          <a:pattFill prst="pct5">
            <a:fgClr>
              <a:schemeClr val="tx1"/>
            </a:fgClr>
            <a:bgClr>
              <a:schemeClr val="bg1">
                <a:lumMod val="85000"/>
              </a:schemeClr>
            </a:bgClr>
          </a:pattFill>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19156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5" grpId="0" animBg="1"/>
    </p:bldLst>
  </p:timing>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6" name="Picture Placeholder 2"/>
          <p:cNvSpPr>
            <a:spLocks noGrp="1"/>
          </p:cNvSpPr>
          <p:nvPr>
            <p:ph type="pic" sz="quarter" idx="11" hasCustomPrompt="1"/>
          </p:nvPr>
        </p:nvSpPr>
        <p:spPr>
          <a:xfrm>
            <a:off x="1074935" y="1619903"/>
            <a:ext cx="3289247" cy="2519836"/>
          </a:xfrm>
          <a:prstGeom prst="roundRect">
            <a:avLst>
              <a:gd name="adj" fmla="val 1185"/>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0" name="Picture Placeholder 2"/>
          <p:cNvSpPr>
            <a:spLocks noGrp="1"/>
          </p:cNvSpPr>
          <p:nvPr>
            <p:ph type="pic" sz="quarter" idx="12" hasCustomPrompt="1"/>
          </p:nvPr>
        </p:nvSpPr>
        <p:spPr>
          <a:xfrm>
            <a:off x="4727863" y="1619903"/>
            <a:ext cx="3289247" cy="2519836"/>
          </a:xfrm>
          <a:prstGeom prst="roundRect">
            <a:avLst>
              <a:gd name="adj" fmla="val 1185"/>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17990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8" name="Picture Placeholder 2"/>
          <p:cNvSpPr>
            <a:spLocks noGrp="1"/>
          </p:cNvSpPr>
          <p:nvPr>
            <p:ph type="pic" sz="quarter" idx="11" hasCustomPrompt="1"/>
          </p:nvPr>
        </p:nvSpPr>
        <p:spPr>
          <a:xfrm>
            <a:off x="2924596" y="929148"/>
            <a:ext cx="913628" cy="913628"/>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9" name="Picture Placeholder 2"/>
          <p:cNvSpPr>
            <a:spLocks noGrp="1"/>
          </p:cNvSpPr>
          <p:nvPr>
            <p:ph type="pic" sz="quarter" idx="12" hasCustomPrompt="1"/>
          </p:nvPr>
        </p:nvSpPr>
        <p:spPr>
          <a:xfrm>
            <a:off x="4004742" y="929148"/>
            <a:ext cx="913628" cy="913628"/>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0" name="Picture Placeholder 2"/>
          <p:cNvSpPr>
            <a:spLocks noGrp="1"/>
          </p:cNvSpPr>
          <p:nvPr>
            <p:ph type="pic" sz="quarter" idx="13" hasCustomPrompt="1"/>
          </p:nvPr>
        </p:nvSpPr>
        <p:spPr>
          <a:xfrm>
            <a:off x="5084891" y="929148"/>
            <a:ext cx="913628" cy="913628"/>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1" name="Picture Placeholder 2"/>
          <p:cNvSpPr>
            <a:spLocks noGrp="1"/>
          </p:cNvSpPr>
          <p:nvPr>
            <p:ph type="pic" sz="quarter" idx="14" hasCustomPrompt="1"/>
          </p:nvPr>
        </p:nvSpPr>
        <p:spPr>
          <a:xfrm>
            <a:off x="6165039" y="929148"/>
            <a:ext cx="913628" cy="913628"/>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2" name="Picture Placeholder 2"/>
          <p:cNvSpPr>
            <a:spLocks noGrp="1"/>
          </p:cNvSpPr>
          <p:nvPr>
            <p:ph type="pic" sz="quarter" idx="15" hasCustomPrompt="1"/>
          </p:nvPr>
        </p:nvSpPr>
        <p:spPr>
          <a:xfrm>
            <a:off x="7245187" y="929148"/>
            <a:ext cx="913628" cy="913628"/>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3" name="Picture Placeholder 2"/>
          <p:cNvSpPr>
            <a:spLocks noGrp="1"/>
          </p:cNvSpPr>
          <p:nvPr>
            <p:ph type="pic" sz="quarter" idx="16" hasCustomPrompt="1"/>
          </p:nvPr>
        </p:nvSpPr>
        <p:spPr>
          <a:xfrm>
            <a:off x="2924596" y="2947834"/>
            <a:ext cx="913628" cy="913628"/>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4" name="Picture Placeholder 2"/>
          <p:cNvSpPr>
            <a:spLocks noGrp="1"/>
          </p:cNvSpPr>
          <p:nvPr>
            <p:ph type="pic" sz="quarter" idx="17" hasCustomPrompt="1"/>
          </p:nvPr>
        </p:nvSpPr>
        <p:spPr>
          <a:xfrm>
            <a:off x="4004742" y="2947834"/>
            <a:ext cx="913628" cy="913628"/>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5" name="Picture Placeholder 2"/>
          <p:cNvSpPr>
            <a:spLocks noGrp="1"/>
          </p:cNvSpPr>
          <p:nvPr>
            <p:ph type="pic" sz="quarter" idx="18" hasCustomPrompt="1"/>
          </p:nvPr>
        </p:nvSpPr>
        <p:spPr>
          <a:xfrm>
            <a:off x="5084891" y="2947834"/>
            <a:ext cx="913628" cy="913628"/>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6" name="Picture Placeholder 2"/>
          <p:cNvSpPr>
            <a:spLocks noGrp="1"/>
          </p:cNvSpPr>
          <p:nvPr>
            <p:ph type="pic" sz="quarter" idx="19" hasCustomPrompt="1"/>
          </p:nvPr>
        </p:nvSpPr>
        <p:spPr>
          <a:xfrm>
            <a:off x="6165039" y="2947834"/>
            <a:ext cx="913628" cy="913628"/>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28210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childTnLst>
                                </p:cTn>
                              </p:par>
                              <p:par>
                                <p:cTn id="26" presetID="10" presetClass="entr" presetSubtype="0" fill="hold" grpId="0" nodeType="withEffect">
                                  <p:stCondLst>
                                    <p:cond delay="100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riple icon left">
    <p:spTree>
      <p:nvGrpSpPr>
        <p:cNvPr id="1" name=""/>
        <p:cNvGrpSpPr/>
        <p:nvPr/>
      </p:nvGrpSpPr>
      <p:grpSpPr>
        <a:xfrm>
          <a:off x="0" y="0"/>
          <a:ext cx="0" cy="0"/>
          <a:chOff x="0" y="0"/>
          <a:chExt cx="0" cy="0"/>
        </a:xfrm>
      </p:grpSpPr>
      <p:sp>
        <p:nvSpPr>
          <p:cNvPr id="6" name="Rectangle 5"/>
          <p:cNvSpPr/>
          <p:nvPr userDrawn="1"/>
        </p:nvSpPr>
        <p:spPr>
          <a:xfrm>
            <a:off x="0" y="0"/>
            <a:ext cx="2472267" cy="516043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itle 3"/>
          <p:cNvSpPr>
            <a:spLocks noGrp="1"/>
          </p:cNvSpPr>
          <p:nvPr>
            <p:ph type="title" hasCustomPrompt="1"/>
          </p:nvPr>
        </p:nvSpPr>
        <p:spPr>
          <a:xfrm>
            <a:off x="5579534" y="1192324"/>
            <a:ext cx="2717800" cy="340143"/>
          </a:xfrm>
          <a:prstGeom prst="rect">
            <a:avLst/>
          </a:prstGeom>
        </p:spPr>
        <p:txBody>
          <a:bodyPr lIns="68580" tIns="34290" rIns="68580" bIns="34290">
            <a:noAutofit/>
          </a:bodyPr>
          <a:lstStyle>
            <a:lvl1pPr algn="l">
              <a:defRPr sz="2000" cap="all">
                <a:solidFill>
                  <a:schemeClr val="tx1">
                    <a:lumMod val="75000"/>
                    <a:lumOff val="25000"/>
                  </a:schemeClr>
                </a:solidFill>
                <a:latin typeface="Lemon/Milk"/>
                <a:cs typeface="Lemon/Milk"/>
              </a:defRPr>
            </a:lvl1pPr>
          </a:lstStyle>
          <a:p>
            <a:r>
              <a:rPr lang="en-US" dirty="0"/>
              <a:t>title example here</a:t>
            </a:r>
          </a:p>
        </p:txBody>
      </p:sp>
      <p:sp>
        <p:nvSpPr>
          <p:cNvPr id="20" name="Text Placeholder 5"/>
          <p:cNvSpPr>
            <a:spLocks noGrp="1"/>
          </p:cNvSpPr>
          <p:nvPr>
            <p:ph type="body" sz="quarter" idx="10" hasCustomPrompt="1"/>
          </p:nvPr>
        </p:nvSpPr>
        <p:spPr>
          <a:xfrm>
            <a:off x="5579533" y="2969878"/>
            <a:ext cx="2717800" cy="213595"/>
          </a:xfrm>
          <a:prstGeom prst="rect">
            <a:avLst/>
          </a:prstGeom>
        </p:spPr>
        <p:txBody>
          <a:bodyPr lIns="68580" tIns="34290" rIns="68580" bIns="34290">
            <a:noAutofit/>
          </a:bodyPr>
          <a:lstStyle>
            <a:lvl1pPr marL="0" indent="0" algn="l">
              <a:buNone/>
              <a:defRPr sz="900" cap="all">
                <a:solidFill>
                  <a:schemeClr val="tx1">
                    <a:lumMod val="75000"/>
                    <a:lumOff val="25000"/>
                  </a:schemeClr>
                </a:solidFill>
                <a:latin typeface="Lato Black"/>
                <a:cs typeface="Lato Black"/>
              </a:defRPr>
            </a:lvl1pPr>
          </a:lstStyle>
          <a:p>
            <a:pPr lvl="0"/>
            <a:r>
              <a:rPr lang="en-US" dirty="0" err="1"/>
              <a:t>Subitle</a:t>
            </a:r>
            <a:r>
              <a:rPr lang="en-US" dirty="0"/>
              <a:t> Example here</a:t>
            </a:r>
          </a:p>
        </p:txBody>
      </p:sp>
      <p:sp>
        <p:nvSpPr>
          <p:cNvPr id="21" name="Text Placeholder 5"/>
          <p:cNvSpPr>
            <a:spLocks noGrp="1"/>
          </p:cNvSpPr>
          <p:nvPr>
            <p:ph type="body" sz="quarter" idx="14" hasCustomPrompt="1"/>
          </p:nvPr>
        </p:nvSpPr>
        <p:spPr>
          <a:xfrm>
            <a:off x="5579533" y="3274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
        <p:nvSpPr>
          <p:cNvPr id="22" name="Text Placeholder 5"/>
          <p:cNvSpPr>
            <a:spLocks noGrp="1"/>
          </p:cNvSpPr>
          <p:nvPr>
            <p:ph type="body" sz="quarter" idx="15" hasCustomPrompt="1"/>
          </p:nvPr>
        </p:nvSpPr>
        <p:spPr>
          <a:xfrm>
            <a:off x="5579533" y="1623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
        <p:nvSpPr>
          <p:cNvPr id="23" name="Picture Placeholder 2"/>
          <p:cNvSpPr>
            <a:spLocks noGrp="1"/>
          </p:cNvSpPr>
          <p:nvPr>
            <p:ph type="pic" sz="quarter" idx="11"/>
          </p:nvPr>
        </p:nvSpPr>
        <p:spPr>
          <a:xfrm>
            <a:off x="2463801" y="0"/>
            <a:ext cx="2133600"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600"/>
                                        <p:tgtEl>
                                          <p:spTgt spid="19"/>
                                        </p:tgtEl>
                                      </p:cBhvr>
                                    </p:animEffect>
                                    <p:anim calcmode="lin" valueType="num">
                                      <p:cBhvr>
                                        <p:cTn id="8" dur="600" fill="hold"/>
                                        <p:tgtEl>
                                          <p:spTgt spid="19"/>
                                        </p:tgtEl>
                                        <p:attrNameLst>
                                          <p:attrName>ppt_x</p:attrName>
                                        </p:attrNameLst>
                                      </p:cBhvr>
                                      <p:tavLst>
                                        <p:tav tm="0">
                                          <p:val>
                                            <p:strVal val="#ppt_x"/>
                                          </p:val>
                                        </p:tav>
                                        <p:tav tm="100000">
                                          <p:val>
                                            <p:strVal val="#ppt_x"/>
                                          </p:val>
                                        </p:tav>
                                      </p:tavLst>
                                    </p:anim>
                                    <p:anim calcmode="lin" valueType="num">
                                      <p:cBhvr>
                                        <p:cTn id="9" dur="540" decel="100000" fill="hold"/>
                                        <p:tgtEl>
                                          <p:spTgt spid="19"/>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1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20">
                                            <p:txEl>
                                              <p:pRg st="0" end="0"/>
                                            </p:txEl>
                                          </p:spTgt>
                                        </p:tgtEl>
                                        <p:attrNameLst>
                                          <p:attrName>style.visibility</p:attrName>
                                        </p:attrNameLst>
                                      </p:cBhvr>
                                      <p:to>
                                        <p:strVal val="visible"/>
                                      </p:to>
                                    </p:set>
                                    <p:animEffect transition="in" filter="fade">
                                      <p:cBhvr>
                                        <p:cTn id="13" dur="600"/>
                                        <p:tgtEl>
                                          <p:spTgt spid="20">
                                            <p:txEl>
                                              <p:pRg st="0" end="0"/>
                                            </p:txEl>
                                          </p:spTgt>
                                        </p:tgtEl>
                                      </p:cBhvr>
                                    </p:animEffect>
                                    <p:anim calcmode="lin" valueType="num">
                                      <p:cBhvr>
                                        <p:cTn id="14" dur="6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20">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20">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21">
                                            <p:txEl>
                                              <p:pRg st="0" end="0"/>
                                            </p:txEl>
                                          </p:spTgt>
                                        </p:tgtEl>
                                        <p:attrNameLst>
                                          <p:attrName>style.visibility</p:attrName>
                                        </p:attrNameLst>
                                      </p:cBhvr>
                                      <p:to>
                                        <p:strVal val="visible"/>
                                      </p:to>
                                    </p:set>
                                    <p:animEffect transition="in" filter="fade">
                                      <p:cBhvr>
                                        <p:cTn id="19" dur="600"/>
                                        <p:tgtEl>
                                          <p:spTgt spid="21">
                                            <p:txEl>
                                              <p:pRg st="0" end="0"/>
                                            </p:txEl>
                                          </p:spTgt>
                                        </p:tgtEl>
                                      </p:cBhvr>
                                    </p:animEffect>
                                    <p:anim calcmode="lin" valueType="num">
                                      <p:cBhvr>
                                        <p:cTn id="20" dur="6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21">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21">
                                            <p:txEl>
                                              <p:pRg st="0" end="0"/>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300"/>
                                  </p:stCondLst>
                                  <p:childTnLst>
                                    <p:set>
                                      <p:cBhvr>
                                        <p:cTn id="24" dur="1" fill="hold">
                                          <p:stCondLst>
                                            <p:cond delay="0"/>
                                          </p:stCondLst>
                                        </p:cTn>
                                        <p:tgtEl>
                                          <p:spTgt spid="22">
                                            <p:txEl>
                                              <p:pRg st="0" end="0"/>
                                            </p:txEl>
                                          </p:spTgt>
                                        </p:tgtEl>
                                        <p:attrNameLst>
                                          <p:attrName>style.visibility</p:attrName>
                                        </p:attrNameLst>
                                      </p:cBhvr>
                                      <p:to>
                                        <p:strVal val="visible"/>
                                      </p:to>
                                    </p:set>
                                    <p:animEffect transition="in" filter="fade">
                                      <p:cBhvr>
                                        <p:cTn id="25" dur="600"/>
                                        <p:tgtEl>
                                          <p:spTgt spid="22">
                                            <p:txEl>
                                              <p:pRg st="0" end="0"/>
                                            </p:txEl>
                                          </p:spTgt>
                                        </p:tgtEl>
                                      </p:cBhvr>
                                    </p:animEffect>
                                    <p:anim calcmode="lin" valueType="num">
                                      <p:cBhvr>
                                        <p:cTn id="26" dur="6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27" dur="540" decel="100000" fill="hold"/>
                                        <p:tgtEl>
                                          <p:spTgt spid="22">
                                            <p:txEl>
                                              <p:pRg st="0" end="0"/>
                                            </p:txEl>
                                          </p:spTgt>
                                        </p:tgtEl>
                                        <p:attrNameLst>
                                          <p:attrName>ppt_y</p:attrName>
                                        </p:attrNameLst>
                                      </p:cBhvr>
                                      <p:tavLst>
                                        <p:tav tm="0">
                                          <p:val>
                                            <p:strVal val="#ppt_y+1"/>
                                          </p:val>
                                        </p:tav>
                                        <p:tav tm="100000">
                                          <p:val>
                                            <p:strVal val="#ppt_y-.03"/>
                                          </p:val>
                                        </p:tav>
                                      </p:tavLst>
                                    </p:anim>
                                    <p:anim calcmode="lin" valueType="num">
                                      <p:cBhvr>
                                        <p:cTn id="28" dur="60" accel="100000" fill="hold">
                                          <p:stCondLst>
                                            <p:cond delay="540"/>
                                          </p:stCondLst>
                                        </p:cTn>
                                        <p:tgtEl>
                                          <p:spTgt spid="22">
                                            <p:txEl>
                                              <p:pRg st="0" end="0"/>
                                            </p:txEl>
                                          </p:spTgt>
                                        </p:tgtEl>
                                        <p:attrNameLst>
                                          <p:attrName>ppt_y</p:attrName>
                                        </p:attrNameLst>
                                      </p:cBhvr>
                                      <p:tavLst>
                                        <p:tav tm="0">
                                          <p:val>
                                            <p:strVal val="#ppt_y-.03"/>
                                          </p:val>
                                        </p:tav>
                                        <p:tav tm="100000">
                                          <p:val>
                                            <p:strVal val="#ppt_y"/>
                                          </p:val>
                                        </p:tav>
                                      </p:tavLst>
                                    </p:anim>
                                  </p:childTnLst>
                                </p:cTn>
                              </p:par>
                              <p:par>
                                <p:cTn id="29" presetID="10" presetClass="entr" presetSubtype="0" fill="hold" grpId="0" nodeType="withEffect" nodePh="1">
                                  <p:stCondLst>
                                    <p:cond delay="0"/>
                                  </p:stCondLst>
                                  <p:endCondLst>
                                    <p:cond evt="begin" delay="0">
                                      <p:tn val="29"/>
                                    </p:cond>
                                  </p:end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build="p">
        <p:tmplLst>
          <p:tmpl lvl="1">
            <p:tnLst>
              <p:par>
                <p:cTn presetID="37" presetClass="entr" presetSubtype="0" fill="hold" nodeType="withEffect">
                  <p:stCondLst>
                    <p:cond delay="300"/>
                  </p:stCondLst>
                  <p:childTnLst>
                    <p:set>
                      <p:cBhvr>
                        <p:cTn dur="1" fill="hold">
                          <p:stCondLst>
                            <p:cond delay="0"/>
                          </p:stCondLst>
                        </p:cTn>
                        <p:tgtEl>
                          <p:spTgt spid="20"/>
                        </p:tgtEl>
                        <p:attrNameLst>
                          <p:attrName>style.visibility</p:attrName>
                        </p:attrNameLst>
                      </p:cBhvr>
                      <p:to>
                        <p:strVal val="visible"/>
                      </p:to>
                    </p:set>
                    <p:animEffect transition="in" filter="fade">
                      <p:cBhvr>
                        <p:cTn dur="600"/>
                        <p:tgtEl>
                          <p:spTgt spid="20"/>
                        </p:tgtEl>
                      </p:cBhvr>
                    </p:animEffect>
                    <p:anim calcmode="lin" valueType="num">
                      <p:cBhvr>
                        <p:cTn dur="600" fill="hold"/>
                        <p:tgtEl>
                          <p:spTgt spid="20"/>
                        </p:tgtEl>
                        <p:attrNameLst>
                          <p:attrName>ppt_x</p:attrName>
                        </p:attrNameLst>
                      </p:cBhvr>
                      <p:tavLst>
                        <p:tav tm="0">
                          <p:val>
                            <p:strVal val="#ppt_x"/>
                          </p:val>
                        </p:tav>
                        <p:tav tm="100000">
                          <p:val>
                            <p:strVal val="#ppt_x"/>
                          </p:val>
                        </p:tav>
                      </p:tavLst>
                    </p:anim>
                    <p:anim calcmode="lin" valueType="num">
                      <p:cBhvr>
                        <p:cTn dur="540" decel="100000" fill="hold"/>
                        <p:tgtEl>
                          <p:spTgt spid="2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0"/>
                        </p:tgtEl>
                        <p:attrNameLst>
                          <p:attrName>ppt_y</p:attrName>
                        </p:attrNameLst>
                      </p:cBhvr>
                      <p:tavLst>
                        <p:tav tm="0">
                          <p:val>
                            <p:strVal val="#ppt_y-.03"/>
                          </p:val>
                        </p:tav>
                        <p:tav tm="100000">
                          <p:val>
                            <p:strVal val="#ppt_y"/>
                          </p:val>
                        </p:tav>
                      </p:tavLst>
                    </p:anim>
                  </p:childTnLst>
                </p:cTn>
              </p:par>
            </p:tnLst>
          </p:tmpl>
        </p:tmplLst>
      </p:bldP>
      <p:bldP spid="21" grpId="0" build="p">
        <p:tmplLst>
          <p:tmpl lvl="1">
            <p:tnLst>
              <p:par>
                <p:cTn presetID="37" presetClass="entr" presetSubtype="0" fill="hold" nodeType="withEffect" nodePh="1">
                  <p:stCondLst>
                    <p:cond delay="300"/>
                  </p:stCondLst>
                  <p:childTnLst>
                    <p:set>
                      <p:cBhvr>
                        <p:cTn dur="1" fill="hold">
                          <p:stCondLst>
                            <p:cond delay="0"/>
                          </p:stCondLst>
                        </p:cTn>
                        <p:tgtEl>
                          <p:spTgt spid="21"/>
                        </p:tgtEl>
                        <p:attrNameLst>
                          <p:attrName>style.visibility</p:attrName>
                        </p:attrNameLst>
                      </p:cBhvr>
                      <p:to>
                        <p:strVal val="visible"/>
                      </p:to>
                    </p:set>
                    <p:animEffect transition="in" filter="fade">
                      <p:cBhvr>
                        <p:cTn dur="600"/>
                        <p:tgtEl>
                          <p:spTgt spid="21"/>
                        </p:tgtEl>
                      </p:cBhvr>
                    </p:animEffect>
                    <p:anim calcmode="lin" valueType="num">
                      <p:cBhvr>
                        <p:cTn dur="600" fill="hold"/>
                        <p:tgtEl>
                          <p:spTgt spid="21"/>
                        </p:tgtEl>
                        <p:attrNameLst>
                          <p:attrName>ppt_x</p:attrName>
                        </p:attrNameLst>
                      </p:cBhvr>
                      <p:tavLst>
                        <p:tav tm="0">
                          <p:val>
                            <p:strVal val="#ppt_x"/>
                          </p:val>
                        </p:tav>
                        <p:tav tm="100000">
                          <p:val>
                            <p:strVal val="#ppt_x"/>
                          </p:val>
                        </p:tav>
                      </p:tavLst>
                    </p:anim>
                    <p:anim calcmode="lin" valueType="num">
                      <p:cBhvr>
                        <p:cTn dur="540" decel="100000" fill="hold"/>
                        <p:tgtEl>
                          <p:spTgt spid="21"/>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1"/>
                        </p:tgtEl>
                        <p:attrNameLst>
                          <p:attrName>ppt_y</p:attrName>
                        </p:attrNameLst>
                      </p:cBhvr>
                      <p:tavLst>
                        <p:tav tm="0">
                          <p:val>
                            <p:strVal val="#ppt_y-.03"/>
                          </p:val>
                        </p:tav>
                        <p:tav tm="100000">
                          <p:val>
                            <p:strVal val="#ppt_y"/>
                          </p:val>
                        </p:tav>
                      </p:tavLst>
                    </p:anim>
                  </p:childTnLst>
                </p:cTn>
              </p:par>
            </p:tnLst>
          </p:tmpl>
        </p:tmplLst>
      </p:bldP>
      <p:bldP spid="22" grpId="0" build="p">
        <p:tmplLst>
          <p:tmpl lvl="1">
            <p:tnLst>
              <p:par>
                <p:cTn presetID="37" presetClass="entr" presetSubtype="0" fill="hold" nodeType="withEffect" nodePh="1">
                  <p:stCondLst>
                    <p:cond delay="300"/>
                  </p:stCondLst>
                  <p:childTnLst>
                    <p:set>
                      <p:cBhvr>
                        <p:cTn dur="1" fill="hold">
                          <p:stCondLst>
                            <p:cond delay="0"/>
                          </p:stCondLst>
                        </p:cTn>
                        <p:tgtEl>
                          <p:spTgt spid="22"/>
                        </p:tgtEl>
                        <p:attrNameLst>
                          <p:attrName>style.visibility</p:attrName>
                        </p:attrNameLst>
                      </p:cBhvr>
                      <p:to>
                        <p:strVal val="visible"/>
                      </p:to>
                    </p:set>
                    <p:animEffect transition="in" filter="fade">
                      <p:cBhvr>
                        <p:cTn dur="600"/>
                        <p:tgtEl>
                          <p:spTgt spid="22"/>
                        </p:tgtEl>
                      </p:cBhvr>
                    </p:animEffect>
                    <p:anim calcmode="lin" valueType="num">
                      <p:cBhvr>
                        <p:cTn dur="600" fill="hold"/>
                        <p:tgtEl>
                          <p:spTgt spid="22"/>
                        </p:tgtEl>
                        <p:attrNameLst>
                          <p:attrName>ppt_x</p:attrName>
                        </p:attrNameLst>
                      </p:cBhvr>
                      <p:tavLst>
                        <p:tav tm="0">
                          <p:val>
                            <p:strVal val="#ppt_x"/>
                          </p:val>
                        </p:tav>
                        <p:tav tm="100000">
                          <p:val>
                            <p:strVal val="#ppt_x"/>
                          </p:val>
                        </p:tav>
                      </p:tavLst>
                    </p:anim>
                    <p:anim calcmode="lin" valueType="num">
                      <p:cBhvr>
                        <p:cTn dur="540" decel="100000" fill="hold"/>
                        <p:tgtEl>
                          <p:spTgt spid="22"/>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2"/>
                        </p:tgtEl>
                        <p:attrNameLst>
                          <p:attrName>ppt_y</p:attrName>
                        </p:attrNameLst>
                      </p:cBhvr>
                      <p:tavLst>
                        <p:tav tm="0">
                          <p:val>
                            <p:strVal val="#ppt_y-.03"/>
                          </p:val>
                        </p:tav>
                        <p:tav tm="100000">
                          <p:val>
                            <p:strVal val="#ppt_y"/>
                          </p:val>
                        </p:tav>
                      </p:tavLst>
                    </p:anim>
                  </p:childTnLst>
                </p:cTn>
              </p:par>
            </p:tnLst>
          </p:tmpl>
        </p:tmplLst>
      </p:bldP>
      <p:bldP spid="23" grpId="0"/>
    </p:bldLst>
  </p:timing>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13" name="Picture Placeholder 2"/>
          <p:cNvSpPr>
            <a:spLocks noGrp="1"/>
          </p:cNvSpPr>
          <p:nvPr>
            <p:ph type="pic" sz="quarter" idx="11" hasCustomPrompt="1"/>
          </p:nvPr>
        </p:nvSpPr>
        <p:spPr>
          <a:xfrm>
            <a:off x="1240980" y="1888863"/>
            <a:ext cx="610300" cy="610300"/>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2" hasCustomPrompt="1"/>
          </p:nvPr>
        </p:nvSpPr>
        <p:spPr>
          <a:xfrm>
            <a:off x="3239003" y="1888863"/>
            <a:ext cx="610300" cy="610300"/>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5" name="Picture Placeholder 2"/>
          <p:cNvSpPr>
            <a:spLocks noGrp="1"/>
          </p:cNvSpPr>
          <p:nvPr>
            <p:ph type="pic" sz="quarter" idx="13" hasCustomPrompt="1"/>
          </p:nvPr>
        </p:nvSpPr>
        <p:spPr>
          <a:xfrm>
            <a:off x="5291058" y="1888863"/>
            <a:ext cx="610300" cy="610300"/>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4" hasCustomPrompt="1"/>
          </p:nvPr>
        </p:nvSpPr>
        <p:spPr>
          <a:xfrm>
            <a:off x="7251486" y="1888863"/>
            <a:ext cx="610300" cy="610300"/>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934676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22" name="Picture Placeholder 21"/>
          <p:cNvSpPr>
            <a:spLocks noGrp="1"/>
          </p:cNvSpPr>
          <p:nvPr>
            <p:ph type="pic" sz="quarter" idx="12" hasCustomPrompt="1"/>
          </p:nvPr>
        </p:nvSpPr>
        <p:spPr>
          <a:xfrm>
            <a:off x="723277" y="1537763"/>
            <a:ext cx="832321" cy="83187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1" fmla="*/ 688166 w 2253938"/>
              <a:gd name="connsiteY0-2" fmla="*/ 3720987 h 3720987"/>
              <a:gd name="connsiteX1-3" fmla="*/ 2253938 w 2253938"/>
              <a:gd name="connsiteY1-4" fmla="*/ 1667854 h 3720987"/>
              <a:gd name="connsiteX2-5" fmla="*/ 2253938 w 2253938"/>
              <a:gd name="connsiteY2-6" fmla="*/ 3720987 h 3720987"/>
              <a:gd name="connsiteX3-7" fmla="*/ 688166 w 2253938"/>
              <a:gd name="connsiteY3-8" fmla="*/ 3720987 h 3720987"/>
              <a:gd name="connsiteX4-9" fmla="*/ 46127 w 2253938"/>
              <a:gd name="connsiteY4-10" fmla="*/ 0 h 3720987"/>
              <a:gd name="connsiteX5-11" fmla="*/ 1670834 w 2253938"/>
              <a:gd name="connsiteY5-12" fmla="*/ 0 h 3720987"/>
              <a:gd name="connsiteX6-13" fmla="*/ 1670834 w 2253938"/>
              <a:gd name="connsiteY6-14" fmla="*/ 1274220 h 3720987"/>
              <a:gd name="connsiteX7-15" fmla="*/ 46127 w 2253938"/>
              <a:gd name="connsiteY7-16" fmla="*/ 1274220 h 3720987"/>
              <a:gd name="connsiteX8-17" fmla="*/ 0 w 2253938"/>
              <a:gd name="connsiteY8-18" fmla="*/ 1228093 h 3720987"/>
              <a:gd name="connsiteX9-19" fmla="*/ 0 w 2253938"/>
              <a:gd name="connsiteY9-20" fmla="*/ 46127 h 3720987"/>
              <a:gd name="connsiteX10-21" fmla="*/ 46127 w 2253938"/>
              <a:gd name="connsiteY10-22" fmla="*/ 0 h 3720987"/>
              <a:gd name="connsiteX0-23" fmla="*/ 688166 w 2253938"/>
              <a:gd name="connsiteY0-24" fmla="*/ 3720987 h 3720987"/>
              <a:gd name="connsiteX1-25" fmla="*/ 2253938 w 2253938"/>
              <a:gd name="connsiteY1-26" fmla="*/ 3720987 h 3720987"/>
              <a:gd name="connsiteX2-27" fmla="*/ 688166 w 2253938"/>
              <a:gd name="connsiteY2-28" fmla="*/ 3720987 h 3720987"/>
              <a:gd name="connsiteX3-29" fmla="*/ 46127 w 2253938"/>
              <a:gd name="connsiteY3-30" fmla="*/ 0 h 3720987"/>
              <a:gd name="connsiteX4-31" fmla="*/ 1670834 w 2253938"/>
              <a:gd name="connsiteY4-32" fmla="*/ 0 h 3720987"/>
              <a:gd name="connsiteX5-33" fmla="*/ 1670834 w 2253938"/>
              <a:gd name="connsiteY5-34" fmla="*/ 1274220 h 3720987"/>
              <a:gd name="connsiteX6-35" fmla="*/ 46127 w 2253938"/>
              <a:gd name="connsiteY6-36" fmla="*/ 1274220 h 3720987"/>
              <a:gd name="connsiteX7-37" fmla="*/ 0 w 2253938"/>
              <a:gd name="connsiteY7-38" fmla="*/ 1228093 h 3720987"/>
              <a:gd name="connsiteX8-39" fmla="*/ 0 w 2253938"/>
              <a:gd name="connsiteY8-40" fmla="*/ 46127 h 3720987"/>
              <a:gd name="connsiteX9-41" fmla="*/ 46127 w 2253938"/>
              <a:gd name="connsiteY9-42" fmla="*/ 0 h 3720987"/>
              <a:gd name="connsiteX0-43" fmla="*/ 46127 w 1670834"/>
              <a:gd name="connsiteY0-44" fmla="*/ 0 h 1274220"/>
              <a:gd name="connsiteX1-45" fmla="*/ 1670834 w 1670834"/>
              <a:gd name="connsiteY1-46" fmla="*/ 0 h 1274220"/>
              <a:gd name="connsiteX2-47" fmla="*/ 1670834 w 1670834"/>
              <a:gd name="connsiteY2-48" fmla="*/ 1274220 h 1274220"/>
              <a:gd name="connsiteX3-49" fmla="*/ 46127 w 1670834"/>
              <a:gd name="connsiteY3-50" fmla="*/ 1274220 h 1274220"/>
              <a:gd name="connsiteX4-51" fmla="*/ 0 w 1670834"/>
              <a:gd name="connsiteY4-52" fmla="*/ 1228093 h 1274220"/>
              <a:gd name="connsiteX5-53" fmla="*/ 0 w 1670834"/>
              <a:gd name="connsiteY5-54" fmla="*/ 46127 h 1274220"/>
              <a:gd name="connsiteX6-55" fmla="*/ 46127 w 1670834"/>
              <a:gd name="connsiteY6-56" fmla="*/ 0 h 12742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3" name="Picture Placeholder 22"/>
          <p:cNvSpPr>
            <a:spLocks noGrp="1"/>
          </p:cNvSpPr>
          <p:nvPr>
            <p:ph type="pic" sz="quarter" idx="13" hasCustomPrompt="1"/>
          </p:nvPr>
        </p:nvSpPr>
        <p:spPr>
          <a:xfrm>
            <a:off x="723277" y="2561327"/>
            <a:ext cx="832321" cy="83187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1" fmla="*/ 688166 w 2253938"/>
              <a:gd name="connsiteY0-2" fmla="*/ 3720987 h 3720987"/>
              <a:gd name="connsiteX1-3" fmla="*/ 2253938 w 2253938"/>
              <a:gd name="connsiteY1-4" fmla="*/ 1667854 h 3720987"/>
              <a:gd name="connsiteX2-5" fmla="*/ 2253938 w 2253938"/>
              <a:gd name="connsiteY2-6" fmla="*/ 3720987 h 3720987"/>
              <a:gd name="connsiteX3-7" fmla="*/ 688166 w 2253938"/>
              <a:gd name="connsiteY3-8" fmla="*/ 3720987 h 3720987"/>
              <a:gd name="connsiteX4-9" fmla="*/ 46127 w 2253938"/>
              <a:gd name="connsiteY4-10" fmla="*/ 0 h 3720987"/>
              <a:gd name="connsiteX5-11" fmla="*/ 1670834 w 2253938"/>
              <a:gd name="connsiteY5-12" fmla="*/ 0 h 3720987"/>
              <a:gd name="connsiteX6-13" fmla="*/ 1670834 w 2253938"/>
              <a:gd name="connsiteY6-14" fmla="*/ 1274220 h 3720987"/>
              <a:gd name="connsiteX7-15" fmla="*/ 46127 w 2253938"/>
              <a:gd name="connsiteY7-16" fmla="*/ 1274220 h 3720987"/>
              <a:gd name="connsiteX8-17" fmla="*/ 0 w 2253938"/>
              <a:gd name="connsiteY8-18" fmla="*/ 1228093 h 3720987"/>
              <a:gd name="connsiteX9-19" fmla="*/ 0 w 2253938"/>
              <a:gd name="connsiteY9-20" fmla="*/ 46127 h 3720987"/>
              <a:gd name="connsiteX10-21" fmla="*/ 46127 w 2253938"/>
              <a:gd name="connsiteY10-22" fmla="*/ 0 h 3720987"/>
              <a:gd name="connsiteX0-23" fmla="*/ 688166 w 2253938"/>
              <a:gd name="connsiteY0-24" fmla="*/ 3720987 h 3720987"/>
              <a:gd name="connsiteX1-25" fmla="*/ 2253938 w 2253938"/>
              <a:gd name="connsiteY1-26" fmla="*/ 3720987 h 3720987"/>
              <a:gd name="connsiteX2-27" fmla="*/ 688166 w 2253938"/>
              <a:gd name="connsiteY2-28" fmla="*/ 3720987 h 3720987"/>
              <a:gd name="connsiteX3-29" fmla="*/ 46127 w 2253938"/>
              <a:gd name="connsiteY3-30" fmla="*/ 0 h 3720987"/>
              <a:gd name="connsiteX4-31" fmla="*/ 1670834 w 2253938"/>
              <a:gd name="connsiteY4-32" fmla="*/ 0 h 3720987"/>
              <a:gd name="connsiteX5-33" fmla="*/ 1670834 w 2253938"/>
              <a:gd name="connsiteY5-34" fmla="*/ 1274220 h 3720987"/>
              <a:gd name="connsiteX6-35" fmla="*/ 46127 w 2253938"/>
              <a:gd name="connsiteY6-36" fmla="*/ 1274220 h 3720987"/>
              <a:gd name="connsiteX7-37" fmla="*/ 0 w 2253938"/>
              <a:gd name="connsiteY7-38" fmla="*/ 1228093 h 3720987"/>
              <a:gd name="connsiteX8-39" fmla="*/ 0 w 2253938"/>
              <a:gd name="connsiteY8-40" fmla="*/ 46127 h 3720987"/>
              <a:gd name="connsiteX9-41" fmla="*/ 46127 w 2253938"/>
              <a:gd name="connsiteY9-42" fmla="*/ 0 h 3720987"/>
              <a:gd name="connsiteX0-43" fmla="*/ 46127 w 1670834"/>
              <a:gd name="connsiteY0-44" fmla="*/ 0 h 1274220"/>
              <a:gd name="connsiteX1-45" fmla="*/ 1670834 w 1670834"/>
              <a:gd name="connsiteY1-46" fmla="*/ 0 h 1274220"/>
              <a:gd name="connsiteX2-47" fmla="*/ 1670834 w 1670834"/>
              <a:gd name="connsiteY2-48" fmla="*/ 1274220 h 1274220"/>
              <a:gd name="connsiteX3-49" fmla="*/ 46127 w 1670834"/>
              <a:gd name="connsiteY3-50" fmla="*/ 1274220 h 1274220"/>
              <a:gd name="connsiteX4-51" fmla="*/ 0 w 1670834"/>
              <a:gd name="connsiteY4-52" fmla="*/ 1228093 h 1274220"/>
              <a:gd name="connsiteX5-53" fmla="*/ 0 w 1670834"/>
              <a:gd name="connsiteY5-54" fmla="*/ 46127 h 1274220"/>
              <a:gd name="connsiteX6-55" fmla="*/ 46127 w 1670834"/>
              <a:gd name="connsiteY6-56" fmla="*/ 0 h 12742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4" name="Picture Placeholder 23"/>
          <p:cNvSpPr>
            <a:spLocks noGrp="1"/>
          </p:cNvSpPr>
          <p:nvPr>
            <p:ph type="pic" sz="quarter" idx="14" hasCustomPrompt="1"/>
          </p:nvPr>
        </p:nvSpPr>
        <p:spPr>
          <a:xfrm>
            <a:off x="723277" y="3577997"/>
            <a:ext cx="832321" cy="83187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1" fmla="*/ 688166 w 2253938"/>
              <a:gd name="connsiteY0-2" fmla="*/ 3720987 h 3720987"/>
              <a:gd name="connsiteX1-3" fmla="*/ 2253938 w 2253938"/>
              <a:gd name="connsiteY1-4" fmla="*/ 1667854 h 3720987"/>
              <a:gd name="connsiteX2-5" fmla="*/ 2253938 w 2253938"/>
              <a:gd name="connsiteY2-6" fmla="*/ 3720987 h 3720987"/>
              <a:gd name="connsiteX3-7" fmla="*/ 688166 w 2253938"/>
              <a:gd name="connsiteY3-8" fmla="*/ 3720987 h 3720987"/>
              <a:gd name="connsiteX4-9" fmla="*/ 46127 w 2253938"/>
              <a:gd name="connsiteY4-10" fmla="*/ 0 h 3720987"/>
              <a:gd name="connsiteX5-11" fmla="*/ 1670834 w 2253938"/>
              <a:gd name="connsiteY5-12" fmla="*/ 0 h 3720987"/>
              <a:gd name="connsiteX6-13" fmla="*/ 1670834 w 2253938"/>
              <a:gd name="connsiteY6-14" fmla="*/ 1274220 h 3720987"/>
              <a:gd name="connsiteX7-15" fmla="*/ 46127 w 2253938"/>
              <a:gd name="connsiteY7-16" fmla="*/ 1274220 h 3720987"/>
              <a:gd name="connsiteX8-17" fmla="*/ 0 w 2253938"/>
              <a:gd name="connsiteY8-18" fmla="*/ 1228093 h 3720987"/>
              <a:gd name="connsiteX9-19" fmla="*/ 0 w 2253938"/>
              <a:gd name="connsiteY9-20" fmla="*/ 46127 h 3720987"/>
              <a:gd name="connsiteX10-21" fmla="*/ 46127 w 2253938"/>
              <a:gd name="connsiteY10-22" fmla="*/ 0 h 3720987"/>
              <a:gd name="connsiteX0-23" fmla="*/ 688166 w 2253938"/>
              <a:gd name="connsiteY0-24" fmla="*/ 3720987 h 3720987"/>
              <a:gd name="connsiteX1-25" fmla="*/ 2253938 w 2253938"/>
              <a:gd name="connsiteY1-26" fmla="*/ 3720987 h 3720987"/>
              <a:gd name="connsiteX2-27" fmla="*/ 688166 w 2253938"/>
              <a:gd name="connsiteY2-28" fmla="*/ 3720987 h 3720987"/>
              <a:gd name="connsiteX3-29" fmla="*/ 46127 w 2253938"/>
              <a:gd name="connsiteY3-30" fmla="*/ 0 h 3720987"/>
              <a:gd name="connsiteX4-31" fmla="*/ 1670834 w 2253938"/>
              <a:gd name="connsiteY4-32" fmla="*/ 0 h 3720987"/>
              <a:gd name="connsiteX5-33" fmla="*/ 1670834 w 2253938"/>
              <a:gd name="connsiteY5-34" fmla="*/ 1274220 h 3720987"/>
              <a:gd name="connsiteX6-35" fmla="*/ 46127 w 2253938"/>
              <a:gd name="connsiteY6-36" fmla="*/ 1274220 h 3720987"/>
              <a:gd name="connsiteX7-37" fmla="*/ 0 w 2253938"/>
              <a:gd name="connsiteY7-38" fmla="*/ 1228093 h 3720987"/>
              <a:gd name="connsiteX8-39" fmla="*/ 0 w 2253938"/>
              <a:gd name="connsiteY8-40" fmla="*/ 46127 h 3720987"/>
              <a:gd name="connsiteX9-41" fmla="*/ 46127 w 2253938"/>
              <a:gd name="connsiteY9-42" fmla="*/ 0 h 3720987"/>
              <a:gd name="connsiteX0-43" fmla="*/ 46127 w 1670834"/>
              <a:gd name="connsiteY0-44" fmla="*/ 0 h 1274220"/>
              <a:gd name="connsiteX1-45" fmla="*/ 1670834 w 1670834"/>
              <a:gd name="connsiteY1-46" fmla="*/ 0 h 1274220"/>
              <a:gd name="connsiteX2-47" fmla="*/ 1670834 w 1670834"/>
              <a:gd name="connsiteY2-48" fmla="*/ 1274220 h 1274220"/>
              <a:gd name="connsiteX3-49" fmla="*/ 46127 w 1670834"/>
              <a:gd name="connsiteY3-50" fmla="*/ 1274220 h 1274220"/>
              <a:gd name="connsiteX4-51" fmla="*/ 0 w 1670834"/>
              <a:gd name="connsiteY4-52" fmla="*/ 1228093 h 1274220"/>
              <a:gd name="connsiteX5-53" fmla="*/ 0 w 1670834"/>
              <a:gd name="connsiteY5-54" fmla="*/ 46127 h 1274220"/>
              <a:gd name="connsiteX6-55" fmla="*/ 46127 w 1670834"/>
              <a:gd name="connsiteY6-56" fmla="*/ 0 h 12742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5" name="Picture Placeholder 24"/>
          <p:cNvSpPr>
            <a:spLocks noGrp="1"/>
          </p:cNvSpPr>
          <p:nvPr>
            <p:ph type="pic" sz="quarter" idx="15" hasCustomPrompt="1"/>
          </p:nvPr>
        </p:nvSpPr>
        <p:spPr>
          <a:xfrm>
            <a:off x="3276906" y="1537763"/>
            <a:ext cx="832321" cy="83187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1" fmla="*/ 688166 w 2253938"/>
              <a:gd name="connsiteY0-2" fmla="*/ 3720987 h 3720987"/>
              <a:gd name="connsiteX1-3" fmla="*/ 2253938 w 2253938"/>
              <a:gd name="connsiteY1-4" fmla="*/ 1667854 h 3720987"/>
              <a:gd name="connsiteX2-5" fmla="*/ 2253938 w 2253938"/>
              <a:gd name="connsiteY2-6" fmla="*/ 3720987 h 3720987"/>
              <a:gd name="connsiteX3-7" fmla="*/ 688166 w 2253938"/>
              <a:gd name="connsiteY3-8" fmla="*/ 3720987 h 3720987"/>
              <a:gd name="connsiteX4-9" fmla="*/ 46127 w 2253938"/>
              <a:gd name="connsiteY4-10" fmla="*/ 0 h 3720987"/>
              <a:gd name="connsiteX5-11" fmla="*/ 1670834 w 2253938"/>
              <a:gd name="connsiteY5-12" fmla="*/ 0 h 3720987"/>
              <a:gd name="connsiteX6-13" fmla="*/ 1670834 w 2253938"/>
              <a:gd name="connsiteY6-14" fmla="*/ 1274220 h 3720987"/>
              <a:gd name="connsiteX7-15" fmla="*/ 46127 w 2253938"/>
              <a:gd name="connsiteY7-16" fmla="*/ 1274220 h 3720987"/>
              <a:gd name="connsiteX8-17" fmla="*/ 0 w 2253938"/>
              <a:gd name="connsiteY8-18" fmla="*/ 1228093 h 3720987"/>
              <a:gd name="connsiteX9-19" fmla="*/ 0 w 2253938"/>
              <a:gd name="connsiteY9-20" fmla="*/ 46127 h 3720987"/>
              <a:gd name="connsiteX10-21" fmla="*/ 46127 w 2253938"/>
              <a:gd name="connsiteY10-22" fmla="*/ 0 h 3720987"/>
              <a:gd name="connsiteX0-23" fmla="*/ 688166 w 2253938"/>
              <a:gd name="connsiteY0-24" fmla="*/ 3720987 h 3720987"/>
              <a:gd name="connsiteX1-25" fmla="*/ 2253938 w 2253938"/>
              <a:gd name="connsiteY1-26" fmla="*/ 3720987 h 3720987"/>
              <a:gd name="connsiteX2-27" fmla="*/ 688166 w 2253938"/>
              <a:gd name="connsiteY2-28" fmla="*/ 3720987 h 3720987"/>
              <a:gd name="connsiteX3-29" fmla="*/ 46127 w 2253938"/>
              <a:gd name="connsiteY3-30" fmla="*/ 0 h 3720987"/>
              <a:gd name="connsiteX4-31" fmla="*/ 1670834 w 2253938"/>
              <a:gd name="connsiteY4-32" fmla="*/ 0 h 3720987"/>
              <a:gd name="connsiteX5-33" fmla="*/ 1670834 w 2253938"/>
              <a:gd name="connsiteY5-34" fmla="*/ 1274220 h 3720987"/>
              <a:gd name="connsiteX6-35" fmla="*/ 46127 w 2253938"/>
              <a:gd name="connsiteY6-36" fmla="*/ 1274220 h 3720987"/>
              <a:gd name="connsiteX7-37" fmla="*/ 0 w 2253938"/>
              <a:gd name="connsiteY7-38" fmla="*/ 1228093 h 3720987"/>
              <a:gd name="connsiteX8-39" fmla="*/ 0 w 2253938"/>
              <a:gd name="connsiteY8-40" fmla="*/ 46127 h 3720987"/>
              <a:gd name="connsiteX9-41" fmla="*/ 46127 w 2253938"/>
              <a:gd name="connsiteY9-42" fmla="*/ 0 h 3720987"/>
              <a:gd name="connsiteX0-43" fmla="*/ 46127 w 1670834"/>
              <a:gd name="connsiteY0-44" fmla="*/ 0 h 1274220"/>
              <a:gd name="connsiteX1-45" fmla="*/ 1670834 w 1670834"/>
              <a:gd name="connsiteY1-46" fmla="*/ 0 h 1274220"/>
              <a:gd name="connsiteX2-47" fmla="*/ 1670834 w 1670834"/>
              <a:gd name="connsiteY2-48" fmla="*/ 1274220 h 1274220"/>
              <a:gd name="connsiteX3-49" fmla="*/ 46127 w 1670834"/>
              <a:gd name="connsiteY3-50" fmla="*/ 1274220 h 1274220"/>
              <a:gd name="connsiteX4-51" fmla="*/ 0 w 1670834"/>
              <a:gd name="connsiteY4-52" fmla="*/ 1228093 h 1274220"/>
              <a:gd name="connsiteX5-53" fmla="*/ 0 w 1670834"/>
              <a:gd name="connsiteY5-54" fmla="*/ 46127 h 1274220"/>
              <a:gd name="connsiteX6-55" fmla="*/ 46127 w 1670834"/>
              <a:gd name="connsiteY6-56" fmla="*/ 0 h 12742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6" name="Picture Placeholder 25"/>
          <p:cNvSpPr>
            <a:spLocks noGrp="1"/>
          </p:cNvSpPr>
          <p:nvPr>
            <p:ph type="pic" sz="quarter" idx="16" hasCustomPrompt="1"/>
          </p:nvPr>
        </p:nvSpPr>
        <p:spPr>
          <a:xfrm>
            <a:off x="3276906" y="2561327"/>
            <a:ext cx="832321" cy="83187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1" fmla="*/ 688166 w 2253938"/>
              <a:gd name="connsiteY0-2" fmla="*/ 3720987 h 3720987"/>
              <a:gd name="connsiteX1-3" fmla="*/ 2253938 w 2253938"/>
              <a:gd name="connsiteY1-4" fmla="*/ 1667854 h 3720987"/>
              <a:gd name="connsiteX2-5" fmla="*/ 2253938 w 2253938"/>
              <a:gd name="connsiteY2-6" fmla="*/ 3720987 h 3720987"/>
              <a:gd name="connsiteX3-7" fmla="*/ 688166 w 2253938"/>
              <a:gd name="connsiteY3-8" fmla="*/ 3720987 h 3720987"/>
              <a:gd name="connsiteX4-9" fmla="*/ 46127 w 2253938"/>
              <a:gd name="connsiteY4-10" fmla="*/ 0 h 3720987"/>
              <a:gd name="connsiteX5-11" fmla="*/ 1670834 w 2253938"/>
              <a:gd name="connsiteY5-12" fmla="*/ 0 h 3720987"/>
              <a:gd name="connsiteX6-13" fmla="*/ 1670834 w 2253938"/>
              <a:gd name="connsiteY6-14" fmla="*/ 1274220 h 3720987"/>
              <a:gd name="connsiteX7-15" fmla="*/ 46127 w 2253938"/>
              <a:gd name="connsiteY7-16" fmla="*/ 1274220 h 3720987"/>
              <a:gd name="connsiteX8-17" fmla="*/ 0 w 2253938"/>
              <a:gd name="connsiteY8-18" fmla="*/ 1228093 h 3720987"/>
              <a:gd name="connsiteX9-19" fmla="*/ 0 w 2253938"/>
              <a:gd name="connsiteY9-20" fmla="*/ 46127 h 3720987"/>
              <a:gd name="connsiteX10-21" fmla="*/ 46127 w 2253938"/>
              <a:gd name="connsiteY10-22" fmla="*/ 0 h 3720987"/>
              <a:gd name="connsiteX0-23" fmla="*/ 688166 w 2253938"/>
              <a:gd name="connsiteY0-24" fmla="*/ 3720987 h 3720987"/>
              <a:gd name="connsiteX1-25" fmla="*/ 2253938 w 2253938"/>
              <a:gd name="connsiteY1-26" fmla="*/ 3720987 h 3720987"/>
              <a:gd name="connsiteX2-27" fmla="*/ 688166 w 2253938"/>
              <a:gd name="connsiteY2-28" fmla="*/ 3720987 h 3720987"/>
              <a:gd name="connsiteX3-29" fmla="*/ 46127 w 2253938"/>
              <a:gd name="connsiteY3-30" fmla="*/ 0 h 3720987"/>
              <a:gd name="connsiteX4-31" fmla="*/ 1670834 w 2253938"/>
              <a:gd name="connsiteY4-32" fmla="*/ 0 h 3720987"/>
              <a:gd name="connsiteX5-33" fmla="*/ 1670834 w 2253938"/>
              <a:gd name="connsiteY5-34" fmla="*/ 1274220 h 3720987"/>
              <a:gd name="connsiteX6-35" fmla="*/ 46127 w 2253938"/>
              <a:gd name="connsiteY6-36" fmla="*/ 1274220 h 3720987"/>
              <a:gd name="connsiteX7-37" fmla="*/ 0 w 2253938"/>
              <a:gd name="connsiteY7-38" fmla="*/ 1228093 h 3720987"/>
              <a:gd name="connsiteX8-39" fmla="*/ 0 w 2253938"/>
              <a:gd name="connsiteY8-40" fmla="*/ 46127 h 3720987"/>
              <a:gd name="connsiteX9-41" fmla="*/ 46127 w 2253938"/>
              <a:gd name="connsiteY9-42" fmla="*/ 0 h 3720987"/>
              <a:gd name="connsiteX0-43" fmla="*/ 46127 w 1670834"/>
              <a:gd name="connsiteY0-44" fmla="*/ 0 h 1274220"/>
              <a:gd name="connsiteX1-45" fmla="*/ 1670834 w 1670834"/>
              <a:gd name="connsiteY1-46" fmla="*/ 0 h 1274220"/>
              <a:gd name="connsiteX2-47" fmla="*/ 1670834 w 1670834"/>
              <a:gd name="connsiteY2-48" fmla="*/ 1274220 h 1274220"/>
              <a:gd name="connsiteX3-49" fmla="*/ 46127 w 1670834"/>
              <a:gd name="connsiteY3-50" fmla="*/ 1274220 h 1274220"/>
              <a:gd name="connsiteX4-51" fmla="*/ 0 w 1670834"/>
              <a:gd name="connsiteY4-52" fmla="*/ 1228093 h 1274220"/>
              <a:gd name="connsiteX5-53" fmla="*/ 0 w 1670834"/>
              <a:gd name="connsiteY5-54" fmla="*/ 46127 h 1274220"/>
              <a:gd name="connsiteX6-55" fmla="*/ 46127 w 1670834"/>
              <a:gd name="connsiteY6-56" fmla="*/ 0 h 12742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7" name="Picture Placeholder 26"/>
          <p:cNvSpPr>
            <a:spLocks noGrp="1"/>
          </p:cNvSpPr>
          <p:nvPr>
            <p:ph type="pic" sz="quarter" idx="17" hasCustomPrompt="1"/>
          </p:nvPr>
        </p:nvSpPr>
        <p:spPr>
          <a:xfrm>
            <a:off x="3276906" y="3577997"/>
            <a:ext cx="832321" cy="83187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1" fmla="*/ 688166 w 2253938"/>
              <a:gd name="connsiteY0-2" fmla="*/ 3720987 h 3720987"/>
              <a:gd name="connsiteX1-3" fmla="*/ 2253938 w 2253938"/>
              <a:gd name="connsiteY1-4" fmla="*/ 1667854 h 3720987"/>
              <a:gd name="connsiteX2-5" fmla="*/ 2253938 w 2253938"/>
              <a:gd name="connsiteY2-6" fmla="*/ 3720987 h 3720987"/>
              <a:gd name="connsiteX3-7" fmla="*/ 688166 w 2253938"/>
              <a:gd name="connsiteY3-8" fmla="*/ 3720987 h 3720987"/>
              <a:gd name="connsiteX4-9" fmla="*/ 46127 w 2253938"/>
              <a:gd name="connsiteY4-10" fmla="*/ 0 h 3720987"/>
              <a:gd name="connsiteX5-11" fmla="*/ 1670834 w 2253938"/>
              <a:gd name="connsiteY5-12" fmla="*/ 0 h 3720987"/>
              <a:gd name="connsiteX6-13" fmla="*/ 1670834 w 2253938"/>
              <a:gd name="connsiteY6-14" fmla="*/ 1274220 h 3720987"/>
              <a:gd name="connsiteX7-15" fmla="*/ 46127 w 2253938"/>
              <a:gd name="connsiteY7-16" fmla="*/ 1274220 h 3720987"/>
              <a:gd name="connsiteX8-17" fmla="*/ 0 w 2253938"/>
              <a:gd name="connsiteY8-18" fmla="*/ 1228093 h 3720987"/>
              <a:gd name="connsiteX9-19" fmla="*/ 0 w 2253938"/>
              <a:gd name="connsiteY9-20" fmla="*/ 46127 h 3720987"/>
              <a:gd name="connsiteX10-21" fmla="*/ 46127 w 2253938"/>
              <a:gd name="connsiteY10-22" fmla="*/ 0 h 3720987"/>
              <a:gd name="connsiteX0-23" fmla="*/ 688166 w 2253938"/>
              <a:gd name="connsiteY0-24" fmla="*/ 3720987 h 3720987"/>
              <a:gd name="connsiteX1-25" fmla="*/ 2253938 w 2253938"/>
              <a:gd name="connsiteY1-26" fmla="*/ 3720987 h 3720987"/>
              <a:gd name="connsiteX2-27" fmla="*/ 688166 w 2253938"/>
              <a:gd name="connsiteY2-28" fmla="*/ 3720987 h 3720987"/>
              <a:gd name="connsiteX3-29" fmla="*/ 46127 w 2253938"/>
              <a:gd name="connsiteY3-30" fmla="*/ 0 h 3720987"/>
              <a:gd name="connsiteX4-31" fmla="*/ 1670834 w 2253938"/>
              <a:gd name="connsiteY4-32" fmla="*/ 0 h 3720987"/>
              <a:gd name="connsiteX5-33" fmla="*/ 1670834 w 2253938"/>
              <a:gd name="connsiteY5-34" fmla="*/ 1274220 h 3720987"/>
              <a:gd name="connsiteX6-35" fmla="*/ 46127 w 2253938"/>
              <a:gd name="connsiteY6-36" fmla="*/ 1274220 h 3720987"/>
              <a:gd name="connsiteX7-37" fmla="*/ 0 w 2253938"/>
              <a:gd name="connsiteY7-38" fmla="*/ 1228093 h 3720987"/>
              <a:gd name="connsiteX8-39" fmla="*/ 0 w 2253938"/>
              <a:gd name="connsiteY8-40" fmla="*/ 46127 h 3720987"/>
              <a:gd name="connsiteX9-41" fmla="*/ 46127 w 2253938"/>
              <a:gd name="connsiteY9-42" fmla="*/ 0 h 3720987"/>
              <a:gd name="connsiteX0-43" fmla="*/ 46127 w 1670834"/>
              <a:gd name="connsiteY0-44" fmla="*/ 0 h 1274220"/>
              <a:gd name="connsiteX1-45" fmla="*/ 1670834 w 1670834"/>
              <a:gd name="connsiteY1-46" fmla="*/ 0 h 1274220"/>
              <a:gd name="connsiteX2-47" fmla="*/ 1670834 w 1670834"/>
              <a:gd name="connsiteY2-48" fmla="*/ 1274220 h 1274220"/>
              <a:gd name="connsiteX3-49" fmla="*/ 46127 w 1670834"/>
              <a:gd name="connsiteY3-50" fmla="*/ 1274220 h 1274220"/>
              <a:gd name="connsiteX4-51" fmla="*/ 0 w 1670834"/>
              <a:gd name="connsiteY4-52" fmla="*/ 1228093 h 1274220"/>
              <a:gd name="connsiteX5-53" fmla="*/ 0 w 1670834"/>
              <a:gd name="connsiteY5-54" fmla="*/ 46127 h 1274220"/>
              <a:gd name="connsiteX6-55" fmla="*/ 46127 w 1670834"/>
              <a:gd name="connsiteY6-56" fmla="*/ 0 h 12742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8" name="Picture Placeholder 27"/>
          <p:cNvSpPr>
            <a:spLocks noGrp="1"/>
          </p:cNvSpPr>
          <p:nvPr>
            <p:ph type="pic" sz="quarter" idx="18" hasCustomPrompt="1"/>
          </p:nvPr>
        </p:nvSpPr>
        <p:spPr>
          <a:xfrm>
            <a:off x="5830535" y="1537763"/>
            <a:ext cx="832321" cy="83187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1" fmla="*/ 688166 w 2253938"/>
              <a:gd name="connsiteY0-2" fmla="*/ 3720987 h 3720987"/>
              <a:gd name="connsiteX1-3" fmla="*/ 2253938 w 2253938"/>
              <a:gd name="connsiteY1-4" fmla="*/ 1667854 h 3720987"/>
              <a:gd name="connsiteX2-5" fmla="*/ 2253938 w 2253938"/>
              <a:gd name="connsiteY2-6" fmla="*/ 3720987 h 3720987"/>
              <a:gd name="connsiteX3-7" fmla="*/ 688166 w 2253938"/>
              <a:gd name="connsiteY3-8" fmla="*/ 3720987 h 3720987"/>
              <a:gd name="connsiteX4-9" fmla="*/ 46127 w 2253938"/>
              <a:gd name="connsiteY4-10" fmla="*/ 0 h 3720987"/>
              <a:gd name="connsiteX5-11" fmla="*/ 1670834 w 2253938"/>
              <a:gd name="connsiteY5-12" fmla="*/ 0 h 3720987"/>
              <a:gd name="connsiteX6-13" fmla="*/ 1670834 w 2253938"/>
              <a:gd name="connsiteY6-14" fmla="*/ 1274220 h 3720987"/>
              <a:gd name="connsiteX7-15" fmla="*/ 46127 w 2253938"/>
              <a:gd name="connsiteY7-16" fmla="*/ 1274220 h 3720987"/>
              <a:gd name="connsiteX8-17" fmla="*/ 0 w 2253938"/>
              <a:gd name="connsiteY8-18" fmla="*/ 1228093 h 3720987"/>
              <a:gd name="connsiteX9-19" fmla="*/ 0 w 2253938"/>
              <a:gd name="connsiteY9-20" fmla="*/ 46127 h 3720987"/>
              <a:gd name="connsiteX10-21" fmla="*/ 46127 w 2253938"/>
              <a:gd name="connsiteY10-22" fmla="*/ 0 h 3720987"/>
              <a:gd name="connsiteX0-23" fmla="*/ 688166 w 2253938"/>
              <a:gd name="connsiteY0-24" fmla="*/ 3720987 h 3720987"/>
              <a:gd name="connsiteX1-25" fmla="*/ 2253938 w 2253938"/>
              <a:gd name="connsiteY1-26" fmla="*/ 3720987 h 3720987"/>
              <a:gd name="connsiteX2-27" fmla="*/ 688166 w 2253938"/>
              <a:gd name="connsiteY2-28" fmla="*/ 3720987 h 3720987"/>
              <a:gd name="connsiteX3-29" fmla="*/ 46127 w 2253938"/>
              <a:gd name="connsiteY3-30" fmla="*/ 0 h 3720987"/>
              <a:gd name="connsiteX4-31" fmla="*/ 1670834 w 2253938"/>
              <a:gd name="connsiteY4-32" fmla="*/ 0 h 3720987"/>
              <a:gd name="connsiteX5-33" fmla="*/ 1670834 w 2253938"/>
              <a:gd name="connsiteY5-34" fmla="*/ 1274220 h 3720987"/>
              <a:gd name="connsiteX6-35" fmla="*/ 46127 w 2253938"/>
              <a:gd name="connsiteY6-36" fmla="*/ 1274220 h 3720987"/>
              <a:gd name="connsiteX7-37" fmla="*/ 0 w 2253938"/>
              <a:gd name="connsiteY7-38" fmla="*/ 1228093 h 3720987"/>
              <a:gd name="connsiteX8-39" fmla="*/ 0 w 2253938"/>
              <a:gd name="connsiteY8-40" fmla="*/ 46127 h 3720987"/>
              <a:gd name="connsiteX9-41" fmla="*/ 46127 w 2253938"/>
              <a:gd name="connsiteY9-42" fmla="*/ 0 h 3720987"/>
              <a:gd name="connsiteX0-43" fmla="*/ 46127 w 1670834"/>
              <a:gd name="connsiteY0-44" fmla="*/ 0 h 1274220"/>
              <a:gd name="connsiteX1-45" fmla="*/ 1670834 w 1670834"/>
              <a:gd name="connsiteY1-46" fmla="*/ 0 h 1274220"/>
              <a:gd name="connsiteX2-47" fmla="*/ 1670834 w 1670834"/>
              <a:gd name="connsiteY2-48" fmla="*/ 1274220 h 1274220"/>
              <a:gd name="connsiteX3-49" fmla="*/ 46127 w 1670834"/>
              <a:gd name="connsiteY3-50" fmla="*/ 1274220 h 1274220"/>
              <a:gd name="connsiteX4-51" fmla="*/ 0 w 1670834"/>
              <a:gd name="connsiteY4-52" fmla="*/ 1228093 h 1274220"/>
              <a:gd name="connsiteX5-53" fmla="*/ 0 w 1670834"/>
              <a:gd name="connsiteY5-54" fmla="*/ 46127 h 1274220"/>
              <a:gd name="connsiteX6-55" fmla="*/ 46127 w 1670834"/>
              <a:gd name="connsiteY6-56" fmla="*/ 0 h 12742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9" name="Picture Placeholder 28"/>
          <p:cNvSpPr>
            <a:spLocks noGrp="1"/>
          </p:cNvSpPr>
          <p:nvPr>
            <p:ph type="pic" sz="quarter" idx="19" hasCustomPrompt="1"/>
          </p:nvPr>
        </p:nvSpPr>
        <p:spPr>
          <a:xfrm>
            <a:off x="5830535" y="2561327"/>
            <a:ext cx="832321" cy="83187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1" fmla="*/ 688166 w 2253938"/>
              <a:gd name="connsiteY0-2" fmla="*/ 3720987 h 3720987"/>
              <a:gd name="connsiteX1-3" fmla="*/ 2253938 w 2253938"/>
              <a:gd name="connsiteY1-4" fmla="*/ 1667854 h 3720987"/>
              <a:gd name="connsiteX2-5" fmla="*/ 2253938 w 2253938"/>
              <a:gd name="connsiteY2-6" fmla="*/ 3720987 h 3720987"/>
              <a:gd name="connsiteX3-7" fmla="*/ 688166 w 2253938"/>
              <a:gd name="connsiteY3-8" fmla="*/ 3720987 h 3720987"/>
              <a:gd name="connsiteX4-9" fmla="*/ 46127 w 2253938"/>
              <a:gd name="connsiteY4-10" fmla="*/ 0 h 3720987"/>
              <a:gd name="connsiteX5-11" fmla="*/ 1670834 w 2253938"/>
              <a:gd name="connsiteY5-12" fmla="*/ 0 h 3720987"/>
              <a:gd name="connsiteX6-13" fmla="*/ 1670834 w 2253938"/>
              <a:gd name="connsiteY6-14" fmla="*/ 1274220 h 3720987"/>
              <a:gd name="connsiteX7-15" fmla="*/ 46127 w 2253938"/>
              <a:gd name="connsiteY7-16" fmla="*/ 1274220 h 3720987"/>
              <a:gd name="connsiteX8-17" fmla="*/ 0 w 2253938"/>
              <a:gd name="connsiteY8-18" fmla="*/ 1228093 h 3720987"/>
              <a:gd name="connsiteX9-19" fmla="*/ 0 w 2253938"/>
              <a:gd name="connsiteY9-20" fmla="*/ 46127 h 3720987"/>
              <a:gd name="connsiteX10-21" fmla="*/ 46127 w 2253938"/>
              <a:gd name="connsiteY10-22" fmla="*/ 0 h 3720987"/>
              <a:gd name="connsiteX0-23" fmla="*/ 688166 w 2253938"/>
              <a:gd name="connsiteY0-24" fmla="*/ 3720987 h 3720987"/>
              <a:gd name="connsiteX1-25" fmla="*/ 2253938 w 2253938"/>
              <a:gd name="connsiteY1-26" fmla="*/ 3720987 h 3720987"/>
              <a:gd name="connsiteX2-27" fmla="*/ 688166 w 2253938"/>
              <a:gd name="connsiteY2-28" fmla="*/ 3720987 h 3720987"/>
              <a:gd name="connsiteX3-29" fmla="*/ 46127 w 2253938"/>
              <a:gd name="connsiteY3-30" fmla="*/ 0 h 3720987"/>
              <a:gd name="connsiteX4-31" fmla="*/ 1670834 w 2253938"/>
              <a:gd name="connsiteY4-32" fmla="*/ 0 h 3720987"/>
              <a:gd name="connsiteX5-33" fmla="*/ 1670834 w 2253938"/>
              <a:gd name="connsiteY5-34" fmla="*/ 1274220 h 3720987"/>
              <a:gd name="connsiteX6-35" fmla="*/ 46127 w 2253938"/>
              <a:gd name="connsiteY6-36" fmla="*/ 1274220 h 3720987"/>
              <a:gd name="connsiteX7-37" fmla="*/ 0 w 2253938"/>
              <a:gd name="connsiteY7-38" fmla="*/ 1228093 h 3720987"/>
              <a:gd name="connsiteX8-39" fmla="*/ 0 w 2253938"/>
              <a:gd name="connsiteY8-40" fmla="*/ 46127 h 3720987"/>
              <a:gd name="connsiteX9-41" fmla="*/ 46127 w 2253938"/>
              <a:gd name="connsiteY9-42" fmla="*/ 0 h 3720987"/>
              <a:gd name="connsiteX0-43" fmla="*/ 46127 w 1670834"/>
              <a:gd name="connsiteY0-44" fmla="*/ 0 h 1274220"/>
              <a:gd name="connsiteX1-45" fmla="*/ 1670834 w 1670834"/>
              <a:gd name="connsiteY1-46" fmla="*/ 0 h 1274220"/>
              <a:gd name="connsiteX2-47" fmla="*/ 1670834 w 1670834"/>
              <a:gd name="connsiteY2-48" fmla="*/ 1274220 h 1274220"/>
              <a:gd name="connsiteX3-49" fmla="*/ 46127 w 1670834"/>
              <a:gd name="connsiteY3-50" fmla="*/ 1274220 h 1274220"/>
              <a:gd name="connsiteX4-51" fmla="*/ 0 w 1670834"/>
              <a:gd name="connsiteY4-52" fmla="*/ 1228093 h 1274220"/>
              <a:gd name="connsiteX5-53" fmla="*/ 0 w 1670834"/>
              <a:gd name="connsiteY5-54" fmla="*/ 46127 h 1274220"/>
              <a:gd name="connsiteX6-55" fmla="*/ 46127 w 1670834"/>
              <a:gd name="connsiteY6-56" fmla="*/ 0 h 12742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30" name="Picture Placeholder 29"/>
          <p:cNvSpPr>
            <a:spLocks noGrp="1"/>
          </p:cNvSpPr>
          <p:nvPr>
            <p:ph type="pic" sz="quarter" idx="20" hasCustomPrompt="1"/>
          </p:nvPr>
        </p:nvSpPr>
        <p:spPr>
          <a:xfrm>
            <a:off x="5830535" y="3577997"/>
            <a:ext cx="832321" cy="83187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1" fmla="*/ 688166 w 2253938"/>
              <a:gd name="connsiteY0-2" fmla="*/ 3720987 h 3720987"/>
              <a:gd name="connsiteX1-3" fmla="*/ 2253938 w 2253938"/>
              <a:gd name="connsiteY1-4" fmla="*/ 1667854 h 3720987"/>
              <a:gd name="connsiteX2-5" fmla="*/ 2253938 w 2253938"/>
              <a:gd name="connsiteY2-6" fmla="*/ 3720987 h 3720987"/>
              <a:gd name="connsiteX3-7" fmla="*/ 688166 w 2253938"/>
              <a:gd name="connsiteY3-8" fmla="*/ 3720987 h 3720987"/>
              <a:gd name="connsiteX4-9" fmla="*/ 46127 w 2253938"/>
              <a:gd name="connsiteY4-10" fmla="*/ 0 h 3720987"/>
              <a:gd name="connsiteX5-11" fmla="*/ 1670834 w 2253938"/>
              <a:gd name="connsiteY5-12" fmla="*/ 0 h 3720987"/>
              <a:gd name="connsiteX6-13" fmla="*/ 1670834 w 2253938"/>
              <a:gd name="connsiteY6-14" fmla="*/ 1274220 h 3720987"/>
              <a:gd name="connsiteX7-15" fmla="*/ 46127 w 2253938"/>
              <a:gd name="connsiteY7-16" fmla="*/ 1274220 h 3720987"/>
              <a:gd name="connsiteX8-17" fmla="*/ 0 w 2253938"/>
              <a:gd name="connsiteY8-18" fmla="*/ 1228093 h 3720987"/>
              <a:gd name="connsiteX9-19" fmla="*/ 0 w 2253938"/>
              <a:gd name="connsiteY9-20" fmla="*/ 46127 h 3720987"/>
              <a:gd name="connsiteX10-21" fmla="*/ 46127 w 2253938"/>
              <a:gd name="connsiteY10-22" fmla="*/ 0 h 3720987"/>
              <a:gd name="connsiteX0-23" fmla="*/ 688166 w 2253938"/>
              <a:gd name="connsiteY0-24" fmla="*/ 3720987 h 3720987"/>
              <a:gd name="connsiteX1-25" fmla="*/ 2253938 w 2253938"/>
              <a:gd name="connsiteY1-26" fmla="*/ 3720987 h 3720987"/>
              <a:gd name="connsiteX2-27" fmla="*/ 688166 w 2253938"/>
              <a:gd name="connsiteY2-28" fmla="*/ 3720987 h 3720987"/>
              <a:gd name="connsiteX3-29" fmla="*/ 46127 w 2253938"/>
              <a:gd name="connsiteY3-30" fmla="*/ 0 h 3720987"/>
              <a:gd name="connsiteX4-31" fmla="*/ 1670834 w 2253938"/>
              <a:gd name="connsiteY4-32" fmla="*/ 0 h 3720987"/>
              <a:gd name="connsiteX5-33" fmla="*/ 1670834 w 2253938"/>
              <a:gd name="connsiteY5-34" fmla="*/ 1274220 h 3720987"/>
              <a:gd name="connsiteX6-35" fmla="*/ 46127 w 2253938"/>
              <a:gd name="connsiteY6-36" fmla="*/ 1274220 h 3720987"/>
              <a:gd name="connsiteX7-37" fmla="*/ 0 w 2253938"/>
              <a:gd name="connsiteY7-38" fmla="*/ 1228093 h 3720987"/>
              <a:gd name="connsiteX8-39" fmla="*/ 0 w 2253938"/>
              <a:gd name="connsiteY8-40" fmla="*/ 46127 h 3720987"/>
              <a:gd name="connsiteX9-41" fmla="*/ 46127 w 2253938"/>
              <a:gd name="connsiteY9-42" fmla="*/ 0 h 3720987"/>
              <a:gd name="connsiteX0-43" fmla="*/ 46127 w 1670834"/>
              <a:gd name="connsiteY0-44" fmla="*/ 0 h 1274220"/>
              <a:gd name="connsiteX1-45" fmla="*/ 1670834 w 1670834"/>
              <a:gd name="connsiteY1-46" fmla="*/ 0 h 1274220"/>
              <a:gd name="connsiteX2-47" fmla="*/ 1670834 w 1670834"/>
              <a:gd name="connsiteY2-48" fmla="*/ 1274220 h 1274220"/>
              <a:gd name="connsiteX3-49" fmla="*/ 46127 w 1670834"/>
              <a:gd name="connsiteY3-50" fmla="*/ 1274220 h 1274220"/>
              <a:gd name="connsiteX4-51" fmla="*/ 0 w 1670834"/>
              <a:gd name="connsiteY4-52" fmla="*/ 1228093 h 1274220"/>
              <a:gd name="connsiteX5-53" fmla="*/ 0 w 1670834"/>
              <a:gd name="connsiteY5-54" fmla="*/ 46127 h 1274220"/>
              <a:gd name="connsiteX6-55" fmla="*/ 46127 w 1670834"/>
              <a:gd name="connsiteY6-56" fmla="*/ 0 h 12742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35783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180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210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240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27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grpId="0" nodeType="withEffect">
                                  <p:stCondLst>
                                    <p:cond delay="300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grpId="0" nodeType="withEffect">
                                  <p:stCondLst>
                                    <p:cond delay="330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p:stCondLst>
                                    <p:cond delay="360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grpId="0" nodeType="withEffect">
                                  <p:stCondLst>
                                    <p:cond delay="390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Lst>
  </p:timing>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14" name="Picture Placeholder 2"/>
          <p:cNvSpPr>
            <a:spLocks noGrp="1"/>
          </p:cNvSpPr>
          <p:nvPr>
            <p:ph type="pic" sz="quarter" idx="11" hasCustomPrompt="1"/>
          </p:nvPr>
        </p:nvSpPr>
        <p:spPr>
          <a:xfrm>
            <a:off x="1106208" y="1803891"/>
            <a:ext cx="1025463" cy="1025463"/>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5" name="Picture Placeholder 2"/>
          <p:cNvSpPr>
            <a:spLocks noGrp="1"/>
          </p:cNvSpPr>
          <p:nvPr>
            <p:ph type="pic" sz="quarter" idx="12" hasCustomPrompt="1"/>
          </p:nvPr>
        </p:nvSpPr>
        <p:spPr>
          <a:xfrm>
            <a:off x="3068823" y="1803891"/>
            <a:ext cx="1025463" cy="1025463"/>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3" hasCustomPrompt="1"/>
          </p:nvPr>
        </p:nvSpPr>
        <p:spPr>
          <a:xfrm>
            <a:off x="5031438" y="1803891"/>
            <a:ext cx="1025463" cy="1025463"/>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7" name="Picture Placeholder 2"/>
          <p:cNvSpPr>
            <a:spLocks noGrp="1"/>
          </p:cNvSpPr>
          <p:nvPr>
            <p:ph type="pic" sz="quarter" idx="14" hasCustomPrompt="1"/>
          </p:nvPr>
        </p:nvSpPr>
        <p:spPr>
          <a:xfrm>
            <a:off x="6994052" y="1803891"/>
            <a:ext cx="1025463" cy="1025463"/>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67784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childTnLst>
                                </p:cTn>
                              </p:par>
                              <p:par>
                                <p:cTn id="14" presetID="10" presetClass="entr" presetSubtype="0" fill="hold" grpId="0" nodeType="withEffect">
                                  <p:stCondLst>
                                    <p:cond delay="250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6" name="Picture Placeholder 2"/>
          <p:cNvSpPr>
            <a:spLocks noGrp="1"/>
          </p:cNvSpPr>
          <p:nvPr>
            <p:ph type="pic" sz="quarter" idx="11" hasCustomPrompt="1"/>
          </p:nvPr>
        </p:nvSpPr>
        <p:spPr>
          <a:xfrm>
            <a:off x="1" y="0"/>
            <a:ext cx="9143999"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alpha val="20000"/>
                  </a:prstClr>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alpha val="20000"/>
                </a:prstClr>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solidFill>
                  <a:srgbClr val="FFFFFF"/>
                </a:solidFill>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bg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Tree>
    <p:extLst>
      <p:ext uri="{BB962C8B-B14F-4D97-AF65-F5344CB8AC3E}">
        <p14:creationId xmlns:p14="http://schemas.microsoft.com/office/powerpoint/2010/main" val="3762663310"/>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64_Title Slide">
    <p:spTree>
      <p:nvGrpSpPr>
        <p:cNvPr id="1" name=""/>
        <p:cNvGrpSpPr/>
        <p:nvPr/>
      </p:nvGrpSpPr>
      <p:grpSpPr>
        <a:xfrm>
          <a:off x="0" y="0"/>
          <a:ext cx="0" cy="0"/>
          <a:chOff x="0" y="0"/>
          <a:chExt cx="0" cy="0"/>
        </a:xfrm>
      </p:grpSpPr>
      <p:sp>
        <p:nvSpPr>
          <p:cNvPr id="6" name="Picture Placeholder 2"/>
          <p:cNvSpPr>
            <a:spLocks noGrp="1"/>
          </p:cNvSpPr>
          <p:nvPr>
            <p:ph type="pic" sz="quarter" idx="11" hasCustomPrompt="1"/>
          </p:nvPr>
        </p:nvSpPr>
        <p:spPr>
          <a:xfrm>
            <a:off x="1" y="0"/>
            <a:ext cx="9143999"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007433411"/>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 name="Picture Placeholder 2"/>
          <p:cNvSpPr>
            <a:spLocks noGrp="1"/>
          </p:cNvSpPr>
          <p:nvPr>
            <p:ph type="pic" sz="quarter" idx="11" hasCustomPrompt="1"/>
          </p:nvPr>
        </p:nvSpPr>
        <p:spPr>
          <a:xfrm>
            <a:off x="1" y="0"/>
            <a:ext cx="9143999"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alpha val="20000"/>
                  </a:prstClr>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alpha val="20000"/>
                </a:prstClr>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solidFill>
                  <a:srgbClr val="FFFFFF"/>
                </a:solidFill>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bg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13" name="Picture Placeholder 2"/>
          <p:cNvSpPr>
            <a:spLocks noGrp="1"/>
          </p:cNvSpPr>
          <p:nvPr>
            <p:ph type="pic" sz="quarter" idx="12" hasCustomPrompt="1"/>
          </p:nvPr>
        </p:nvSpPr>
        <p:spPr>
          <a:xfrm>
            <a:off x="2171328" y="1757076"/>
            <a:ext cx="937819" cy="1253124"/>
          </a:xfrm>
          <a:prstGeom prst="round1Rect">
            <a:avLst>
              <a:gd name="adj" fmla="val 4036"/>
            </a:avLst>
          </a:prstGeom>
          <a:pattFill prst="pct5">
            <a:fgClr>
              <a:schemeClr val="tx1"/>
            </a:fgClr>
            <a:bgClr>
              <a:schemeClr val="bg1">
                <a:lumMod val="7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3" hasCustomPrompt="1"/>
          </p:nvPr>
        </p:nvSpPr>
        <p:spPr>
          <a:xfrm>
            <a:off x="4827378" y="1757076"/>
            <a:ext cx="937819" cy="1253124"/>
          </a:xfrm>
          <a:prstGeom prst="round1Rect">
            <a:avLst>
              <a:gd name="adj" fmla="val 4036"/>
            </a:avLst>
          </a:prstGeom>
          <a:pattFill prst="pct5">
            <a:fgClr>
              <a:schemeClr val="tx1"/>
            </a:fgClr>
            <a:bgClr>
              <a:schemeClr val="bg1">
                <a:lumMod val="7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5" name="Picture Placeholder 2"/>
          <p:cNvSpPr>
            <a:spLocks noGrp="1"/>
          </p:cNvSpPr>
          <p:nvPr>
            <p:ph type="pic" sz="quarter" idx="14" hasCustomPrompt="1"/>
          </p:nvPr>
        </p:nvSpPr>
        <p:spPr>
          <a:xfrm>
            <a:off x="7493687" y="1757076"/>
            <a:ext cx="937819" cy="1253124"/>
          </a:xfrm>
          <a:prstGeom prst="round1Rect">
            <a:avLst>
              <a:gd name="adj" fmla="val 4036"/>
            </a:avLst>
          </a:prstGeom>
          <a:pattFill prst="pct5">
            <a:fgClr>
              <a:schemeClr val="tx1"/>
            </a:fgClr>
            <a:bgClr>
              <a:schemeClr val="bg1">
                <a:lumMod val="7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420853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12" name="Picture Placeholder 2"/>
          <p:cNvSpPr>
            <a:spLocks noGrp="1"/>
          </p:cNvSpPr>
          <p:nvPr>
            <p:ph type="pic" sz="quarter" idx="11" hasCustomPrompt="1"/>
          </p:nvPr>
        </p:nvSpPr>
        <p:spPr>
          <a:xfrm>
            <a:off x="2170302" y="1757076"/>
            <a:ext cx="937819" cy="1253124"/>
          </a:xfrm>
          <a:prstGeom prst="round1Rect">
            <a:avLst>
              <a:gd name="adj" fmla="val 4036"/>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3" name="Picture Placeholder 2"/>
          <p:cNvSpPr>
            <a:spLocks noGrp="1"/>
          </p:cNvSpPr>
          <p:nvPr>
            <p:ph type="pic" sz="quarter" idx="12" hasCustomPrompt="1"/>
          </p:nvPr>
        </p:nvSpPr>
        <p:spPr>
          <a:xfrm>
            <a:off x="4825417" y="1757076"/>
            <a:ext cx="937819" cy="1253124"/>
          </a:xfrm>
          <a:prstGeom prst="round1Rect">
            <a:avLst>
              <a:gd name="adj" fmla="val 4036"/>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3" hasCustomPrompt="1"/>
          </p:nvPr>
        </p:nvSpPr>
        <p:spPr>
          <a:xfrm>
            <a:off x="7499408" y="1757076"/>
            <a:ext cx="937819" cy="1253124"/>
          </a:xfrm>
          <a:prstGeom prst="round1Rect">
            <a:avLst>
              <a:gd name="adj" fmla="val 4036"/>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82049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5" name="Picture Placeholder 2"/>
          <p:cNvSpPr>
            <a:spLocks noGrp="1"/>
          </p:cNvSpPr>
          <p:nvPr>
            <p:ph type="pic" sz="quarter" idx="10" hasCustomPrompt="1"/>
          </p:nvPr>
        </p:nvSpPr>
        <p:spPr>
          <a:xfrm>
            <a:off x="7001395" y="0"/>
            <a:ext cx="2142605"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2710422108"/>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75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5" name="Picture Placeholder 2"/>
          <p:cNvSpPr>
            <a:spLocks noGrp="1"/>
          </p:cNvSpPr>
          <p:nvPr>
            <p:ph type="pic" sz="quarter" idx="10" hasCustomPrompt="1"/>
          </p:nvPr>
        </p:nvSpPr>
        <p:spPr>
          <a:xfrm>
            <a:off x="4121035" y="0"/>
            <a:ext cx="5022965"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051499968"/>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77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6" name="Picture Placeholder 5"/>
          <p:cNvSpPr>
            <a:spLocks noGrp="1"/>
          </p:cNvSpPr>
          <p:nvPr>
            <p:ph type="pic" sz="quarter" idx="10" hasCustomPrompt="1"/>
          </p:nvPr>
        </p:nvSpPr>
        <p:spPr>
          <a:xfrm>
            <a:off x="0" y="0"/>
            <a:ext cx="7660062" cy="5143500"/>
          </a:xfrm>
          <a:custGeom>
            <a:avLst/>
            <a:gdLst/>
            <a:ahLst/>
            <a:cxnLst/>
            <a:rect l="l" t="t" r="r" b="b"/>
            <a:pathLst>
              <a:path w="10213416" h="6858000">
                <a:moveTo>
                  <a:pt x="3161802" y="4171890"/>
                </a:moveTo>
                <a:cubicBezTo>
                  <a:pt x="3020099" y="4292600"/>
                  <a:pt x="2867899" y="4465793"/>
                  <a:pt x="2757685" y="4665227"/>
                </a:cubicBezTo>
                <a:cubicBezTo>
                  <a:pt x="2537257" y="5064096"/>
                  <a:pt x="2458533" y="5546938"/>
                  <a:pt x="2594989" y="5662400"/>
                </a:cubicBezTo>
                <a:cubicBezTo>
                  <a:pt x="2741940" y="5783110"/>
                  <a:pt x="3062085" y="5599420"/>
                  <a:pt x="3319251" y="5116579"/>
                </a:cubicBezTo>
                <a:cubicBezTo>
                  <a:pt x="3397975" y="4969627"/>
                  <a:pt x="3460954" y="4822676"/>
                  <a:pt x="3502940" y="4696717"/>
                </a:cubicBezTo>
                <a:cubicBezTo>
                  <a:pt x="3466202" y="4680972"/>
                  <a:pt x="3434713" y="4659979"/>
                  <a:pt x="3403223" y="4633738"/>
                </a:cubicBezTo>
                <a:cubicBezTo>
                  <a:pt x="3293009" y="4549765"/>
                  <a:pt x="3167050" y="4366076"/>
                  <a:pt x="3161802" y="4171890"/>
                </a:cubicBezTo>
                <a:close/>
                <a:moveTo>
                  <a:pt x="3515202" y="4054140"/>
                </a:moveTo>
                <a:cubicBezTo>
                  <a:pt x="3478646" y="4049355"/>
                  <a:pt x="3438977" y="4096774"/>
                  <a:pt x="3424216" y="4182386"/>
                </a:cubicBezTo>
                <a:cubicBezTo>
                  <a:pt x="3397975" y="4324090"/>
                  <a:pt x="3455705" y="4476289"/>
                  <a:pt x="3539678" y="4555014"/>
                </a:cubicBezTo>
                <a:cubicBezTo>
                  <a:pt x="3581664" y="4392317"/>
                  <a:pt x="3597409" y="4261110"/>
                  <a:pt x="3581664" y="4166641"/>
                </a:cubicBezTo>
                <a:cubicBezTo>
                  <a:pt x="3570183" y="4093165"/>
                  <a:pt x="3543634" y="4057863"/>
                  <a:pt x="3515202" y="4054140"/>
                </a:cubicBezTo>
                <a:close/>
                <a:moveTo>
                  <a:pt x="2001027" y="3753453"/>
                </a:moveTo>
                <a:cubicBezTo>
                  <a:pt x="2016895" y="3754160"/>
                  <a:pt x="2033131" y="3762524"/>
                  <a:pt x="2050844" y="3778269"/>
                </a:cubicBezTo>
                <a:cubicBezTo>
                  <a:pt x="2124320" y="3872738"/>
                  <a:pt x="2166306" y="4098414"/>
                  <a:pt x="2029851" y="4366076"/>
                </a:cubicBezTo>
                <a:cubicBezTo>
                  <a:pt x="1872403" y="4670476"/>
                  <a:pt x="1552258" y="5300269"/>
                  <a:pt x="1331831" y="5809351"/>
                </a:cubicBezTo>
                <a:cubicBezTo>
                  <a:pt x="1690025" y="5616477"/>
                  <a:pt x="1971874" y="5363330"/>
                  <a:pt x="2177377" y="5109680"/>
                </a:cubicBezTo>
                <a:lnTo>
                  <a:pt x="2233299" y="5036884"/>
                </a:lnTo>
                <a:lnTo>
                  <a:pt x="2235967" y="5016887"/>
                </a:lnTo>
                <a:cubicBezTo>
                  <a:pt x="2266274" y="4834956"/>
                  <a:pt x="2339463" y="4644234"/>
                  <a:pt x="2442789" y="4460545"/>
                </a:cubicBezTo>
                <a:cubicBezTo>
                  <a:pt x="2642223" y="4103662"/>
                  <a:pt x="2962367" y="3799262"/>
                  <a:pt x="3277264" y="3778269"/>
                </a:cubicBezTo>
                <a:cubicBezTo>
                  <a:pt x="3439961" y="3767773"/>
                  <a:pt x="3529181" y="3815007"/>
                  <a:pt x="3634147" y="3956710"/>
                </a:cubicBezTo>
                <a:cubicBezTo>
                  <a:pt x="3754857" y="4119407"/>
                  <a:pt x="3912305" y="4156145"/>
                  <a:pt x="3880815" y="4534020"/>
                </a:cubicBezTo>
                <a:cubicBezTo>
                  <a:pt x="3875568" y="4576007"/>
                  <a:pt x="3875568" y="4612745"/>
                  <a:pt x="3870319" y="4654731"/>
                </a:cubicBezTo>
                <a:cubicBezTo>
                  <a:pt x="3901809" y="4654731"/>
                  <a:pt x="3933299" y="4644234"/>
                  <a:pt x="3975285" y="4644234"/>
                </a:cubicBezTo>
                <a:cubicBezTo>
                  <a:pt x="4012023" y="4644234"/>
                  <a:pt x="4012023" y="4670476"/>
                  <a:pt x="3991030" y="4696717"/>
                </a:cubicBezTo>
                <a:cubicBezTo>
                  <a:pt x="3954292" y="4738703"/>
                  <a:pt x="3901809" y="4759697"/>
                  <a:pt x="3849326" y="4764945"/>
                </a:cubicBezTo>
                <a:cubicBezTo>
                  <a:pt x="3739113" y="5211048"/>
                  <a:pt x="3408471" y="5741124"/>
                  <a:pt x="3020099" y="5872331"/>
                </a:cubicBezTo>
                <a:cubicBezTo>
                  <a:pt x="2831161" y="5935310"/>
                  <a:pt x="2568747" y="5914317"/>
                  <a:pt x="2358816" y="5641407"/>
                </a:cubicBezTo>
                <a:cubicBezTo>
                  <a:pt x="2301085" y="5565307"/>
                  <a:pt x="2262707" y="5479694"/>
                  <a:pt x="2241304" y="5387521"/>
                </a:cubicBezTo>
                <a:lnTo>
                  <a:pt x="2232898" y="5341726"/>
                </a:lnTo>
                <a:lnTo>
                  <a:pt x="2210017" y="5375574"/>
                </a:lnTo>
                <a:cubicBezTo>
                  <a:pt x="1999407" y="5666254"/>
                  <a:pt x="1650991" y="5851994"/>
                  <a:pt x="1242610" y="6019283"/>
                </a:cubicBezTo>
                <a:cubicBezTo>
                  <a:pt x="1132396" y="6283008"/>
                  <a:pt x="1011112" y="6566661"/>
                  <a:pt x="879587" y="6827066"/>
                </a:cubicBezTo>
                <a:lnTo>
                  <a:pt x="862964" y="6858000"/>
                </a:lnTo>
                <a:lnTo>
                  <a:pt x="445995" y="6858000"/>
                </a:lnTo>
                <a:lnTo>
                  <a:pt x="448712" y="6853407"/>
                </a:lnTo>
                <a:cubicBezTo>
                  <a:pt x="556644" y="6665681"/>
                  <a:pt x="668580" y="6444065"/>
                  <a:pt x="770265" y="6202972"/>
                </a:cubicBezTo>
                <a:cubicBezTo>
                  <a:pt x="514412" y="6350580"/>
                  <a:pt x="321292" y="6543946"/>
                  <a:pt x="184816" y="6734913"/>
                </a:cubicBezTo>
                <a:lnTo>
                  <a:pt x="107835" y="6858000"/>
                </a:lnTo>
                <a:lnTo>
                  <a:pt x="0" y="6858000"/>
                </a:lnTo>
                <a:lnTo>
                  <a:pt x="0" y="6535613"/>
                </a:lnTo>
                <a:lnTo>
                  <a:pt x="23913" y="6507013"/>
                </a:lnTo>
                <a:cubicBezTo>
                  <a:pt x="238713" y="6281450"/>
                  <a:pt x="534749" y="6110471"/>
                  <a:pt x="859486" y="5982545"/>
                </a:cubicBezTo>
                <a:cubicBezTo>
                  <a:pt x="911968" y="5861834"/>
                  <a:pt x="964451" y="5730627"/>
                  <a:pt x="1022182" y="5604669"/>
                </a:cubicBezTo>
                <a:cubicBezTo>
                  <a:pt x="859486" y="5772614"/>
                  <a:pt x="660051" y="5909069"/>
                  <a:pt x="450120" y="5893324"/>
                </a:cubicBezTo>
                <a:cubicBezTo>
                  <a:pt x="72245" y="5861834"/>
                  <a:pt x="61748" y="5478710"/>
                  <a:pt x="182458" y="5132324"/>
                </a:cubicBezTo>
                <a:cubicBezTo>
                  <a:pt x="297920" y="4796434"/>
                  <a:pt x="555086" y="4276855"/>
                  <a:pt x="896224" y="3804510"/>
                </a:cubicBezTo>
                <a:cubicBezTo>
                  <a:pt x="938210" y="3746780"/>
                  <a:pt x="990693" y="3752028"/>
                  <a:pt x="1027430" y="3804510"/>
                </a:cubicBezTo>
                <a:cubicBezTo>
                  <a:pt x="1153389" y="3972455"/>
                  <a:pt x="1121899" y="4192883"/>
                  <a:pt x="927713" y="4502531"/>
                </a:cubicBezTo>
                <a:cubicBezTo>
                  <a:pt x="738775" y="4806931"/>
                  <a:pt x="623313" y="5022110"/>
                  <a:pt x="523596" y="5268779"/>
                </a:cubicBezTo>
                <a:cubicBezTo>
                  <a:pt x="418631" y="5525945"/>
                  <a:pt x="429127" y="5709634"/>
                  <a:pt x="549837" y="5720131"/>
                </a:cubicBezTo>
                <a:cubicBezTo>
                  <a:pt x="754520" y="5735876"/>
                  <a:pt x="1016934" y="5399986"/>
                  <a:pt x="1284596" y="4943386"/>
                </a:cubicBezTo>
                <a:cubicBezTo>
                  <a:pt x="1510272" y="4555014"/>
                  <a:pt x="1735948" y="4082669"/>
                  <a:pt x="1919638" y="3815007"/>
                </a:cubicBezTo>
                <a:cubicBezTo>
                  <a:pt x="1949159" y="3772365"/>
                  <a:pt x="1974580" y="3752274"/>
                  <a:pt x="2001027" y="3753453"/>
                </a:cubicBezTo>
                <a:close/>
                <a:moveTo>
                  <a:pt x="5834928" y="3730051"/>
                </a:moveTo>
                <a:cubicBezTo>
                  <a:pt x="5850304" y="3732019"/>
                  <a:pt x="5865311" y="3742843"/>
                  <a:pt x="5881056" y="3762524"/>
                </a:cubicBezTo>
                <a:cubicBezTo>
                  <a:pt x="5959780" y="3856993"/>
                  <a:pt x="6001766" y="4087917"/>
                  <a:pt x="5875807" y="4350331"/>
                </a:cubicBezTo>
                <a:cubicBezTo>
                  <a:pt x="5760346" y="4586503"/>
                  <a:pt x="5497931" y="4980124"/>
                  <a:pt x="5377221" y="5247786"/>
                </a:cubicBezTo>
                <a:cubicBezTo>
                  <a:pt x="5240766" y="5546938"/>
                  <a:pt x="5261760" y="5767365"/>
                  <a:pt x="5450697" y="5756869"/>
                </a:cubicBezTo>
                <a:cubicBezTo>
                  <a:pt x="5671125" y="5746372"/>
                  <a:pt x="5938787" y="5399986"/>
                  <a:pt x="6143469" y="5032607"/>
                </a:cubicBezTo>
                <a:cubicBezTo>
                  <a:pt x="6169711" y="4985372"/>
                  <a:pt x="6216946" y="4980124"/>
                  <a:pt x="6237939" y="5027358"/>
                </a:cubicBezTo>
                <a:cubicBezTo>
                  <a:pt x="6258931" y="5069344"/>
                  <a:pt x="6264180" y="5211048"/>
                  <a:pt x="6190704" y="5358000"/>
                </a:cubicBezTo>
                <a:cubicBezTo>
                  <a:pt x="6038504" y="5651903"/>
                  <a:pt x="5713111" y="5919565"/>
                  <a:pt x="5403463" y="5919565"/>
                </a:cubicBezTo>
                <a:cubicBezTo>
                  <a:pt x="5062325" y="5919565"/>
                  <a:pt x="4925870" y="5704386"/>
                  <a:pt x="4967856" y="5399986"/>
                </a:cubicBezTo>
                <a:cubicBezTo>
                  <a:pt x="4784167" y="5646655"/>
                  <a:pt x="4506008" y="5914317"/>
                  <a:pt x="4212105" y="5893324"/>
                </a:cubicBezTo>
                <a:cubicBezTo>
                  <a:pt x="3839478" y="5867083"/>
                  <a:pt x="3828981" y="5478710"/>
                  <a:pt x="3944443" y="5132324"/>
                </a:cubicBezTo>
                <a:cubicBezTo>
                  <a:pt x="4059905" y="4785938"/>
                  <a:pt x="4327567" y="4271607"/>
                  <a:pt x="4668705" y="3794014"/>
                </a:cubicBezTo>
                <a:cubicBezTo>
                  <a:pt x="4710691" y="3736283"/>
                  <a:pt x="4763174" y="3741531"/>
                  <a:pt x="4805160" y="3788766"/>
                </a:cubicBezTo>
                <a:cubicBezTo>
                  <a:pt x="4920622" y="3961959"/>
                  <a:pt x="4894380" y="4198131"/>
                  <a:pt x="4705442" y="4497283"/>
                </a:cubicBezTo>
                <a:cubicBezTo>
                  <a:pt x="4511256" y="4806931"/>
                  <a:pt x="4406291" y="5016862"/>
                  <a:pt x="4296077" y="5268779"/>
                </a:cubicBezTo>
                <a:cubicBezTo>
                  <a:pt x="4185864" y="5525945"/>
                  <a:pt x="4201608" y="5714883"/>
                  <a:pt x="4322318" y="5725379"/>
                </a:cubicBezTo>
                <a:cubicBezTo>
                  <a:pt x="4527001" y="5741124"/>
                  <a:pt x="4815656" y="5373744"/>
                  <a:pt x="5099063" y="4917145"/>
                </a:cubicBezTo>
                <a:cubicBezTo>
                  <a:pt x="5429704" y="4381820"/>
                  <a:pt x="5581905" y="4019689"/>
                  <a:pt x="5749849" y="3794014"/>
                </a:cubicBezTo>
                <a:cubicBezTo>
                  <a:pt x="5782651" y="3748092"/>
                  <a:pt x="5809302" y="3726770"/>
                  <a:pt x="5834928" y="3730051"/>
                </a:cubicBezTo>
                <a:close/>
                <a:moveTo>
                  <a:pt x="5354245" y="1489879"/>
                </a:moveTo>
                <a:cubicBezTo>
                  <a:pt x="5178814" y="1496016"/>
                  <a:pt x="4810522" y="1830306"/>
                  <a:pt x="4530888" y="2282806"/>
                </a:cubicBezTo>
                <a:cubicBezTo>
                  <a:pt x="4252729" y="2734158"/>
                  <a:pt x="4184502" y="3196006"/>
                  <a:pt x="4389184" y="3201254"/>
                </a:cubicBezTo>
                <a:cubicBezTo>
                  <a:pt x="4604363" y="3206502"/>
                  <a:pt x="4877273" y="2870613"/>
                  <a:pt x="5144936" y="2408765"/>
                </a:cubicBezTo>
                <a:cubicBezTo>
                  <a:pt x="5475576" y="1831454"/>
                  <a:pt x="5522811" y="1506061"/>
                  <a:pt x="5370611" y="1490316"/>
                </a:cubicBezTo>
                <a:cubicBezTo>
                  <a:pt x="5365363" y="1489824"/>
                  <a:pt x="5359905" y="1489681"/>
                  <a:pt x="5354245" y="1489879"/>
                </a:cubicBezTo>
                <a:close/>
                <a:moveTo>
                  <a:pt x="2449713" y="68034"/>
                </a:moveTo>
                <a:cubicBezTo>
                  <a:pt x="2670141" y="73282"/>
                  <a:pt x="2869575" y="131013"/>
                  <a:pt x="2948299" y="335696"/>
                </a:cubicBezTo>
                <a:cubicBezTo>
                  <a:pt x="2964044" y="377682"/>
                  <a:pt x="2953547" y="419668"/>
                  <a:pt x="2885320" y="414420"/>
                </a:cubicBezTo>
                <a:cubicBezTo>
                  <a:pt x="2628155" y="388179"/>
                  <a:pt x="2297513" y="440661"/>
                  <a:pt x="1993113" y="493144"/>
                </a:cubicBezTo>
                <a:cubicBezTo>
                  <a:pt x="1998362" y="619103"/>
                  <a:pt x="1961624" y="792296"/>
                  <a:pt x="1819920" y="1049461"/>
                </a:cubicBezTo>
                <a:cubicBezTo>
                  <a:pt x="1505024" y="1621523"/>
                  <a:pt x="1058920" y="2356282"/>
                  <a:pt x="649555" y="3316716"/>
                </a:cubicBezTo>
                <a:cubicBezTo>
                  <a:pt x="628562" y="3369199"/>
                  <a:pt x="602320" y="3369199"/>
                  <a:pt x="565583" y="3332461"/>
                </a:cubicBezTo>
                <a:cubicBezTo>
                  <a:pt x="492106" y="3264233"/>
                  <a:pt x="429127" y="3106785"/>
                  <a:pt x="497355" y="2854868"/>
                </a:cubicBezTo>
                <a:cubicBezTo>
                  <a:pt x="618065" y="2424509"/>
                  <a:pt x="1184879" y="1285634"/>
                  <a:pt x="1672969" y="545627"/>
                </a:cubicBezTo>
                <a:cubicBezTo>
                  <a:pt x="1552258" y="566620"/>
                  <a:pt x="1447293" y="577117"/>
                  <a:pt x="1352824" y="582365"/>
                </a:cubicBezTo>
                <a:cubicBezTo>
                  <a:pt x="1037927" y="592861"/>
                  <a:pt x="812251" y="477399"/>
                  <a:pt x="754520" y="283213"/>
                </a:cubicBezTo>
                <a:cubicBezTo>
                  <a:pt x="738776" y="235979"/>
                  <a:pt x="759769" y="209737"/>
                  <a:pt x="812251" y="214985"/>
                </a:cubicBezTo>
                <a:cubicBezTo>
                  <a:pt x="1279348" y="251723"/>
                  <a:pt x="2150561" y="57537"/>
                  <a:pt x="2449713" y="68034"/>
                </a:cubicBezTo>
                <a:close/>
                <a:moveTo>
                  <a:pt x="3428701" y="0"/>
                </a:moveTo>
                <a:lnTo>
                  <a:pt x="3677255" y="0"/>
                </a:lnTo>
                <a:lnTo>
                  <a:pt x="3680445" y="18503"/>
                </a:lnTo>
                <a:cubicBezTo>
                  <a:pt x="3695452" y="172015"/>
                  <a:pt x="3649201" y="381618"/>
                  <a:pt x="3499626" y="629599"/>
                </a:cubicBezTo>
                <a:cubicBezTo>
                  <a:pt x="3373667" y="839530"/>
                  <a:pt x="3095508" y="1264641"/>
                  <a:pt x="2869833" y="1616275"/>
                </a:cubicBezTo>
                <a:cubicBezTo>
                  <a:pt x="3085012" y="1406344"/>
                  <a:pt x="3357922" y="1233151"/>
                  <a:pt x="3499626" y="1248896"/>
                </a:cubicBezTo>
                <a:cubicBezTo>
                  <a:pt x="3678067" y="1269889"/>
                  <a:pt x="3840763" y="1532303"/>
                  <a:pt x="3704308" y="1799965"/>
                </a:cubicBezTo>
                <a:cubicBezTo>
                  <a:pt x="3588846" y="2030889"/>
                  <a:pt x="3336929" y="2414013"/>
                  <a:pt x="3216218" y="2686923"/>
                </a:cubicBezTo>
                <a:cubicBezTo>
                  <a:pt x="3085012" y="2991323"/>
                  <a:pt x="3111253" y="3237992"/>
                  <a:pt x="3305439" y="3227495"/>
                </a:cubicBezTo>
                <a:cubicBezTo>
                  <a:pt x="3493721" y="3218311"/>
                  <a:pt x="3738258" y="2927852"/>
                  <a:pt x="3905444" y="2630361"/>
                </a:cubicBezTo>
                <a:lnTo>
                  <a:pt x="3950752" y="2543780"/>
                </a:lnTo>
                <a:lnTo>
                  <a:pt x="3989716" y="2428806"/>
                </a:lnTo>
                <a:cubicBezTo>
                  <a:pt x="4034721" y="2312123"/>
                  <a:pt x="4097577" y="2191945"/>
                  <a:pt x="4179254" y="2072875"/>
                </a:cubicBezTo>
                <a:cubicBezTo>
                  <a:pt x="4604363" y="1453578"/>
                  <a:pt x="5018977" y="1217406"/>
                  <a:pt x="5281390" y="1217406"/>
                </a:cubicBezTo>
                <a:cubicBezTo>
                  <a:pt x="5507066" y="1217406"/>
                  <a:pt x="5612031" y="1390599"/>
                  <a:pt x="5601535" y="1595282"/>
                </a:cubicBezTo>
                <a:cubicBezTo>
                  <a:pt x="5669763" y="1469324"/>
                  <a:pt x="5732743" y="1359110"/>
                  <a:pt x="5790473" y="1275137"/>
                </a:cubicBezTo>
                <a:cubicBezTo>
                  <a:pt x="5837707" y="1206910"/>
                  <a:pt x="5879694" y="1196413"/>
                  <a:pt x="5916432" y="1243647"/>
                </a:cubicBezTo>
                <a:cubicBezTo>
                  <a:pt x="5995156" y="1338116"/>
                  <a:pt x="6037142" y="1563792"/>
                  <a:pt x="5911184" y="1826206"/>
                </a:cubicBezTo>
                <a:cubicBezTo>
                  <a:pt x="5795721" y="2062379"/>
                  <a:pt x="5533307" y="2455999"/>
                  <a:pt x="5407349" y="2734158"/>
                </a:cubicBezTo>
                <a:cubicBezTo>
                  <a:pt x="5276142" y="3028061"/>
                  <a:pt x="5270894" y="3253737"/>
                  <a:pt x="5449335" y="3243240"/>
                </a:cubicBezTo>
                <a:cubicBezTo>
                  <a:pt x="5570374" y="3237336"/>
                  <a:pt x="5714660" y="3121833"/>
                  <a:pt x="5850436" y="2957446"/>
                </a:cubicBezTo>
                <a:lnTo>
                  <a:pt x="5878320" y="2922345"/>
                </a:lnTo>
                <a:lnTo>
                  <a:pt x="5882576" y="2901897"/>
                </a:lnTo>
                <a:cubicBezTo>
                  <a:pt x="5889546" y="2871843"/>
                  <a:pt x="5898239" y="2840435"/>
                  <a:pt x="5908735" y="2807633"/>
                </a:cubicBezTo>
                <a:cubicBezTo>
                  <a:pt x="6013701" y="2476992"/>
                  <a:pt x="6417818" y="1747482"/>
                  <a:pt x="6748459" y="1259392"/>
                </a:cubicBezTo>
                <a:cubicBezTo>
                  <a:pt x="6785197" y="1201661"/>
                  <a:pt x="6827183" y="1206910"/>
                  <a:pt x="6858673" y="1259392"/>
                </a:cubicBezTo>
                <a:cubicBezTo>
                  <a:pt x="6937397" y="1390599"/>
                  <a:pt x="6932149" y="1569041"/>
                  <a:pt x="6874418" y="1757978"/>
                </a:cubicBezTo>
                <a:cubicBezTo>
                  <a:pt x="7110591" y="1506061"/>
                  <a:pt x="7467473" y="1217406"/>
                  <a:pt x="7640666" y="1243647"/>
                </a:cubicBezTo>
                <a:cubicBezTo>
                  <a:pt x="7813859" y="1269889"/>
                  <a:pt x="7976556" y="1527054"/>
                  <a:pt x="7845349" y="1799965"/>
                </a:cubicBezTo>
                <a:cubicBezTo>
                  <a:pt x="7735135" y="2030889"/>
                  <a:pt x="7477970" y="2419261"/>
                  <a:pt x="7357259" y="2692171"/>
                </a:cubicBezTo>
                <a:cubicBezTo>
                  <a:pt x="7220804" y="2996571"/>
                  <a:pt x="7252294" y="3243240"/>
                  <a:pt x="7441231" y="3232744"/>
                </a:cubicBezTo>
                <a:cubicBezTo>
                  <a:pt x="7629514" y="3223559"/>
                  <a:pt x="7849941" y="2957209"/>
                  <a:pt x="8035711" y="2644650"/>
                </a:cubicBezTo>
                <a:lnTo>
                  <a:pt x="8072553" y="2579751"/>
                </a:lnTo>
                <a:lnTo>
                  <a:pt x="8076753" y="2568828"/>
                </a:lnTo>
                <a:cubicBezTo>
                  <a:pt x="8308555" y="1981557"/>
                  <a:pt x="8986795" y="651051"/>
                  <a:pt x="9419464" y="12829"/>
                </a:cubicBezTo>
                <a:lnTo>
                  <a:pt x="9428494" y="0"/>
                </a:lnTo>
                <a:lnTo>
                  <a:pt x="9669784" y="0"/>
                </a:lnTo>
                <a:lnTo>
                  <a:pt x="9674152" y="19405"/>
                </a:lnTo>
                <a:cubicBezTo>
                  <a:pt x="9694079" y="162831"/>
                  <a:pt x="9646845" y="352753"/>
                  <a:pt x="9481525" y="640096"/>
                </a:cubicBezTo>
                <a:cubicBezTo>
                  <a:pt x="9355566" y="855275"/>
                  <a:pt x="9150883" y="1222654"/>
                  <a:pt x="9009180" y="1479820"/>
                </a:cubicBezTo>
                <a:cubicBezTo>
                  <a:pt x="9177125" y="1317123"/>
                  <a:pt x="9339821" y="1227903"/>
                  <a:pt x="9476276" y="1180668"/>
                </a:cubicBezTo>
                <a:cubicBezTo>
                  <a:pt x="9675711" y="1112441"/>
                  <a:pt x="9801670" y="1191165"/>
                  <a:pt x="9906635" y="1411592"/>
                </a:cubicBezTo>
                <a:cubicBezTo>
                  <a:pt x="10006353" y="1616275"/>
                  <a:pt x="9990607" y="1836703"/>
                  <a:pt x="9796421" y="2025640"/>
                </a:cubicBezTo>
                <a:cubicBezTo>
                  <a:pt x="9617980" y="2198833"/>
                  <a:pt x="9397552" y="2351034"/>
                  <a:pt x="9066911" y="2450751"/>
                </a:cubicBezTo>
                <a:cubicBezTo>
                  <a:pt x="9087904" y="2881109"/>
                  <a:pt x="9234855" y="3180261"/>
                  <a:pt x="9434290" y="3201254"/>
                </a:cubicBezTo>
                <a:cubicBezTo>
                  <a:pt x="9649470" y="3222247"/>
                  <a:pt x="9938125" y="2818130"/>
                  <a:pt x="10095573" y="2492737"/>
                </a:cubicBezTo>
                <a:cubicBezTo>
                  <a:pt x="10127063" y="2429758"/>
                  <a:pt x="10174297" y="2424509"/>
                  <a:pt x="10200538" y="2487489"/>
                </a:cubicBezTo>
                <a:cubicBezTo>
                  <a:pt x="10226780" y="2550468"/>
                  <a:pt x="10216283" y="2676427"/>
                  <a:pt x="10137558" y="2807633"/>
                </a:cubicBezTo>
                <a:cubicBezTo>
                  <a:pt x="10011600" y="3028061"/>
                  <a:pt x="9770180" y="3363951"/>
                  <a:pt x="9355566" y="3358702"/>
                </a:cubicBezTo>
                <a:cubicBezTo>
                  <a:pt x="8988187" y="3353454"/>
                  <a:pt x="8678538" y="3054302"/>
                  <a:pt x="8689035" y="2345786"/>
                </a:cubicBezTo>
                <a:cubicBezTo>
                  <a:pt x="8689035" y="2251316"/>
                  <a:pt x="8699532" y="2235572"/>
                  <a:pt x="8799249" y="2204082"/>
                </a:cubicBezTo>
                <a:cubicBezTo>
                  <a:pt x="9450035" y="1988903"/>
                  <a:pt x="9796421" y="1532303"/>
                  <a:pt x="9717697" y="1395848"/>
                </a:cubicBezTo>
                <a:cubicBezTo>
                  <a:pt x="9659966" y="1301379"/>
                  <a:pt x="9429042" y="1359110"/>
                  <a:pt x="9150883" y="1574289"/>
                </a:cubicBezTo>
                <a:cubicBezTo>
                  <a:pt x="8757262" y="1873441"/>
                  <a:pt x="8521090" y="2335289"/>
                  <a:pt x="8116973" y="3300971"/>
                </a:cubicBezTo>
                <a:cubicBezTo>
                  <a:pt x="8101228" y="3342957"/>
                  <a:pt x="8059243" y="3353454"/>
                  <a:pt x="8022504" y="3311468"/>
                </a:cubicBezTo>
                <a:cubicBezTo>
                  <a:pt x="7988063" y="3272434"/>
                  <a:pt x="7963666" y="3218331"/>
                  <a:pt x="7955469" y="3143008"/>
                </a:cubicBezTo>
                <a:lnTo>
                  <a:pt x="7953342" y="3114470"/>
                </a:lnTo>
                <a:lnTo>
                  <a:pt x="7927220" y="3140714"/>
                </a:lnTo>
                <a:cubicBezTo>
                  <a:pt x="7769003" y="3290885"/>
                  <a:pt x="7568503" y="3395440"/>
                  <a:pt x="7378253" y="3395440"/>
                </a:cubicBezTo>
                <a:cubicBezTo>
                  <a:pt x="6932149" y="3395440"/>
                  <a:pt x="6827183" y="3070048"/>
                  <a:pt x="6979383" y="2613447"/>
                </a:cubicBezTo>
                <a:cubicBezTo>
                  <a:pt x="7152576" y="2099116"/>
                  <a:pt x="7614425" y="1542799"/>
                  <a:pt x="7519956" y="1500813"/>
                </a:cubicBezTo>
                <a:cubicBezTo>
                  <a:pt x="7467473" y="1479820"/>
                  <a:pt x="7163073" y="1626772"/>
                  <a:pt x="6827183" y="1994151"/>
                </a:cubicBezTo>
                <a:cubicBezTo>
                  <a:pt x="6517535" y="2330041"/>
                  <a:pt x="6286611" y="2833875"/>
                  <a:pt x="6060935" y="3327213"/>
                </a:cubicBezTo>
                <a:cubicBezTo>
                  <a:pt x="6039943" y="3374447"/>
                  <a:pt x="6008453" y="3395440"/>
                  <a:pt x="5961218" y="3348206"/>
                </a:cubicBezTo>
                <a:cubicBezTo>
                  <a:pt x="5934977" y="3321964"/>
                  <a:pt x="5913328" y="3291459"/>
                  <a:pt x="5896927" y="3256361"/>
                </a:cubicBezTo>
                <a:lnTo>
                  <a:pt x="5878871" y="3207122"/>
                </a:lnTo>
                <a:lnTo>
                  <a:pt x="5852796" y="3228808"/>
                </a:lnTo>
                <a:cubicBezTo>
                  <a:pt x="5716997" y="3335085"/>
                  <a:pt x="5562173" y="3403312"/>
                  <a:pt x="5417846" y="3395440"/>
                </a:cubicBezTo>
                <a:cubicBezTo>
                  <a:pt x="5134439" y="3379695"/>
                  <a:pt x="4987487" y="3211750"/>
                  <a:pt x="4987487" y="2965082"/>
                </a:cubicBezTo>
                <a:cubicBezTo>
                  <a:pt x="4819542" y="3180261"/>
                  <a:pt x="4583370" y="3374447"/>
                  <a:pt x="4331453" y="3374447"/>
                </a:cubicBezTo>
                <a:cubicBezTo>
                  <a:pt x="4102661" y="3374447"/>
                  <a:pt x="3959205" y="3227993"/>
                  <a:pt x="3916220" y="3006977"/>
                </a:cubicBezTo>
                <a:lnTo>
                  <a:pt x="3913126" y="2987707"/>
                </a:lnTo>
                <a:lnTo>
                  <a:pt x="3874139" y="3037328"/>
                </a:lnTo>
                <a:cubicBezTo>
                  <a:pt x="3707588" y="3237336"/>
                  <a:pt x="3469448" y="3384944"/>
                  <a:pt x="3237211" y="3384944"/>
                </a:cubicBezTo>
                <a:cubicBezTo>
                  <a:pt x="2796357" y="3384944"/>
                  <a:pt x="2686143" y="3064799"/>
                  <a:pt x="2843591" y="2608199"/>
                </a:cubicBezTo>
                <a:cubicBezTo>
                  <a:pt x="3016784" y="2099116"/>
                  <a:pt x="3473384" y="1553296"/>
                  <a:pt x="3389412" y="1506061"/>
                </a:cubicBezTo>
                <a:cubicBezTo>
                  <a:pt x="3315935" y="1464075"/>
                  <a:pt x="2743874" y="1820958"/>
                  <a:pt x="2439474" y="2319544"/>
                </a:cubicBezTo>
                <a:cubicBezTo>
                  <a:pt x="2250536" y="2629192"/>
                  <a:pt x="2056350" y="2996571"/>
                  <a:pt x="1930391" y="3316716"/>
                </a:cubicBezTo>
                <a:cubicBezTo>
                  <a:pt x="1909398" y="3363951"/>
                  <a:pt x="1872660" y="3374447"/>
                  <a:pt x="1841171" y="3337709"/>
                </a:cubicBezTo>
                <a:cubicBezTo>
                  <a:pt x="1757198" y="3243240"/>
                  <a:pt x="1709963" y="3096289"/>
                  <a:pt x="1820177" y="2781392"/>
                </a:cubicBezTo>
                <a:cubicBezTo>
                  <a:pt x="1980906" y="2322168"/>
                  <a:pt x="2836785" y="850355"/>
                  <a:pt x="3333034" y="134468"/>
                </a:cubicBezTo>
                <a:close/>
              </a:path>
            </a:pathLst>
          </a:custGeom>
          <a:pattFill prst="pct5">
            <a:fgClr>
              <a:schemeClr val="tx1"/>
            </a:fgClr>
            <a:bgClr>
              <a:schemeClr val="bg1">
                <a:lumMod val="85000"/>
              </a:schemeClr>
            </a:bgClr>
          </a:pattFill>
          <a:effectLst>
            <a:outerShdw blurRad="381000" dist="254000" dir="5400000" algn="t" rotWithShape="0">
              <a:prstClr val="black">
                <a:alpha val="12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4171533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Half frame with text right">
    <p:spTree>
      <p:nvGrpSpPr>
        <p:cNvPr id="1" name=""/>
        <p:cNvGrpSpPr/>
        <p:nvPr/>
      </p:nvGrpSpPr>
      <p:grpSpPr>
        <a:xfrm>
          <a:off x="0" y="0"/>
          <a:ext cx="0" cy="0"/>
          <a:chOff x="0" y="0"/>
          <a:chExt cx="0" cy="0"/>
        </a:xfrm>
      </p:grpSpPr>
      <p:sp>
        <p:nvSpPr>
          <p:cNvPr id="6" name="Rectangle 5"/>
          <p:cNvSpPr/>
          <p:nvPr userDrawn="1"/>
        </p:nvSpPr>
        <p:spPr>
          <a:xfrm>
            <a:off x="0" y="0"/>
            <a:ext cx="4605867" cy="51604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itle 3"/>
          <p:cNvSpPr>
            <a:spLocks noGrp="1"/>
          </p:cNvSpPr>
          <p:nvPr>
            <p:ph type="title" hasCustomPrompt="1"/>
          </p:nvPr>
        </p:nvSpPr>
        <p:spPr>
          <a:xfrm>
            <a:off x="5579534" y="1192324"/>
            <a:ext cx="2717800" cy="340143"/>
          </a:xfrm>
          <a:prstGeom prst="rect">
            <a:avLst/>
          </a:prstGeom>
        </p:spPr>
        <p:txBody>
          <a:bodyPr lIns="68580" tIns="34290" rIns="68580" bIns="34290">
            <a:noAutofit/>
          </a:bodyPr>
          <a:lstStyle>
            <a:lvl1pPr algn="l">
              <a:defRPr sz="2000" cap="all">
                <a:solidFill>
                  <a:schemeClr val="tx1">
                    <a:lumMod val="75000"/>
                    <a:lumOff val="25000"/>
                  </a:schemeClr>
                </a:solidFill>
                <a:latin typeface="Lemon/Milk"/>
                <a:cs typeface="Lemon/Milk"/>
              </a:defRPr>
            </a:lvl1pPr>
          </a:lstStyle>
          <a:p>
            <a:r>
              <a:rPr lang="en-US" dirty="0"/>
              <a:t>title example here</a:t>
            </a:r>
          </a:p>
        </p:txBody>
      </p:sp>
      <p:sp>
        <p:nvSpPr>
          <p:cNvPr id="20" name="Text Placeholder 5"/>
          <p:cNvSpPr>
            <a:spLocks noGrp="1"/>
          </p:cNvSpPr>
          <p:nvPr>
            <p:ph type="body" sz="quarter" idx="10" hasCustomPrompt="1"/>
          </p:nvPr>
        </p:nvSpPr>
        <p:spPr>
          <a:xfrm>
            <a:off x="5579533" y="2969878"/>
            <a:ext cx="2717800" cy="213595"/>
          </a:xfrm>
          <a:prstGeom prst="rect">
            <a:avLst/>
          </a:prstGeom>
        </p:spPr>
        <p:txBody>
          <a:bodyPr lIns="68580" tIns="34290" rIns="68580" bIns="34290">
            <a:noAutofit/>
          </a:bodyPr>
          <a:lstStyle>
            <a:lvl1pPr marL="0" indent="0" algn="l">
              <a:buNone/>
              <a:defRPr sz="900" cap="all">
                <a:solidFill>
                  <a:schemeClr val="tx1">
                    <a:lumMod val="75000"/>
                    <a:lumOff val="25000"/>
                  </a:schemeClr>
                </a:solidFill>
                <a:latin typeface="Lato Black"/>
                <a:cs typeface="Lato Black"/>
              </a:defRPr>
            </a:lvl1pPr>
          </a:lstStyle>
          <a:p>
            <a:pPr lvl="0"/>
            <a:r>
              <a:rPr lang="en-US" dirty="0" err="1"/>
              <a:t>Subitle</a:t>
            </a:r>
            <a:r>
              <a:rPr lang="en-US" dirty="0"/>
              <a:t> Example here</a:t>
            </a:r>
          </a:p>
        </p:txBody>
      </p:sp>
      <p:sp>
        <p:nvSpPr>
          <p:cNvPr id="21" name="Text Placeholder 5"/>
          <p:cNvSpPr>
            <a:spLocks noGrp="1"/>
          </p:cNvSpPr>
          <p:nvPr>
            <p:ph type="body" sz="quarter" idx="14" hasCustomPrompt="1"/>
          </p:nvPr>
        </p:nvSpPr>
        <p:spPr>
          <a:xfrm>
            <a:off x="5579533" y="3274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
        <p:nvSpPr>
          <p:cNvPr id="22" name="Text Placeholder 5"/>
          <p:cNvSpPr>
            <a:spLocks noGrp="1"/>
          </p:cNvSpPr>
          <p:nvPr>
            <p:ph type="body" sz="quarter" idx="15" hasCustomPrompt="1"/>
          </p:nvPr>
        </p:nvSpPr>
        <p:spPr>
          <a:xfrm>
            <a:off x="5579533" y="1623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600"/>
                                        <p:tgtEl>
                                          <p:spTgt spid="19"/>
                                        </p:tgtEl>
                                      </p:cBhvr>
                                    </p:animEffect>
                                    <p:anim calcmode="lin" valueType="num">
                                      <p:cBhvr>
                                        <p:cTn id="8" dur="600" fill="hold"/>
                                        <p:tgtEl>
                                          <p:spTgt spid="19"/>
                                        </p:tgtEl>
                                        <p:attrNameLst>
                                          <p:attrName>ppt_x</p:attrName>
                                        </p:attrNameLst>
                                      </p:cBhvr>
                                      <p:tavLst>
                                        <p:tav tm="0">
                                          <p:val>
                                            <p:strVal val="#ppt_x"/>
                                          </p:val>
                                        </p:tav>
                                        <p:tav tm="100000">
                                          <p:val>
                                            <p:strVal val="#ppt_x"/>
                                          </p:val>
                                        </p:tav>
                                      </p:tavLst>
                                    </p:anim>
                                    <p:anim calcmode="lin" valueType="num">
                                      <p:cBhvr>
                                        <p:cTn id="9" dur="540" decel="100000" fill="hold"/>
                                        <p:tgtEl>
                                          <p:spTgt spid="19"/>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1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20">
                                            <p:txEl>
                                              <p:pRg st="0" end="0"/>
                                            </p:txEl>
                                          </p:spTgt>
                                        </p:tgtEl>
                                        <p:attrNameLst>
                                          <p:attrName>style.visibility</p:attrName>
                                        </p:attrNameLst>
                                      </p:cBhvr>
                                      <p:to>
                                        <p:strVal val="visible"/>
                                      </p:to>
                                    </p:set>
                                    <p:animEffect transition="in" filter="fade">
                                      <p:cBhvr>
                                        <p:cTn id="13" dur="600"/>
                                        <p:tgtEl>
                                          <p:spTgt spid="20">
                                            <p:txEl>
                                              <p:pRg st="0" end="0"/>
                                            </p:txEl>
                                          </p:spTgt>
                                        </p:tgtEl>
                                      </p:cBhvr>
                                    </p:animEffect>
                                    <p:anim calcmode="lin" valueType="num">
                                      <p:cBhvr>
                                        <p:cTn id="14" dur="6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20">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20">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21">
                                            <p:txEl>
                                              <p:pRg st="0" end="0"/>
                                            </p:txEl>
                                          </p:spTgt>
                                        </p:tgtEl>
                                        <p:attrNameLst>
                                          <p:attrName>style.visibility</p:attrName>
                                        </p:attrNameLst>
                                      </p:cBhvr>
                                      <p:to>
                                        <p:strVal val="visible"/>
                                      </p:to>
                                    </p:set>
                                    <p:animEffect transition="in" filter="fade">
                                      <p:cBhvr>
                                        <p:cTn id="19" dur="600"/>
                                        <p:tgtEl>
                                          <p:spTgt spid="21">
                                            <p:txEl>
                                              <p:pRg st="0" end="0"/>
                                            </p:txEl>
                                          </p:spTgt>
                                        </p:tgtEl>
                                      </p:cBhvr>
                                    </p:animEffect>
                                    <p:anim calcmode="lin" valueType="num">
                                      <p:cBhvr>
                                        <p:cTn id="20" dur="6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21">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21">
                                            <p:txEl>
                                              <p:pRg st="0" end="0"/>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300"/>
                                  </p:stCondLst>
                                  <p:childTnLst>
                                    <p:set>
                                      <p:cBhvr>
                                        <p:cTn id="24" dur="1" fill="hold">
                                          <p:stCondLst>
                                            <p:cond delay="0"/>
                                          </p:stCondLst>
                                        </p:cTn>
                                        <p:tgtEl>
                                          <p:spTgt spid="22">
                                            <p:txEl>
                                              <p:pRg st="0" end="0"/>
                                            </p:txEl>
                                          </p:spTgt>
                                        </p:tgtEl>
                                        <p:attrNameLst>
                                          <p:attrName>style.visibility</p:attrName>
                                        </p:attrNameLst>
                                      </p:cBhvr>
                                      <p:to>
                                        <p:strVal val="visible"/>
                                      </p:to>
                                    </p:set>
                                    <p:animEffect transition="in" filter="fade">
                                      <p:cBhvr>
                                        <p:cTn id="25" dur="600"/>
                                        <p:tgtEl>
                                          <p:spTgt spid="22">
                                            <p:txEl>
                                              <p:pRg st="0" end="0"/>
                                            </p:txEl>
                                          </p:spTgt>
                                        </p:tgtEl>
                                      </p:cBhvr>
                                    </p:animEffect>
                                    <p:anim calcmode="lin" valueType="num">
                                      <p:cBhvr>
                                        <p:cTn id="26" dur="6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27" dur="540" decel="100000" fill="hold"/>
                                        <p:tgtEl>
                                          <p:spTgt spid="22">
                                            <p:txEl>
                                              <p:pRg st="0" end="0"/>
                                            </p:txEl>
                                          </p:spTgt>
                                        </p:tgtEl>
                                        <p:attrNameLst>
                                          <p:attrName>ppt_y</p:attrName>
                                        </p:attrNameLst>
                                      </p:cBhvr>
                                      <p:tavLst>
                                        <p:tav tm="0">
                                          <p:val>
                                            <p:strVal val="#ppt_y+1"/>
                                          </p:val>
                                        </p:tav>
                                        <p:tav tm="100000">
                                          <p:val>
                                            <p:strVal val="#ppt_y-.03"/>
                                          </p:val>
                                        </p:tav>
                                      </p:tavLst>
                                    </p:anim>
                                    <p:anim calcmode="lin" valueType="num">
                                      <p:cBhvr>
                                        <p:cTn id="28" dur="60" accel="100000" fill="hold">
                                          <p:stCondLst>
                                            <p:cond delay="540"/>
                                          </p:stCondLst>
                                        </p:cTn>
                                        <p:tgtEl>
                                          <p:spTgt spid="22">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build="p">
        <p:tmplLst>
          <p:tmpl lvl="1">
            <p:tnLst>
              <p:par>
                <p:cTn presetID="37" presetClass="entr" presetSubtype="0" fill="hold" nodeType="withEffect">
                  <p:stCondLst>
                    <p:cond delay="300"/>
                  </p:stCondLst>
                  <p:childTnLst>
                    <p:set>
                      <p:cBhvr>
                        <p:cTn dur="1" fill="hold">
                          <p:stCondLst>
                            <p:cond delay="0"/>
                          </p:stCondLst>
                        </p:cTn>
                        <p:tgtEl>
                          <p:spTgt spid="20"/>
                        </p:tgtEl>
                        <p:attrNameLst>
                          <p:attrName>style.visibility</p:attrName>
                        </p:attrNameLst>
                      </p:cBhvr>
                      <p:to>
                        <p:strVal val="visible"/>
                      </p:to>
                    </p:set>
                    <p:animEffect transition="in" filter="fade">
                      <p:cBhvr>
                        <p:cTn dur="600"/>
                        <p:tgtEl>
                          <p:spTgt spid="20"/>
                        </p:tgtEl>
                      </p:cBhvr>
                    </p:animEffect>
                    <p:anim calcmode="lin" valueType="num">
                      <p:cBhvr>
                        <p:cTn dur="600" fill="hold"/>
                        <p:tgtEl>
                          <p:spTgt spid="20"/>
                        </p:tgtEl>
                        <p:attrNameLst>
                          <p:attrName>ppt_x</p:attrName>
                        </p:attrNameLst>
                      </p:cBhvr>
                      <p:tavLst>
                        <p:tav tm="0">
                          <p:val>
                            <p:strVal val="#ppt_x"/>
                          </p:val>
                        </p:tav>
                        <p:tav tm="100000">
                          <p:val>
                            <p:strVal val="#ppt_x"/>
                          </p:val>
                        </p:tav>
                      </p:tavLst>
                    </p:anim>
                    <p:anim calcmode="lin" valueType="num">
                      <p:cBhvr>
                        <p:cTn dur="540" decel="100000" fill="hold"/>
                        <p:tgtEl>
                          <p:spTgt spid="2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0"/>
                        </p:tgtEl>
                        <p:attrNameLst>
                          <p:attrName>ppt_y</p:attrName>
                        </p:attrNameLst>
                      </p:cBhvr>
                      <p:tavLst>
                        <p:tav tm="0">
                          <p:val>
                            <p:strVal val="#ppt_y-.03"/>
                          </p:val>
                        </p:tav>
                        <p:tav tm="100000">
                          <p:val>
                            <p:strVal val="#ppt_y"/>
                          </p:val>
                        </p:tav>
                      </p:tavLst>
                    </p:anim>
                  </p:childTnLst>
                </p:cTn>
              </p:par>
            </p:tnLst>
          </p:tmpl>
        </p:tmplLst>
      </p:bldP>
      <p:bldP spid="21" grpId="0" build="p">
        <p:tmplLst>
          <p:tmpl lvl="1">
            <p:tnLst>
              <p:par>
                <p:cTn presetID="37" presetClass="entr" presetSubtype="0" fill="hold" nodeType="withEffect" nodePh="1">
                  <p:stCondLst>
                    <p:cond delay="300"/>
                  </p:stCondLst>
                  <p:childTnLst>
                    <p:set>
                      <p:cBhvr>
                        <p:cTn dur="1" fill="hold">
                          <p:stCondLst>
                            <p:cond delay="0"/>
                          </p:stCondLst>
                        </p:cTn>
                        <p:tgtEl>
                          <p:spTgt spid="21"/>
                        </p:tgtEl>
                        <p:attrNameLst>
                          <p:attrName>style.visibility</p:attrName>
                        </p:attrNameLst>
                      </p:cBhvr>
                      <p:to>
                        <p:strVal val="visible"/>
                      </p:to>
                    </p:set>
                    <p:animEffect transition="in" filter="fade">
                      <p:cBhvr>
                        <p:cTn dur="600"/>
                        <p:tgtEl>
                          <p:spTgt spid="21"/>
                        </p:tgtEl>
                      </p:cBhvr>
                    </p:animEffect>
                    <p:anim calcmode="lin" valueType="num">
                      <p:cBhvr>
                        <p:cTn dur="600" fill="hold"/>
                        <p:tgtEl>
                          <p:spTgt spid="21"/>
                        </p:tgtEl>
                        <p:attrNameLst>
                          <p:attrName>ppt_x</p:attrName>
                        </p:attrNameLst>
                      </p:cBhvr>
                      <p:tavLst>
                        <p:tav tm="0">
                          <p:val>
                            <p:strVal val="#ppt_x"/>
                          </p:val>
                        </p:tav>
                        <p:tav tm="100000">
                          <p:val>
                            <p:strVal val="#ppt_x"/>
                          </p:val>
                        </p:tav>
                      </p:tavLst>
                    </p:anim>
                    <p:anim calcmode="lin" valueType="num">
                      <p:cBhvr>
                        <p:cTn dur="540" decel="100000" fill="hold"/>
                        <p:tgtEl>
                          <p:spTgt spid="21"/>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1"/>
                        </p:tgtEl>
                        <p:attrNameLst>
                          <p:attrName>ppt_y</p:attrName>
                        </p:attrNameLst>
                      </p:cBhvr>
                      <p:tavLst>
                        <p:tav tm="0">
                          <p:val>
                            <p:strVal val="#ppt_y-.03"/>
                          </p:val>
                        </p:tav>
                        <p:tav tm="100000">
                          <p:val>
                            <p:strVal val="#ppt_y"/>
                          </p:val>
                        </p:tav>
                      </p:tavLst>
                    </p:anim>
                  </p:childTnLst>
                </p:cTn>
              </p:par>
            </p:tnLst>
          </p:tmpl>
        </p:tmplLst>
      </p:bldP>
      <p:bldP spid="22" grpId="0" build="p">
        <p:tmplLst>
          <p:tmpl lvl="1">
            <p:tnLst>
              <p:par>
                <p:cTn presetID="37" presetClass="entr" presetSubtype="0" fill="hold" nodeType="withEffect" nodePh="1">
                  <p:stCondLst>
                    <p:cond delay="300"/>
                  </p:stCondLst>
                  <p:childTnLst>
                    <p:set>
                      <p:cBhvr>
                        <p:cTn dur="1" fill="hold">
                          <p:stCondLst>
                            <p:cond delay="0"/>
                          </p:stCondLst>
                        </p:cTn>
                        <p:tgtEl>
                          <p:spTgt spid="22"/>
                        </p:tgtEl>
                        <p:attrNameLst>
                          <p:attrName>style.visibility</p:attrName>
                        </p:attrNameLst>
                      </p:cBhvr>
                      <p:to>
                        <p:strVal val="visible"/>
                      </p:to>
                    </p:set>
                    <p:animEffect transition="in" filter="fade">
                      <p:cBhvr>
                        <p:cTn dur="600"/>
                        <p:tgtEl>
                          <p:spTgt spid="22"/>
                        </p:tgtEl>
                      </p:cBhvr>
                    </p:animEffect>
                    <p:anim calcmode="lin" valueType="num">
                      <p:cBhvr>
                        <p:cTn dur="600" fill="hold"/>
                        <p:tgtEl>
                          <p:spTgt spid="22"/>
                        </p:tgtEl>
                        <p:attrNameLst>
                          <p:attrName>ppt_x</p:attrName>
                        </p:attrNameLst>
                      </p:cBhvr>
                      <p:tavLst>
                        <p:tav tm="0">
                          <p:val>
                            <p:strVal val="#ppt_x"/>
                          </p:val>
                        </p:tav>
                        <p:tav tm="100000">
                          <p:val>
                            <p:strVal val="#ppt_x"/>
                          </p:val>
                        </p:tav>
                      </p:tavLst>
                    </p:anim>
                    <p:anim calcmode="lin" valueType="num">
                      <p:cBhvr>
                        <p:cTn dur="540" decel="100000" fill="hold"/>
                        <p:tgtEl>
                          <p:spTgt spid="22"/>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2"/>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76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6" name="Picture Placeholder 5"/>
          <p:cNvSpPr>
            <a:spLocks noGrp="1"/>
          </p:cNvSpPr>
          <p:nvPr>
            <p:ph type="pic" sz="quarter" idx="10" hasCustomPrompt="1"/>
          </p:nvPr>
        </p:nvSpPr>
        <p:spPr>
          <a:xfrm>
            <a:off x="2147930" y="1608513"/>
            <a:ext cx="4726412" cy="1034445"/>
          </a:xfrm>
          <a:custGeom>
            <a:avLst/>
            <a:gdLst/>
            <a:ahLst/>
            <a:cxnLst/>
            <a:rect l="l" t="t" r="r" b="b"/>
            <a:pathLst>
              <a:path w="5434278" h="1189372">
                <a:moveTo>
                  <a:pt x="4403533" y="605551"/>
                </a:moveTo>
                <a:cubicBezTo>
                  <a:pt x="4356213" y="645861"/>
                  <a:pt x="4305388" y="703697"/>
                  <a:pt x="4268583" y="770296"/>
                </a:cubicBezTo>
                <a:cubicBezTo>
                  <a:pt x="4194973" y="903493"/>
                  <a:pt x="4168685" y="1064732"/>
                  <a:pt x="4214252" y="1103290"/>
                </a:cubicBezTo>
                <a:cubicBezTo>
                  <a:pt x="4263325" y="1143599"/>
                  <a:pt x="4370234" y="1082258"/>
                  <a:pt x="4456111" y="921019"/>
                </a:cubicBezTo>
                <a:cubicBezTo>
                  <a:pt x="4482400" y="871946"/>
                  <a:pt x="4503431" y="822874"/>
                  <a:pt x="4517452" y="780811"/>
                </a:cubicBezTo>
                <a:cubicBezTo>
                  <a:pt x="4505184" y="775553"/>
                  <a:pt x="4494669" y="768543"/>
                  <a:pt x="4484153" y="759780"/>
                </a:cubicBezTo>
                <a:cubicBezTo>
                  <a:pt x="4447348" y="731738"/>
                  <a:pt x="4405286" y="670397"/>
                  <a:pt x="4403533" y="605551"/>
                </a:cubicBezTo>
                <a:close/>
                <a:moveTo>
                  <a:pt x="4517452" y="566337"/>
                </a:moveTo>
                <a:cubicBezTo>
                  <a:pt x="4506499" y="568308"/>
                  <a:pt x="4495545" y="583644"/>
                  <a:pt x="4491163" y="609056"/>
                </a:cubicBezTo>
                <a:cubicBezTo>
                  <a:pt x="4482400" y="656377"/>
                  <a:pt x="4501679" y="707202"/>
                  <a:pt x="4529720" y="733491"/>
                </a:cubicBezTo>
                <a:cubicBezTo>
                  <a:pt x="4543741" y="679160"/>
                  <a:pt x="4548999" y="635345"/>
                  <a:pt x="4543741" y="603799"/>
                </a:cubicBezTo>
                <a:cubicBezTo>
                  <a:pt x="4539359" y="575757"/>
                  <a:pt x="4528406" y="564365"/>
                  <a:pt x="4517452" y="566337"/>
                </a:cubicBezTo>
                <a:close/>
                <a:moveTo>
                  <a:pt x="1628558" y="552973"/>
                </a:moveTo>
                <a:cubicBezTo>
                  <a:pt x="1572475" y="547715"/>
                  <a:pt x="1444535" y="661634"/>
                  <a:pt x="1348142" y="817616"/>
                </a:cubicBezTo>
                <a:cubicBezTo>
                  <a:pt x="1255254" y="968340"/>
                  <a:pt x="1232470" y="1122568"/>
                  <a:pt x="1300822" y="1124321"/>
                </a:cubicBezTo>
                <a:cubicBezTo>
                  <a:pt x="1372678" y="1126073"/>
                  <a:pt x="1463813" y="1013907"/>
                  <a:pt x="1553196" y="859678"/>
                </a:cubicBezTo>
                <a:cubicBezTo>
                  <a:pt x="1663610" y="666892"/>
                  <a:pt x="1679383" y="558231"/>
                  <a:pt x="1628558" y="552973"/>
                </a:cubicBezTo>
                <a:close/>
                <a:moveTo>
                  <a:pt x="4461372" y="473719"/>
                </a:moveTo>
                <a:cubicBezTo>
                  <a:pt x="4503952" y="475037"/>
                  <a:pt x="4530597" y="492289"/>
                  <a:pt x="4561267" y="533695"/>
                </a:cubicBezTo>
                <a:cubicBezTo>
                  <a:pt x="4601577" y="588025"/>
                  <a:pt x="4654155" y="600293"/>
                  <a:pt x="4643639" y="726481"/>
                </a:cubicBezTo>
                <a:cubicBezTo>
                  <a:pt x="4641887" y="740501"/>
                  <a:pt x="4641887" y="752770"/>
                  <a:pt x="4640134" y="766790"/>
                </a:cubicBezTo>
                <a:cubicBezTo>
                  <a:pt x="4650650" y="766790"/>
                  <a:pt x="4661165" y="763285"/>
                  <a:pt x="4675186" y="763285"/>
                </a:cubicBezTo>
                <a:cubicBezTo>
                  <a:pt x="4687454" y="763285"/>
                  <a:pt x="4687454" y="772048"/>
                  <a:pt x="4680444" y="780811"/>
                </a:cubicBezTo>
                <a:cubicBezTo>
                  <a:pt x="4668176" y="794832"/>
                  <a:pt x="4650650" y="801842"/>
                  <a:pt x="4633123" y="803595"/>
                </a:cubicBezTo>
                <a:cubicBezTo>
                  <a:pt x="4596319" y="952566"/>
                  <a:pt x="4485905" y="1129579"/>
                  <a:pt x="4356213" y="1173394"/>
                </a:cubicBezTo>
                <a:cubicBezTo>
                  <a:pt x="4293119" y="1194425"/>
                  <a:pt x="4205489" y="1187414"/>
                  <a:pt x="4135385" y="1096279"/>
                </a:cubicBezTo>
                <a:cubicBezTo>
                  <a:pt x="4058271" y="994628"/>
                  <a:pt x="4084560" y="842152"/>
                  <a:pt x="4163427" y="701944"/>
                </a:cubicBezTo>
                <a:cubicBezTo>
                  <a:pt x="4230026" y="582767"/>
                  <a:pt x="4336935" y="481117"/>
                  <a:pt x="4442090" y="474106"/>
                </a:cubicBezTo>
                <a:cubicBezTo>
                  <a:pt x="4448882" y="473668"/>
                  <a:pt x="4455290" y="473531"/>
                  <a:pt x="4461372" y="473719"/>
                </a:cubicBezTo>
                <a:close/>
                <a:moveTo>
                  <a:pt x="5295138" y="458004"/>
                </a:moveTo>
                <a:cubicBezTo>
                  <a:pt x="5300273" y="458661"/>
                  <a:pt x="5305284" y="462276"/>
                  <a:pt x="5310542" y="468848"/>
                </a:cubicBezTo>
                <a:cubicBezTo>
                  <a:pt x="5336830" y="500395"/>
                  <a:pt x="5350851" y="577510"/>
                  <a:pt x="5308789" y="665140"/>
                </a:cubicBezTo>
                <a:cubicBezTo>
                  <a:pt x="5270232" y="744007"/>
                  <a:pt x="5182602" y="875452"/>
                  <a:pt x="5142292" y="964834"/>
                </a:cubicBezTo>
                <a:cubicBezTo>
                  <a:pt x="5096725" y="1064732"/>
                  <a:pt x="5103735" y="1138342"/>
                  <a:pt x="5166828" y="1134837"/>
                </a:cubicBezTo>
                <a:cubicBezTo>
                  <a:pt x="5240437" y="1131331"/>
                  <a:pt x="5329820" y="1015660"/>
                  <a:pt x="5398172" y="892978"/>
                </a:cubicBezTo>
                <a:cubicBezTo>
                  <a:pt x="5406935" y="877204"/>
                  <a:pt x="5422708" y="875452"/>
                  <a:pt x="5429718" y="891225"/>
                </a:cubicBezTo>
                <a:cubicBezTo>
                  <a:pt x="5436729" y="905246"/>
                  <a:pt x="5438482" y="952566"/>
                  <a:pt x="5413945" y="1001639"/>
                </a:cubicBezTo>
                <a:cubicBezTo>
                  <a:pt x="5363119" y="1099784"/>
                  <a:pt x="5254459" y="1189167"/>
                  <a:pt x="5151055" y="1189167"/>
                </a:cubicBezTo>
                <a:cubicBezTo>
                  <a:pt x="5037136" y="1189167"/>
                  <a:pt x="4991568" y="1117310"/>
                  <a:pt x="5005590" y="1015660"/>
                </a:cubicBezTo>
                <a:cubicBezTo>
                  <a:pt x="4944249" y="1098032"/>
                  <a:pt x="4851361" y="1187414"/>
                  <a:pt x="4753215" y="1180404"/>
                </a:cubicBezTo>
                <a:cubicBezTo>
                  <a:pt x="4628780" y="1171641"/>
                  <a:pt x="4625275" y="1041949"/>
                  <a:pt x="4663832" y="926277"/>
                </a:cubicBezTo>
                <a:cubicBezTo>
                  <a:pt x="4702390" y="810605"/>
                  <a:pt x="4791772" y="638851"/>
                  <a:pt x="4905691" y="479364"/>
                </a:cubicBezTo>
                <a:cubicBezTo>
                  <a:pt x="4919712" y="460085"/>
                  <a:pt x="4937238" y="461838"/>
                  <a:pt x="4951259" y="477611"/>
                </a:cubicBezTo>
                <a:cubicBezTo>
                  <a:pt x="4989816" y="535447"/>
                  <a:pt x="4981053" y="614314"/>
                  <a:pt x="4917960" y="714212"/>
                </a:cubicBezTo>
                <a:cubicBezTo>
                  <a:pt x="4853114" y="817616"/>
                  <a:pt x="4818061" y="887720"/>
                  <a:pt x="4781256" y="971845"/>
                </a:cubicBezTo>
                <a:cubicBezTo>
                  <a:pt x="4744452" y="1057722"/>
                  <a:pt x="4749710" y="1120816"/>
                  <a:pt x="4790020" y="1124321"/>
                </a:cubicBezTo>
                <a:cubicBezTo>
                  <a:pt x="4858371" y="1129579"/>
                  <a:pt x="4954764" y="1006897"/>
                  <a:pt x="5049404" y="854421"/>
                </a:cubicBezTo>
                <a:cubicBezTo>
                  <a:pt x="5159818" y="675655"/>
                  <a:pt x="5210643" y="554726"/>
                  <a:pt x="5266726" y="479364"/>
                </a:cubicBezTo>
                <a:cubicBezTo>
                  <a:pt x="5277680" y="464029"/>
                  <a:pt x="5286580" y="456909"/>
                  <a:pt x="5295138" y="458004"/>
                </a:cubicBezTo>
                <a:close/>
                <a:moveTo>
                  <a:pt x="661733" y="78019"/>
                </a:moveTo>
                <a:cubicBezTo>
                  <a:pt x="735342" y="79771"/>
                  <a:pt x="801940" y="99050"/>
                  <a:pt x="828229" y="167401"/>
                </a:cubicBezTo>
                <a:cubicBezTo>
                  <a:pt x="833487" y="181422"/>
                  <a:pt x="829982" y="195443"/>
                  <a:pt x="807198" y="193690"/>
                </a:cubicBezTo>
                <a:cubicBezTo>
                  <a:pt x="721321" y="184927"/>
                  <a:pt x="610907" y="202453"/>
                  <a:pt x="509256" y="219979"/>
                </a:cubicBezTo>
                <a:cubicBezTo>
                  <a:pt x="511009" y="262041"/>
                  <a:pt x="498740" y="319877"/>
                  <a:pt x="451420" y="405755"/>
                </a:cubicBezTo>
                <a:cubicBezTo>
                  <a:pt x="346264" y="596788"/>
                  <a:pt x="197293" y="842152"/>
                  <a:pt x="60590" y="1162878"/>
                </a:cubicBezTo>
                <a:cubicBezTo>
                  <a:pt x="53580" y="1180404"/>
                  <a:pt x="44817" y="1180404"/>
                  <a:pt x="32549" y="1168136"/>
                </a:cubicBezTo>
                <a:cubicBezTo>
                  <a:pt x="8012" y="1145352"/>
                  <a:pt x="-13019" y="1092774"/>
                  <a:pt x="9765" y="1008649"/>
                </a:cubicBezTo>
                <a:cubicBezTo>
                  <a:pt x="50075" y="864936"/>
                  <a:pt x="239356" y="484622"/>
                  <a:pt x="402348" y="237505"/>
                </a:cubicBezTo>
                <a:cubicBezTo>
                  <a:pt x="362038" y="244516"/>
                  <a:pt x="326986" y="248021"/>
                  <a:pt x="295439" y="249773"/>
                </a:cubicBezTo>
                <a:cubicBezTo>
                  <a:pt x="190283" y="253279"/>
                  <a:pt x="114921" y="214721"/>
                  <a:pt x="95643" y="149875"/>
                </a:cubicBezTo>
                <a:cubicBezTo>
                  <a:pt x="90385" y="134102"/>
                  <a:pt x="97395" y="125339"/>
                  <a:pt x="114921" y="127091"/>
                </a:cubicBezTo>
                <a:cubicBezTo>
                  <a:pt x="270903" y="139359"/>
                  <a:pt x="561834" y="74513"/>
                  <a:pt x="661733" y="78019"/>
                </a:cubicBezTo>
                <a:close/>
                <a:moveTo>
                  <a:pt x="4443448" y="75787"/>
                </a:moveTo>
                <a:cubicBezTo>
                  <a:pt x="4452211" y="75171"/>
                  <a:pt x="4458235" y="81743"/>
                  <a:pt x="4461521" y="93792"/>
                </a:cubicBezTo>
                <a:cubicBezTo>
                  <a:pt x="4475542" y="144617"/>
                  <a:pt x="4458016" y="221732"/>
                  <a:pt x="4354613" y="323383"/>
                </a:cubicBezTo>
                <a:cubicBezTo>
                  <a:pt x="4228425" y="446065"/>
                  <a:pt x="4077702" y="579262"/>
                  <a:pt x="3862132" y="812358"/>
                </a:cubicBezTo>
                <a:cubicBezTo>
                  <a:pt x="3788523" y="943803"/>
                  <a:pt x="3732439" y="1069990"/>
                  <a:pt x="3695635" y="1175146"/>
                </a:cubicBezTo>
                <a:cubicBezTo>
                  <a:pt x="3688625" y="1192672"/>
                  <a:pt x="3676356" y="1192672"/>
                  <a:pt x="3662336" y="1180404"/>
                </a:cubicBezTo>
                <a:cubicBezTo>
                  <a:pt x="3636047" y="1157620"/>
                  <a:pt x="3618521" y="1096279"/>
                  <a:pt x="3644810" y="1005144"/>
                </a:cubicBezTo>
                <a:cubicBezTo>
                  <a:pt x="3664088" y="942050"/>
                  <a:pt x="3704398" y="849163"/>
                  <a:pt x="3753471" y="751017"/>
                </a:cubicBezTo>
                <a:cubicBezTo>
                  <a:pt x="3756976" y="537200"/>
                  <a:pt x="3770997" y="269052"/>
                  <a:pt x="3804296" y="102555"/>
                </a:cubicBezTo>
                <a:cubicBezTo>
                  <a:pt x="3809554" y="74513"/>
                  <a:pt x="3825327" y="72761"/>
                  <a:pt x="3841101" y="83276"/>
                </a:cubicBezTo>
                <a:cubicBezTo>
                  <a:pt x="3883163" y="109565"/>
                  <a:pt x="3909452" y="160391"/>
                  <a:pt x="3902442" y="286578"/>
                </a:cubicBezTo>
                <a:cubicBezTo>
                  <a:pt x="3897184" y="384724"/>
                  <a:pt x="3883163" y="498643"/>
                  <a:pt x="3876153" y="630087"/>
                </a:cubicBezTo>
                <a:cubicBezTo>
                  <a:pt x="4039145" y="449570"/>
                  <a:pt x="4286261" y="207711"/>
                  <a:pt x="4424717" y="85029"/>
                </a:cubicBezTo>
                <a:cubicBezTo>
                  <a:pt x="4431946" y="79114"/>
                  <a:pt x="4438190" y="76156"/>
                  <a:pt x="4443448" y="75787"/>
                </a:cubicBezTo>
                <a:close/>
                <a:moveTo>
                  <a:pt x="1038808" y="28"/>
                </a:moveTo>
                <a:cubicBezTo>
                  <a:pt x="1046257" y="466"/>
                  <a:pt x="1052829" y="6162"/>
                  <a:pt x="1057210" y="16677"/>
                </a:cubicBezTo>
                <a:cubicBezTo>
                  <a:pt x="1079994" y="67503"/>
                  <a:pt x="1074736" y="155133"/>
                  <a:pt x="1008137" y="265547"/>
                </a:cubicBezTo>
                <a:cubicBezTo>
                  <a:pt x="966076" y="335651"/>
                  <a:pt x="873187" y="477611"/>
                  <a:pt x="797825" y="595036"/>
                </a:cubicBezTo>
                <a:cubicBezTo>
                  <a:pt x="869682" y="524932"/>
                  <a:pt x="960817" y="467096"/>
                  <a:pt x="1008137" y="472354"/>
                </a:cubicBezTo>
                <a:cubicBezTo>
                  <a:pt x="1067726" y="479364"/>
                  <a:pt x="1122056" y="566994"/>
                  <a:pt x="1076489" y="656377"/>
                </a:cubicBezTo>
                <a:cubicBezTo>
                  <a:pt x="1037932" y="733491"/>
                  <a:pt x="953807" y="861431"/>
                  <a:pt x="913497" y="952566"/>
                </a:cubicBezTo>
                <a:cubicBezTo>
                  <a:pt x="869682" y="1054217"/>
                  <a:pt x="878445" y="1136589"/>
                  <a:pt x="943291" y="1133084"/>
                </a:cubicBezTo>
                <a:cubicBezTo>
                  <a:pt x="1006166" y="1130017"/>
                  <a:pt x="1087826" y="1033021"/>
                  <a:pt x="1143656" y="933678"/>
                </a:cubicBezTo>
                <a:lnTo>
                  <a:pt x="1150549" y="920505"/>
                </a:lnTo>
                <a:lnTo>
                  <a:pt x="1154371" y="904890"/>
                </a:lnTo>
                <a:cubicBezTo>
                  <a:pt x="1169158" y="854201"/>
                  <a:pt x="1194351" y="800528"/>
                  <a:pt x="1230717" y="747512"/>
                </a:cubicBezTo>
                <a:cubicBezTo>
                  <a:pt x="1372678" y="540705"/>
                  <a:pt x="1511134" y="461838"/>
                  <a:pt x="1598764" y="461838"/>
                </a:cubicBezTo>
                <a:cubicBezTo>
                  <a:pt x="1674126" y="461838"/>
                  <a:pt x="1709177" y="519674"/>
                  <a:pt x="1705672" y="588025"/>
                </a:cubicBezTo>
                <a:cubicBezTo>
                  <a:pt x="1728456" y="545963"/>
                  <a:pt x="1749487" y="509158"/>
                  <a:pt x="1768766" y="481117"/>
                </a:cubicBezTo>
                <a:cubicBezTo>
                  <a:pt x="1784539" y="458333"/>
                  <a:pt x="1798560" y="454828"/>
                  <a:pt x="1810828" y="470601"/>
                </a:cubicBezTo>
                <a:cubicBezTo>
                  <a:pt x="1837117" y="502148"/>
                  <a:pt x="1851138" y="577510"/>
                  <a:pt x="1809075" y="665140"/>
                </a:cubicBezTo>
                <a:cubicBezTo>
                  <a:pt x="1770519" y="744007"/>
                  <a:pt x="1682888" y="875452"/>
                  <a:pt x="1640826" y="968340"/>
                </a:cubicBezTo>
                <a:cubicBezTo>
                  <a:pt x="1597011" y="1066485"/>
                  <a:pt x="1595258" y="1141847"/>
                  <a:pt x="1654847" y="1138342"/>
                </a:cubicBezTo>
                <a:cubicBezTo>
                  <a:pt x="1690775" y="1136589"/>
                  <a:pt x="1732838" y="1105918"/>
                  <a:pt x="1773586" y="1060570"/>
                </a:cubicBezTo>
                <a:lnTo>
                  <a:pt x="1800804" y="1027634"/>
                </a:lnTo>
                <a:lnTo>
                  <a:pt x="1801407" y="1024354"/>
                </a:lnTo>
                <a:cubicBezTo>
                  <a:pt x="1803735" y="1014318"/>
                  <a:pt x="1806637" y="1003830"/>
                  <a:pt x="1810142" y="992876"/>
                </a:cubicBezTo>
                <a:cubicBezTo>
                  <a:pt x="1845195" y="882462"/>
                  <a:pt x="1980145" y="638851"/>
                  <a:pt x="2090558" y="475859"/>
                </a:cubicBezTo>
                <a:cubicBezTo>
                  <a:pt x="2102827" y="456580"/>
                  <a:pt x="2116847" y="458333"/>
                  <a:pt x="2127363" y="475859"/>
                </a:cubicBezTo>
                <a:cubicBezTo>
                  <a:pt x="2153652" y="519674"/>
                  <a:pt x="2151899" y="579262"/>
                  <a:pt x="2132621" y="642356"/>
                </a:cubicBezTo>
                <a:cubicBezTo>
                  <a:pt x="2211488" y="558231"/>
                  <a:pt x="2330665" y="461838"/>
                  <a:pt x="2388501" y="470601"/>
                </a:cubicBezTo>
                <a:cubicBezTo>
                  <a:pt x="2446336" y="479364"/>
                  <a:pt x="2500667" y="565241"/>
                  <a:pt x="2456852" y="656377"/>
                </a:cubicBezTo>
                <a:cubicBezTo>
                  <a:pt x="2420047" y="733491"/>
                  <a:pt x="2334170" y="863183"/>
                  <a:pt x="2293860" y="954319"/>
                </a:cubicBezTo>
                <a:cubicBezTo>
                  <a:pt x="2248292" y="1055969"/>
                  <a:pt x="2258808" y="1138342"/>
                  <a:pt x="2321902" y="1134837"/>
                </a:cubicBezTo>
                <a:cubicBezTo>
                  <a:pt x="2384776" y="1131769"/>
                  <a:pt x="2458385" y="1042825"/>
                  <a:pt x="2520421" y="938449"/>
                </a:cubicBezTo>
                <a:lnTo>
                  <a:pt x="2539247" y="905287"/>
                </a:lnTo>
                <a:lnTo>
                  <a:pt x="2545215" y="890506"/>
                </a:lnTo>
                <a:cubicBezTo>
                  <a:pt x="2635909" y="670397"/>
                  <a:pt x="2875713" y="205739"/>
                  <a:pt x="3012197" y="20183"/>
                </a:cubicBezTo>
                <a:cubicBezTo>
                  <a:pt x="3027971" y="-848"/>
                  <a:pt x="3045497" y="-2601"/>
                  <a:pt x="3056012" y="18430"/>
                </a:cubicBezTo>
                <a:cubicBezTo>
                  <a:pt x="3082301" y="71008"/>
                  <a:pt x="3078796" y="141112"/>
                  <a:pt x="3005187" y="269052"/>
                </a:cubicBezTo>
                <a:cubicBezTo>
                  <a:pt x="2963124" y="340908"/>
                  <a:pt x="2894773" y="463591"/>
                  <a:pt x="2847453" y="549468"/>
                </a:cubicBezTo>
                <a:cubicBezTo>
                  <a:pt x="2903536" y="495137"/>
                  <a:pt x="2957867" y="465343"/>
                  <a:pt x="3003435" y="449570"/>
                </a:cubicBezTo>
                <a:cubicBezTo>
                  <a:pt x="3070033" y="426786"/>
                  <a:pt x="3112095" y="453075"/>
                  <a:pt x="3147147" y="526684"/>
                </a:cubicBezTo>
                <a:cubicBezTo>
                  <a:pt x="3180447" y="595036"/>
                  <a:pt x="3175189" y="668645"/>
                  <a:pt x="3110343" y="731738"/>
                </a:cubicBezTo>
                <a:cubicBezTo>
                  <a:pt x="3050754" y="789574"/>
                  <a:pt x="2977145" y="840400"/>
                  <a:pt x="2866731" y="873699"/>
                </a:cubicBezTo>
                <a:cubicBezTo>
                  <a:pt x="2873742" y="1017412"/>
                  <a:pt x="2922814" y="1117310"/>
                  <a:pt x="2989413" y="1124321"/>
                </a:cubicBezTo>
                <a:cubicBezTo>
                  <a:pt x="3061270" y="1131331"/>
                  <a:pt x="3157663" y="996381"/>
                  <a:pt x="3210241" y="887720"/>
                </a:cubicBezTo>
                <a:cubicBezTo>
                  <a:pt x="3220757" y="866689"/>
                  <a:pt x="3236530" y="864936"/>
                  <a:pt x="3245293" y="885967"/>
                </a:cubicBezTo>
                <a:cubicBezTo>
                  <a:pt x="3254056" y="906998"/>
                  <a:pt x="3250551" y="949061"/>
                  <a:pt x="3224262" y="992876"/>
                </a:cubicBezTo>
                <a:cubicBezTo>
                  <a:pt x="3182200" y="1066485"/>
                  <a:pt x="3101580" y="1178651"/>
                  <a:pt x="2963124" y="1176899"/>
                </a:cubicBezTo>
                <a:cubicBezTo>
                  <a:pt x="2840443" y="1175146"/>
                  <a:pt x="2737039" y="1075248"/>
                  <a:pt x="2740544" y="838647"/>
                </a:cubicBezTo>
                <a:cubicBezTo>
                  <a:pt x="2740544" y="807100"/>
                  <a:pt x="2744049" y="801842"/>
                  <a:pt x="2777349" y="791327"/>
                </a:cubicBezTo>
                <a:cubicBezTo>
                  <a:pt x="2994671" y="719470"/>
                  <a:pt x="3110343" y="566994"/>
                  <a:pt x="3084054" y="521426"/>
                </a:cubicBezTo>
                <a:cubicBezTo>
                  <a:pt x="3064776" y="489880"/>
                  <a:pt x="2987661" y="509158"/>
                  <a:pt x="2894773" y="581015"/>
                </a:cubicBezTo>
                <a:cubicBezTo>
                  <a:pt x="2763328" y="680913"/>
                  <a:pt x="2684461" y="835142"/>
                  <a:pt x="2549511" y="1157620"/>
                </a:cubicBezTo>
                <a:cubicBezTo>
                  <a:pt x="2544254" y="1171641"/>
                  <a:pt x="2530232" y="1175146"/>
                  <a:pt x="2517964" y="1161125"/>
                </a:cubicBezTo>
                <a:cubicBezTo>
                  <a:pt x="2504820" y="1146228"/>
                  <a:pt x="2496057" y="1124759"/>
                  <a:pt x="2494742" y="1093650"/>
                </a:cubicBezTo>
                <a:lnTo>
                  <a:pt x="2494756" y="1092870"/>
                </a:lnTo>
                <a:lnTo>
                  <a:pt x="2484192" y="1104104"/>
                </a:lnTo>
                <a:cubicBezTo>
                  <a:pt x="2431357" y="1154252"/>
                  <a:pt x="2364402" y="1189167"/>
                  <a:pt x="2300870" y="1189167"/>
                </a:cubicBezTo>
                <a:cubicBezTo>
                  <a:pt x="2151899" y="1189167"/>
                  <a:pt x="2116847" y="1080506"/>
                  <a:pt x="2167673" y="928030"/>
                </a:cubicBezTo>
                <a:cubicBezTo>
                  <a:pt x="2225509" y="756275"/>
                  <a:pt x="2379737" y="570499"/>
                  <a:pt x="2348190" y="556478"/>
                </a:cubicBezTo>
                <a:cubicBezTo>
                  <a:pt x="2330665" y="549468"/>
                  <a:pt x="2229014" y="598541"/>
                  <a:pt x="2116847" y="721223"/>
                </a:cubicBezTo>
                <a:cubicBezTo>
                  <a:pt x="2013444" y="833389"/>
                  <a:pt x="1936330" y="1001639"/>
                  <a:pt x="1860968" y="1166383"/>
                </a:cubicBezTo>
                <a:cubicBezTo>
                  <a:pt x="1853958" y="1182157"/>
                  <a:pt x="1843442" y="1189167"/>
                  <a:pt x="1827669" y="1173394"/>
                </a:cubicBezTo>
                <a:cubicBezTo>
                  <a:pt x="1818906" y="1164631"/>
                  <a:pt x="1811676" y="1154444"/>
                  <a:pt x="1806199" y="1142723"/>
                </a:cubicBezTo>
                <a:lnTo>
                  <a:pt x="1799589" y="1124696"/>
                </a:lnTo>
                <a:lnTo>
                  <a:pt x="1789578" y="1133522"/>
                </a:lnTo>
                <a:cubicBezTo>
                  <a:pt x="1744229" y="1169012"/>
                  <a:pt x="1692528" y="1191796"/>
                  <a:pt x="1644331" y="1189167"/>
                </a:cubicBezTo>
                <a:cubicBezTo>
                  <a:pt x="1549691" y="1183909"/>
                  <a:pt x="1500618" y="1127826"/>
                  <a:pt x="1500618" y="1045454"/>
                </a:cubicBezTo>
                <a:cubicBezTo>
                  <a:pt x="1444535" y="1117310"/>
                  <a:pt x="1365668" y="1182157"/>
                  <a:pt x="1281543" y="1182157"/>
                </a:cubicBezTo>
                <a:cubicBezTo>
                  <a:pt x="1210234" y="1182157"/>
                  <a:pt x="1163749" y="1139553"/>
                  <a:pt x="1146198" y="1073866"/>
                </a:cubicBezTo>
                <a:lnTo>
                  <a:pt x="1142834" y="1056571"/>
                </a:lnTo>
                <a:lnTo>
                  <a:pt x="1133202" y="1069579"/>
                </a:lnTo>
                <a:cubicBezTo>
                  <a:pt x="1077585" y="1136370"/>
                  <a:pt x="998060" y="1185662"/>
                  <a:pt x="920507" y="1185662"/>
                </a:cubicBezTo>
                <a:cubicBezTo>
                  <a:pt x="773289" y="1185662"/>
                  <a:pt x="736485" y="1078753"/>
                  <a:pt x="789063" y="926277"/>
                </a:cubicBezTo>
                <a:cubicBezTo>
                  <a:pt x="846898" y="756275"/>
                  <a:pt x="999375" y="574004"/>
                  <a:pt x="971333" y="558231"/>
                </a:cubicBezTo>
                <a:cubicBezTo>
                  <a:pt x="946796" y="544210"/>
                  <a:pt x="755763" y="663387"/>
                  <a:pt x="654112" y="829884"/>
                </a:cubicBezTo>
                <a:cubicBezTo>
                  <a:pt x="591019" y="933288"/>
                  <a:pt x="526173" y="1055969"/>
                  <a:pt x="484110" y="1162878"/>
                </a:cubicBezTo>
                <a:cubicBezTo>
                  <a:pt x="477100" y="1178651"/>
                  <a:pt x="464831" y="1182157"/>
                  <a:pt x="454316" y="1169888"/>
                </a:cubicBezTo>
                <a:cubicBezTo>
                  <a:pt x="426274" y="1138342"/>
                  <a:pt x="410501" y="1089269"/>
                  <a:pt x="447306" y="984113"/>
                </a:cubicBezTo>
                <a:cubicBezTo>
                  <a:pt x="508647" y="808853"/>
                  <a:pt x="873187" y="191938"/>
                  <a:pt x="1015148" y="14925"/>
                </a:cubicBezTo>
                <a:cubicBezTo>
                  <a:pt x="1023034" y="4409"/>
                  <a:pt x="1031359" y="-410"/>
                  <a:pt x="1038808" y="28"/>
                </a:cubicBezTo>
                <a:close/>
              </a:path>
            </a:pathLst>
          </a:custGeom>
          <a:pattFill prst="pct5">
            <a:fgClr>
              <a:schemeClr val="tx1"/>
            </a:fgClr>
            <a:bgClr>
              <a:schemeClr val="bg1">
                <a:lumMod val="85000"/>
              </a:schemeClr>
            </a:bgClr>
          </a:pattFill>
          <a:effectLst>
            <a:outerShdw blurRad="381000" dist="254000" dir="5400000" algn="t" rotWithShape="0">
              <a:prstClr val="black">
                <a:alpha val="12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071577412"/>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userDrawn="1">
  <p:cSld name="78_Title Slid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4" name="Picture Placeholder 21"/>
          <p:cNvSpPr>
            <a:spLocks noGrp="1"/>
          </p:cNvSpPr>
          <p:nvPr>
            <p:ph type="pic" sz="quarter" idx="10"/>
          </p:nvPr>
        </p:nvSpPr>
        <p:spPr>
          <a:xfrm>
            <a:off x="739" y="1"/>
            <a:ext cx="9143261" cy="5143499"/>
          </a:xfrm>
          <a:custGeom>
            <a:avLst/>
            <a:gdLst>
              <a:gd name="connsiteX0" fmla="*/ 12191014 w 12191014"/>
              <a:gd name="connsiteY0" fmla="*/ 4871443 h 6857999"/>
              <a:gd name="connsiteX1" fmla="*/ 12191014 w 12191014"/>
              <a:gd name="connsiteY1" fmla="*/ 6469136 h 6857999"/>
              <a:gd name="connsiteX2" fmla="*/ 11784036 w 12191014"/>
              <a:gd name="connsiteY2" fmla="*/ 6857999 h 6857999"/>
              <a:gd name="connsiteX3" fmla="*/ 10247115 w 12191014"/>
              <a:gd name="connsiteY3" fmla="*/ 6857999 h 6857999"/>
              <a:gd name="connsiteX4" fmla="*/ 10482157 w 12191014"/>
              <a:gd name="connsiteY4" fmla="*/ 6637560 h 6857999"/>
              <a:gd name="connsiteX5" fmla="*/ 11352795 w 12191014"/>
              <a:gd name="connsiteY5" fmla="*/ 5766820 h 6857999"/>
              <a:gd name="connsiteX6" fmla="*/ 12191014 w 12191014"/>
              <a:gd name="connsiteY6" fmla="*/ 1988977 h 6857999"/>
              <a:gd name="connsiteX7" fmla="*/ 12191014 w 12191014"/>
              <a:gd name="connsiteY7" fmla="*/ 3887001 h 6857999"/>
              <a:gd name="connsiteX8" fmla="*/ 11715972 w 12191014"/>
              <a:gd name="connsiteY8" fmla="*/ 4481796 h 6857999"/>
              <a:gd name="connsiteX9" fmla="*/ 9653744 w 12191014"/>
              <a:gd name="connsiteY9" fmla="*/ 6739743 h 6857999"/>
              <a:gd name="connsiteX10" fmla="*/ 9530715 w 12191014"/>
              <a:gd name="connsiteY10" fmla="*/ 6857999 h 6857999"/>
              <a:gd name="connsiteX11" fmla="*/ 8258556 w 12191014"/>
              <a:gd name="connsiteY11" fmla="*/ 6857999 h 6857999"/>
              <a:gd name="connsiteX12" fmla="*/ 8985890 w 12191014"/>
              <a:gd name="connsiteY12" fmla="*/ 6111332 h 6857999"/>
              <a:gd name="connsiteX13" fmla="*/ 11616162 w 12191014"/>
              <a:gd name="connsiteY13" fmla="*/ 2857638 h 6857999"/>
              <a:gd name="connsiteX14" fmla="*/ 11295888 w 12191014"/>
              <a:gd name="connsiteY14" fmla="*/ 0 h 6857999"/>
              <a:gd name="connsiteX15" fmla="*/ 12191014 w 12191014"/>
              <a:gd name="connsiteY15" fmla="*/ 0 h 6857999"/>
              <a:gd name="connsiteX16" fmla="*/ 12191014 w 12191014"/>
              <a:gd name="connsiteY16" fmla="*/ 613045 h 6857999"/>
              <a:gd name="connsiteX17" fmla="*/ 11914902 w 12191014"/>
              <a:gd name="connsiteY17" fmla="*/ 1165649 h 6857999"/>
              <a:gd name="connsiteX18" fmla="*/ 7873807 w 12191014"/>
              <a:gd name="connsiteY18" fmla="*/ 6628266 h 6857999"/>
              <a:gd name="connsiteX19" fmla="*/ 7635207 w 12191014"/>
              <a:gd name="connsiteY19" fmla="*/ 6857999 h 6857999"/>
              <a:gd name="connsiteX20" fmla="*/ 6587253 w 12191014"/>
              <a:gd name="connsiteY20" fmla="*/ 6857999 h 6857999"/>
              <a:gd name="connsiteX21" fmla="*/ 7031671 w 12191014"/>
              <a:gd name="connsiteY21" fmla="*/ 6411107 h 6857999"/>
              <a:gd name="connsiteX22" fmla="*/ 11246357 w 12191014"/>
              <a:gd name="connsiteY22" fmla="*/ 120097 h 6857999"/>
              <a:gd name="connsiteX23" fmla="*/ 9659038 w 12191014"/>
              <a:gd name="connsiteY23" fmla="*/ 0 h 6857999"/>
              <a:gd name="connsiteX24" fmla="*/ 10657415 w 12191014"/>
              <a:gd name="connsiteY24" fmla="*/ 0 h 6857999"/>
              <a:gd name="connsiteX25" fmla="*/ 10605227 w 12191014"/>
              <a:gd name="connsiteY25" fmla="*/ 147638 h 6857999"/>
              <a:gd name="connsiteX26" fmla="*/ 6296553 w 12191014"/>
              <a:gd name="connsiteY26" fmla="*/ 6513756 h 6857999"/>
              <a:gd name="connsiteX27" fmla="*/ 5910697 w 12191014"/>
              <a:gd name="connsiteY27" fmla="*/ 6857999 h 6857999"/>
              <a:gd name="connsiteX28" fmla="*/ 5060174 w 12191014"/>
              <a:gd name="connsiteY28" fmla="*/ 6857999 h 6857999"/>
              <a:gd name="connsiteX29" fmla="*/ 5425886 w 12191014"/>
              <a:gd name="connsiteY29" fmla="*/ 6526660 h 6857999"/>
              <a:gd name="connsiteX30" fmla="*/ 9608683 w 12191014"/>
              <a:gd name="connsiteY30" fmla="*/ 150663 h 6857999"/>
              <a:gd name="connsiteX31" fmla="*/ 8337921 w 12191014"/>
              <a:gd name="connsiteY31" fmla="*/ 0 h 6857999"/>
              <a:gd name="connsiteX32" fmla="*/ 9175239 w 12191014"/>
              <a:gd name="connsiteY32" fmla="*/ 0 h 6857999"/>
              <a:gd name="connsiteX33" fmla="*/ 9112784 w 12191014"/>
              <a:gd name="connsiteY33" fmla="*/ 208082 h 6857999"/>
              <a:gd name="connsiteX34" fmla="*/ 4226515 w 12191014"/>
              <a:gd name="connsiteY34" fmla="*/ 6744276 h 6857999"/>
              <a:gd name="connsiteX35" fmla="*/ 4061460 w 12191014"/>
              <a:gd name="connsiteY35" fmla="*/ 6857999 h 6857999"/>
              <a:gd name="connsiteX36" fmla="*/ 3375976 w 12191014"/>
              <a:gd name="connsiteY36" fmla="*/ 6857999 h 6857999"/>
              <a:gd name="connsiteX37" fmla="*/ 3496949 w 12191014"/>
              <a:gd name="connsiteY37" fmla="*/ 6774777 h 6857999"/>
              <a:gd name="connsiteX38" fmla="*/ 8274721 w 12191014"/>
              <a:gd name="connsiteY38" fmla="*/ 215597 h 6857999"/>
              <a:gd name="connsiteX39" fmla="*/ 7244507 w 12191014"/>
              <a:gd name="connsiteY39" fmla="*/ 0 h 6857999"/>
              <a:gd name="connsiteX40" fmla="*/ 7945530 w 12191014"/>
              <a:gd name="connsiteY40" fmla="*/ 0 h 6857999"/>
              <a:gd name="connsiteX41" fmla="*/ 7896196 w 12191014"/>
              <a:gd name="connsiteY41" fmla="*/ 171647 h 6857999"/>
              <a:gd name="connsiteX42" fmla="*/ 1564528 w 12191014"/>
              <a:gd name="connsiteY42" fmla="*/ 6743844 h 6857999"/>
              <a:gd name="connsiteX43" fmla="*/ 1264655 w 12191014"/>
              <a:gd name="connsiteY43" fmla="*/ 6857999 h 6857999"/>
              <a:gd name="connsiteX44" fmla="*/ 641011 w 12191014"/>
              <a:gd name="connsiteY44" fmla="*/ 6857999 h 6857999"/>
              <a:gd name="connsiteX45" fmla="*/ 738167 w 12191014"/>
              <a:gd name="connsiteY45" fmla="*/ 6824695 h 6857999"/>
              <a:gd name="connsiteX46" fmla="*/ 7206064 w 12191014"/>
              <a:gd name="connsiteY46" fmla="*/ 147998 h 6857999"/>
              <a:gd name="connsiteX47" fmla="*/ 6297829 w 12191014"/>
              <a:gd name="connsiteY47" fmla="*/ 0 h 6857999"/>
              <a:gd name="connsiteX48" fmla="*/ 6869613 w 12191014"/>
              <a:gd name="connsiteY48" fmla="*/ 0 h 6857999"/>
              <a:gd name="connsiteX49" fmla="*/ 6857952 w 12191014"/>
              <a:gd name="connsiteY49" fmla="*/ 43086 h 6857999"/>
              <a:gd name="connsiteX50" fmla="*/ 359283 w 12191014"/>
              <a:gd name="connsiteY50" fmla="*/ 5579483 h 6857999"/>
              <a:gd name="connsiteX51" fmla="*/ 0 w 12191014"/>
              <a:gd name="connsiteY51" fmla="*/ 5662791 h 6857999"/>
              <a:gd name="connsiteX52" fmla="*/ 0 w 12191014"/>
              <a:gd name="connsiteY52" fmla="*/ 5508471 h 6857999"/>
              <a:gd name="connsiteX53" fmla="*/ 333576 w 12191014"/>
              <a:gd name="connsiteY53" fmla="*/ 5424606 h 6857999"/>
              <a:gd name="connsiteX54" fmla="*/ 6291880 w 12191014"/>
              <a:gd name="connsiteY54" fmla="*/ 2476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191014" h="6857999">
                <a:moveTo>
                  <a:pt x="12191014" y="4871443"/>
                </a:moveTo>
                <a:lnTo>
                  <a:pt x="12191014" y="6469136"/>
                </a:lnTo>
                <a:lnTo>
                  <a:pt x="11784036" y="6857999"/>
                </a:lnTo>
                <a:lnTo>
                  <a:pt x="10247115" y="6857999"/>
                </a:lnTo>
                <a:lnTo>
                  <a:pt x="10482157" y="6637560"/>
                </a:lnTo>
                <a:cubicBezTo>
                  <a:pt x="10777533" y="6351550"/>
                  <a:pt x="11067866" y="6061238"/>
                  <a:pt x="11352795" y="5766820"/>
                </a:cubicBezTo>
                <a:close/>
                <a:moveTo>
                  <a:pt x="12191014" y="1988977"/>
                </a:moveTo>
                <a:lnTo>
                  <a:pt x="12191014" y="3887001"/>
                </a:lnTo>
                <a:lnTo>
                  <a:pt x="11715972" y="4481796"/>
                </a:lnTo>
                <a:cubicBezTo>
                  <a:pt x="11071537" y="5266948"/>
                  <a:pt x="10383167" y="6020292"/>
                  <a:pt x="9653744" y="6739743"/>
                </a:cubicBezTo>
                <a:lnTo>
                  <a:pt x="9530715" y="6857999"/>
                </a:lnTo>
                <a:lnTo>
                  <a:pt x="8258556" y="6857999"/>
                </a:lnTo>
                <a:lnTo>
                  <a:pt x="8985890" y="6111332"/>
                </a:lnTo>
                <a:cubicBezTo>
                  <a:pt x="9946375" y="5088731"/>
                  <a:pt x="10826734" y="4001733"/>
                  <a:pt x="11616162" y="2857638"/>
                </a:cubicBezTo>
                <a:close/>
                <a:moveTo>
                  <a:pt x="11295888" y="0"/>
                </a:moveTo>
                <a:lnTo>
                  <a:pt x="12191014" y="0"/>
                </a:lnTo>
                <a:lnTo>
                  <a:pt x="12191014" y="613045"/>
                </a:lnTo>
                <a:lnTo>
                  <a:pt x="11914902" y="1165649"/>
                </a:lnTo>
                <a:cubicBezTo>
                  <a:pt x="10872842" y="3176197"/>
                  <a:pt x="9506458" y="5012883"/>
                  <a:pt x="7873807" y="6628266"/>
                </a:cubicBezTo>
                <a:lnTo>
                  <a:pt x="7635207" y="6857999"/>
                </a:lnTo>
                <a:lnTo>
                  <a:pt x="6587253" y="6857999"/>
                </a:lnTo>
                <a:lnTo>
                  <a:pt x="7031671" y="6411107"/>
                </a:lnTo>
                <a:cubicBezTo>
                  <a:pt x="8802998" y="4573481"/>
                  <a:pt x="10237232" y="2453436"/>
                  <a:pt x="11246357" y="120097"/>
                </a:cubicBezTo>
                <a:close/>
                <a:moveTo>
                  <a:pt x="9659038" y="0"/>
                </a:moveTo>
                <a:lnTo>
                  <a:pt x="10657415" y="0"/>
                </a:lnTo>
                <a:lnTo>
                  <a:pt x="10605227" y="147638"/>
                </a:lnTo>
                <a:cubicBezTo>
                  <a:pt x="9687063" y="2576740"/>
                  <a:pt x="8212764" y="4734020"/>
                  <a:pt x="6296553" y="6513756"/>
                </a:cubicBezTo>
                <a:lnTo>
                  <a:pt x="5910697" y="6857999"/>
                </a:lnTo>
                <a:lnTo>
                  <a:pt x="5060174" y="6857999"/>
                </a:lnTo>
                <a:lnTo>
                  <a:pt x="5425886" y="6526660"/>
                </a:lnTo>
                <a:cubicBezTo>
                  <a:pt x="7302975" y="4753735"/>
                  <a:pt x="8734067" y="2590451"/>
                  <a:pt x="9608683" y="150663"/>
                </a:cubicBezTo>
                <a:close/>
                <a:moveTo>
                  <a:pt x="8337921" y="0"/>
                </a:moveTo>
                <a:lnTo>
                  <a:pt x="9175239" y="0"/>
                </a:lnTo>
                <a:lnTo>
                  <a:pt x="9112784" y="208082"/>
                </a:lnTo>
                <a:cubicBezTo>
                  <a:pt x="8236217" y="2847900"/>
                  <a:pt x="6554414" y="5093047"/>
                  <a:pt x="4226515" y="6744276"/>
                </a:cubicBezTo>
                <a:lnTo>
                  <a:pt x="4061460" y="6857999"/>
                </a:lnTo>
                <a:lnTo>
                  <a:pt x="3375976" y="6857999"/>
                </a:lnTo>
                <a:lnTo>
                  <a:pt x="3496949" y="6774777"/>
                </a:lnTo>
                <a:cubicBezTo>
                  <a:pt x="5802071" y="5140037"/>
                  <a:pt x="7450205" y="2881807"/>
                  <a:pt x="8274721" y="215597"/>
                </a:cubicBezTo>
                <a:close/>
                <a:moveTo>
                  <a:pt x="7244507" y="0"/>
                </a:moveTo>
                <a:lnTo>
                  <a:pt x="7945530" y="0"/>
                </a:lnTo>
                <a:lnTo>
                  <a:pt x="7896196" y="171647"/>
                </a:lnTo>
                <a:cubicBezTo>
                  <a:pt x="6990073" y="3127901"/>
                  <a:pt x="4798139" y="5457349"/>
                  <a:pt x="1564528" y="6743844"/>
                </a:cubicBezTo>
                <a:lnTo>
                  <a:pt x="1264655" y="6857999"/>
                </a:lnTo>
                <a:lnTo>
                  <a:pt x="641011" y="6857999"/>
                </a:lnTo>
                <a:lnTo>
                  <a:pt x="738167" y="6824695"/>
                </a:lnTo>
                <a:cubicBezTo>
                  <a:pt x="4107562" y="5613632"/>
                  <a:pt x="6351014" y="3224128"/>
                  <a:pt x="7206064" y="147998"/>
                </a:cubicBezTo>
                <a:close/>
                <a:moveTo>
                  <a:pt x="6297829" y="0"/>
                </a:moveTo>
                <a:lnTo>
                  <a:pt x="6869613" y="0"/>
                </a:lnTo>
                <a:lnTo>
                  <a:pt x="6857952" y="43086"/>
                </a:lnTo>
                <a:cubicBezTo>
                  <a:pt x="6023351" y="2726001"/>
                  <a:pt x="3799952" y="4731834"/>
                  <a:pt x="359283" y="5579483"/>
                </a:cubicBezTo>
                <a:lnTo>
                  <a:pt x="0" y="5662791"/>
                </a:lnTo>
                <a:lnTo>
                  <a:pt x="0" y="5508471"/>
                </a:lnTo>
                <a:lnTo>
                  <a:pt x="333576" y="5424606"/>
                </a:lnTo>
                <a:cubicBezTo>
                  <a:pt x="3527877" y="4573386"/>
                  <a:pt x="5566867" y="2621348"/>
                  <a:pt x="6291880" y="24768"/>
                </a:cubicBezTo>
                <a:close/>
              </a:path>
            </a:pathLst>
          </a:custGeom>
          <a:pattFill prst="lgCheck">
            <a:fgClr>
              <a:schemeClr val="bg1">
                <a:lumMod val="90000"/>
                <a:lumOff val="10000"/>
              </a:schemeClr>
            </a:fgClr>
            <a:bgClr>
              <a:schemeClr val="bg1">
                <a:lumMod val="85000"/>
              </a:schemeClr>
            </a:bgClr>
          </a:pattFill>
        </p:spPr>
        <p:txBody>
          <a:bodyPr wrap="square" anchor="ctr">
            <a:noAutofit/>
          </a:bodyPr>
          <a:lstStyle>
            <a:lvl1pPr algn="ctr">
              <a:defRPr/>
            </a:lvl1pPr>
          </a:lstStyle>
          <a:p>
            <a:endParaRPr lang="en-US" dirty="0"/>
          </a:p>
        </p:txBody>
      </p:sp>
    </p:spTree>
    <p:extLst>
      <p:ext uri="{BB962C8B-B14F-4D97-AF65-F5344CB8AC3E}">
        <p14:creationId xmlns:p14="http://schemas.microsoft.com/office/powerpoint/2010/main" val="410311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79_Title Slide">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3" name="Picture Placeholder 31"/>
          <p:cNvSpPr>
            <a:spLocks noGrp="1"/>
          </p:cNvSpPr>
          <p:nvPr>
            <p:ph type="pic" sz="quarter" idx="10"/>
          </p:nvPr>
        </p:nvSpPr>
        <p:spPr>
          <a:xfrm>
            <a:off x="739" y="1"/>
            <a:ext cx="9143261" cy="4606497"/>
          </a:xfrm>
          <a:custGeom>
            <a:avLst/>
            <a:gdLst>
              <a:gd name="connsiteX0" fmla="*/ 11796699 w 12191014"/>
              <a:gd name="connsiteY0" fmla="*/ 0 h 6141996"/>
              <a:gd name="connsiteX1" fmla="*/ 12191014 w 12191014"/>
              <a:gd name="connsiteY1" fmla="*/ 0 h 6141996"/>
              <a:gd name="connsiteX2" fmla="*/ 12191014 w 12191014"/>
              <a:gd name="connsiteY2" fmla="*/ 5344271 h 6141996"/>
              <a:gd name="connsiteX3" fmla="*/ 11971039 w 12191014"/>
              <a:gd name="connsiteY3" fmla="*/ 5507966 h 6141996"/>
              <a:gd name="connsiteX4" fmla="*/ 736973 w 12191014"/>
              <a:gd name="connsiteY4" fmla="*/ 1916171 h 6141996"/>
              <a:gd name="connsiteX5" fmla="*/ 361509 w 12191014"/>
              <a:gd name="connsiteY5" fmla="*/ 1555837 h 6141996"/>
              <a:gd name="connsiteX6" fmla="*/ 0 w 12191014"/>
              <a:gd name="connsiteY6" fmla="*/ 1193031 h 6141996"/>
              <a:gd name="connsiteX7" fmla="*/ 0 w 12191014"/>
              <a:gd name="connsiteY7" fmla="*/ 695081 h 6141996"/>
              <a:gd name="connsiteX8" fmla="*/ 246203 w 12191014"/>
              <a:gd name="connsiteY8" fmla="*/ 986220 h 6141996"/>
              <a:gd name="connsiteX9" fmla="*/ 506361 w 12191014"/>
              <a:gd name="connsiteY9" fmla="*/ 1275064 h 6141996"/>
              <a:gd name="connsiteX10" fmla="*/ 10981885 w 12191014"/>
              <a:gd name="connsiteY10" fmla="*/ 5107868 h 6141996"/>
              <a:gd name="connsiteX11" fmla="*/ 11825311 w 12191014"/>
              <a:gd name="connsiteY11" fmla="*/ 85056 h 6141996"/>
              <a:gd name="connsiteX12" fmla="*/ 3298548 w 12191014"/>
              <a:gd name="connsiteY12" fmla="*/ 0 h 6141996"/>
              <a:gd name="connsiteX13" fmla="*/ 4593008 w 12191014"/>
              <a:gd name="connsiteY13" fmla="*/ 0 h 6141996"/>
              <a:gd name="connsiteX14" fmla="*/ 4454707 w 12191014"/>
              <a:gd name="connsiteY14" fmla="*/ 82787 h 6141996"/>
              <a:gd name="connsiteX15" fmla="*/ 3551276 w 12191014"/>
              <a:gd name="connsiteY15" fmla="*/ 186172 h 6141996"/>
              <a:gd name="connsiteX16" fmla="*/ 3338352 w 12191014"/>
              <a:gd name="connsiteY16" fmla="*/ 43342 h 6141996"/>
              <a:gd name="connsiteX17" fmla="*/ 3129751 w 12191014"/>
              <a:gd name="connsiteY17" fmla="*/ 0 h 6141996"/>
              <a:gd name="connsiteX18" fmla="*/ 3265106 w 12191014"/>
              <a:gd name="connsiteY18" fmla="*/ 0 h 6141996"/>
              <a:gd name="connsiteX19" fmla="*/ 3319233 w 12191014"/>
              <a:gd name="connsiteY19" fmla="*/ 56713 h 6141996"/>
              <a:gd name="connsiteX20" fmla="*/ 3545151 w 12191014"/>
              <a:gd name="connsiteY20" fmla="*/ 205104 h 6141996"/>
              <a:gd name="connsiteX21" fmla="*/ 4600358 w 12191014"/>
              <a:gd name="connsiteY21" fmla="*/ 44921 h 6141996"/>
              <a:gd name="connsiteX22" fmla="*/ 4671552 w 12191014"/>
              <a:gd name="connsiteY22" fmla="*/ 0 h 6141996"/>
              <a:gd name="connsiteX23" fmla="*/ 5033236 w 12191014"/>
              <a:gd name="connsiteY23" fmla="*/ 0 h 6141996"/>
              <a:gd name="connsiteX24" fmla="*/ 4934296 w 12191014"/>
              <a:gd name="connsiteY24" fmla="*/ 91725 h 6141996"/>
              <a:gd name="connsiteX25" fmla="*/ 3660471 w 12191014"/>
              <a:gd name="connsiteY25" fmla="*/ 504949 h 6141996"/>
              <a:gd name="connsiteX26" fmla="*/ 3169970 w 12191014"/>
              <a:gd name="connsiteY26" fmla="*/ 80904 h 6141996"/>
              <a:gd name="connsiteX27" fmla="*/ 3016983 w 12191014"/>
              <a:gd name="connsiteY27" fmla="*/ 0 h 6141996"/>
              <a:gd name="connsiteX28" fmla="*/ 3089299 w 12191014"/>
              <a:gd name="connsiteY28" fmla="*/ 0 h 6141996"/>
              <a:gd name="connsiteX29" fmla="*/ 3135995 w 12191014"/>
              <a:gd name="connsiteY29" fmla="*/ 89838 h 6141996"/>
              <a:gd name="connsiteX30" fmla="*/ 3648123 w 12191014"/>
              <a:gd name="connsiteY30" fmla="*/ 523913 h 6141996"/>
              <a:gd name="connsiteX31" fmla="*/ 5100601 w 12191014"/>
              <a:gd name="connsiteY31" fmla="*/ 4970 h 6141996"/>
              <a:gd name="connsiteX32" fmla="*/ 5105521 w 12191014"/>
              <a:gd name="connsiteY32" fmla="*/ 0 h 6141996"/>
              <a:gd name="connsiteX33" fmla="*/ 5411446 w 12191014"/>
              <a:gd name="connsiteY33" fmla="*/ 0 h 6141996"/>
              <a:gd name="connsiteX34" fmla="*/ 5341491 w 12191014"/>
              <a:gd name="connsiteY34" fmla="*/ 90294 h 6141996"/>
              <a:gd name="connsiteX35" fmla="*/ 3809572 w 12191014"/>
              <a:gd name="connsiteY35" fmla="*/ 847012 h 6141996"/>
              <a:gd name="connsiteX36" fmla="*/ 3046566 w 12191014"/>
              <a:gd name="connsiteY36" fmla="*/ 86935 h 6141996"/>
              <a:gd name="connsiteX37" fmla="*/ 2913419 w 12191014"/>
              <a:gd name="connsiteY37" fmla="*/ 0 h 6141996"/>
              <a:gd name="connsiteX38" fmla="*/ 2965917 w 12191014"/>
              <a:gd name="connsiteY38" fmla="*/ 0 h 6141996"/>
              <a:gd name="connsiteX39" fmla="*/ 3000552 w 12191014"/>
              <a:gd name="connsiteY39" fmla="*/ 96238 h 6141996"/>
              <a:gd name="connsiteX40" fmla="*/ 3804551 w 12191014"/>
              <a:gd name="connsiteY40" fmla="*/ 869696 h 6141996"/>
              <a:gd name="connsiteX41" fmla="*/ 5408172 w 12191014"/>
              <a:gd name="connsiteY41" fmla="*/ 101639 h 6141996"/>
              <a:gd name="connsiteX42" fmla="*/ 5488504 w 12191014"/>
              <a:gd name="connsiteY42" fmla="*/ 0 h 6141996"/>
              <a:gd name="connsiteX43" fmla="*/ 5778788 w 12191014"/>
              <a:gd name="connsiteY43" fmla="*/ 0 h 6141996"/>
              <a:gd name="connsiteX44" fmla="*/ 5768343 w 12191014"/>
              <a:gd name="connsiteY44" fmla="*/ 18905 h 6141996"/>
              <a:gd name="connsiteX45" fmla="*/ 4012036 w 12191014"/>
              <a:gd name="connsiteY45" fmla="*/ 1211148 h 6141996"/>
              <a:gd name="connsiteX46" fmla="*/ 2997310 w 12191014"/>
              <a:gd name="connsiteY46" fmla="*/ 241730 h 6141996"/>
              <a:gd name="connsiteX47" fmla="*/ 2808394 w 12191014"/>
              <a:gd name="connsiteY47" fmla="*/ 0 h 6141996"/>
              <a:gd name="connsiteX48" fmla="*/ 2846925 w 12191014"/>
              <a:gd name="connsiteY48" fmla="*/ 0 h 6141996"/>
              <a:gd name="connsiteX49" fmla="*/ 2937865 w 12191014"/>
              <a:gd name="connsiteY49" fmla="*/ 251117 h 6141996"/>
              <a:gd name="connsiteX50" fmla="*/ 4005435 w 12191014"/>
              <a:gd name="connsiteY50" fmla="*/ 1238490 h 6141996"/>
              <a:gd name="connsiteX51" fmla="*/ 5841212 w 12191014"/>
              <a:gd name="connsiteY51" fmla="*/ 26827 h 6141996"/>
              <a:gd name="connsiteX52" fmla="*/ 5856289 w 12191014"/>
              <a:gd name="connsiteY52" fmla="*/ 0 h 6141996"/>
              <a:gd name="connsiteX53" fmla="*/ 6146432 w 12191014"/>
              <a:gd name="connsiteY53" fmla="*/ 0 h 6141996"/>
              <a:gd name="connsiteX54" fmla="*/ 6110323 w 12191014"/>
              <a:gd name="connsiteY54" fmla="*/ 84861 h 6141996"/>
              <a:gd name="connsiteX55" fmla="*/ 4276357 w 12191014"/>
              <a:gd name="connsiteY55" fmla="*/ 1598320 h 6141996"/>
              <a:gd name="connsiteX56" fmla="*/ 2822331 w 12191014"/>
              <a:gd name="connsiteY56" fmla="*/ 49289 h 6141996"/>
              <a:gd name="connsiteX57" fmla="*/ 2685982 w 12191014"/>
              <a:gd name="connsiteY57" fmla="*/ 0 h 6141996"/>
              <a:gd name="connsiteX58" fmla="*/ 2727319 w 12191014"/>
              <a:gd name="connsiteY58" fmla="*/ 0 h 6141996"/>
              <a:gd name="connsiteX59" fmla="*/ 2743912 w 12191014"/>
              <a:gd name="connsiteY59" fmla="*/ 55774 h 6141996"/>
              <a:gd name="connsiteX60" fmla="*/ 4271160 w 12191014"/>
              <a:gd name="connsiteY60" fmla="*/ 1630557 h 6141996"/>
              <a:gd name="connsiteX61" fmla="*/ 6193657 w 12191014"/>
              <a:gd name="connsiteY61" fmla="*/ 91724 h 6141996"/>
              <a:gd name="connsiteX62" fmla="*/ 6234074 w 12191014"/>
              <a:gd name="connsiteY62" fmla="*/ 0 h 6141996"/>
              <a:gd name="connsiteX63" fmla="*/ 6530669 w 12191014"/>
              <a:gd name="connsiteY63" fmla="*/ 0 h 6141996"/>
              <a:gd name="connsiteX64" fmla="*/ 6482877 w 12191014"/>
              <a:gd name="connsiteY64" fmla="*/ 149973 h 6141996"/>
              <a:gd name="connsiteX65" fmla="*/ 4611205 w 12191014"/>
              <a:gd name="connsiteY65" fmla="*/ 2004218 h 6141996"/>
              <a:gd name="connsiteX66" fmla="*/ 2733780 w 12191014"/>
              <a:gd name="connsiteY66" fmla="*/ 149973 h 6141996"/>
              <a:gd name="connsiteX67" fmla="*/ 2536273 w 12191014"/>
              <a:gd name="connsiteY67" fmla="*/ 0 h 6141996"/>
              <a:gd name="connsiteX68" fmla="*/ 2590966 w 12191014"/>
              <a:gd name="connsiteY68" fmla="*/ 0 h 6141996"/>
              <a:gd name="connsiteX69" fmla="*/ 2642798 w 12191014"/>
              <a:gd name="connsiteY69" fmla="*/ 156730 h 6141996"/>
              <a:gd name="connsiteX70" fmla="*/ 4610929 w 12191014"/>
              <a:gd name="connsiteY70" fmla="*/ 2036852 h 6141996"/>
              <a:gd name="connsiteX71" fmla="*/ 6573308 w 12191014"/>
              <a:gd name="connsiteY71" fmla="*/ 156730 h 6141996"/>
              <a:gd name="connsiteX72" fmla="*/ 6625133 w 12191014"/>
              <a:gd name="connsiteY72" fmla="*/ 0 h 6141996"/>
              <a:gd name="connsiteX73" fmla="*/ 6941206 w 12191014"/>
              <a:gd name="connsiteY73" fmla="*/ 0 h 6141996"/>
              <a:gd name="connsiteX74" fmla="*/ 6894459 w 12191014"/>
              <a:gd name="connsiteY74" fmla="*/ 213681 h 6141996"/>
              <a:gd name="connsiteX75" fmla="*/ 5020187 w 12191014"/>
              <a:gd name="connsiteY75" fmla="*/ 2419794 h 6141996"/>
              <a:gd name="connsiteX76" fmla="*/ 2630673 w 12191014"/>
              <a:gd name="connsiteY76" fmla="*/ 258909 h 6141996"/>
              <a:gd name="connsiteX77" fmla="*/ 2354690 w 12191014"/>
              <a:gd name="connsiteY77" fmla="*/ 0 h 6141996"/>
              <a:gd name="connsiteX78" fmla="*/ 2424862 w 12191014"/>
              <a:gd name="connsiteY78" fmla="*/ 0 h 6141996"/>
              <a:gd name="connsiteX79" fmla="*/ 2525745 w 12191014"/>
              <a:gd name="connsiteY79" fmla="*/ 268360 h 6141996"/>
              <a:gd name="connsiteX80" fmla="*/ 5020467 w 12191014"/>
              <a:gd name="connsiteY80" fmla="*/ 2455468 h 6141996"/>
              <a:gd name="connsiteX81" fmla="*/ 6994513 w 12191014"/>
              <a:gd name="connsiteY81" fmla="*/ 220126 h 6141996"/>
              <a:gd name="connsiteX82" fmla="*/ 7045992 w 12191014"/>
              <a:gd name="connsiteY82" fmla="*/ 0 h 6141996"/>
              <a:gd name="connsiteX83" fmla="*/ 7394007 w 12191014"/>
              <a:gd name="connsiteY83" fmla="*/ 0 h 6141996"/>
              <a:gd name="connsiteX84" fmla="*/ 7358331 w 12191014"/>
              <a:gd name="connsiteY84" fmla="*/ 274043 h 6141996"/>
              <a:gd name="connsiteX85" fmla="*/ 5516108 w 12191014"/>
              <a:gd name="connsiteY85" fmla="*/ 2847464 h 6141996"/>
              <a:gd name="connsiteX86" fmla="*/ 2363227 w 12191014"/>
              <a:gd name="connsiteY86" fmla="*/ 24058 h 6141996"/>
              <a:gd name="connsiteX87" fmla="*/ 2126791 w 12191014"/>
              <a:gd name="connsiteY87" fmla="*/ 0 h 6141996"/>
              <a:gd name="connsiteX88" fmla="*/ 2220831 w 12191014"/>
              <a:gd name="connsiteY88" fmla="*/ 0 h 6141996"/>
              <a:gd name="connsiteX89" fmla="*/ 2231878 w 12191014"/>
              <a:gd name="connsiteY89" fmla="*/ 30091 h 6141996"/>
              <a:gd name="connsiteX90" fmla="*/ 5522785 w 12191014"/>
              <a:gd name="connsiteY90" fmla="*/ 2890219 h 6141996"/>
              <a:gd name="connsiteX91" fmla="*/ 7465484 w 12191014"/>
              <a:gd name="connsiteY91" fmla="*/ 280988 h 6141996"/>
              <a:gd name="connsiteX92" fmla="*/ 7506130 w 12191014"/>
              <a:gd name="connsiteY92" fmla="*/ 0 h 6141996"/>
              <a:gd name="connsiteX93" fmla="*/ 7892295 w 12191014"/>
              <a:gd name="connsiteY93" fmla="*/ 0 h 6141996"/>
              <a:gd name="connsiteX94" fmla="*/ 7876687 w 12191014"/>
              <a:gd name="connsiteY94" fmla="*/ 331691 h 6141996"/>
              <a:gd name="connsiteX95" fmla="*/ 6110761 w 12191014"/>
              <a:gd name="connsiteY95" fmla="*/ 3273139 h 6141996"/>
              <a:gd name="connsiteX96" fmla="*/ 2164764 w 12191014"/>
              <a:gd name="connsiteY96" fmla="*/ 92274 h 6141996"/>
              <a:gd name="connsiteX97" fmla="*/ 1842093 w 12191014"/>
              <a:gd name="connsiteY97" fmla="*/ 0 h 6141996"/>
              <a:gd name="connsiteX98" fmla="*/ 1973217 w 12191014"/>
              <a:gd name="connsiteY98" fmla="*/ 0 h 6141996"/>
              <a:gd name="connsiteX99" fmla="*/ 2015118 w 12191014"/>
              <a:gd name="connsiteY99" fmla="*/ 99772 h 6141996"/>
              <a:gd name="connsiteX100" fmla="*/ 6121225 w 12191014"/>
              <a:gd name="connsiteY100" fmla="*/ 3318739 h 6141996"/>
              <a:gd name="connsiteX101" fmla="*/ 8013586 w 12191014"/>
              <a:gd name="connsiteY101" fmla="*/ 291 h 6141996"/>
              <a:gd name="connsiteX102" fmla="*/ 8013589 w 12191014"/>
              <a:gd name="connsiteY102" fmla="*/ 0 h 6141996"/>
              <a:gd name="connsiteX103" fmla="*/ 8444307 w 12191014"/>
              <a:gd name="connsiteY103" fmla="*/ 0 h 6141996"/>
              <a:gd name="connsiteX104" fmla="*/ 8446155 w 12191014"/>
              <a:gd name="connsiteY104" fmla="*/ 22276 h 6141996"/>
              <a:gd name="connsiteX105" fmla="*/ 6812933 w 12191014"/>
              <a:gd name="connsiteY105" fmla="*/ 3692378 h 6141996"/>
              <a:gd name="connsiteX106" fmla="*/ 1920739 w 12191014"/>
              <a:gd name="connsiteY106" fmla="*/ 165998 h 6141996"/>
              <a:gd name="connsiteX107" fmla="*/ 1479939 w 12191014"/>
              <a:gd name="connsiteY107" fmla="*/ 0 h 6141996"/>
              <a:gd name="connsiteX108" fmla="*/ 1659361 w 12191014"/>
              <a:gd name="connsiteY108" fmla="*/ 0 h 6141996"/>
              <a:gd name="connsiteX109" fmla="*/ 1743855 w 12191014"/>
              <a:gd name="connsiteY109" fmla="*/ 175959 h 6141996"/>
              <a:gd name="connsiteX110" fmla="*/ 6830929 w 12191014"/>
              <a:gd name="connsiteY110" fmla="*/ 3738637 h 6141996"/>
              <a:gd name="connsiteX111" fmla="*/ 8584811 w 12191014"/>
              <a:gd name="connsiteY111" fmla="*/ 25695 h 6141996"/>
              <a:gd name="connsiteX112" fmla="*/ 8583148 w 12191014"/>
              <a:gd name="connsiteY112" fmla="*/ 0 h 6141996"/>
              <a:gd name="connsiteX113" fmla="*/ 9077020 w 12191014"/>
              <a:gd name="connsiteY113" fmla="*/ 0 h 6141996"/>
              <a:gd name="connsiteX114" fmla="*/ 9084145 w 12191014"/>
              <a:gd name="connsiteY114" fmla="*/ 44989 h 6141996"/>
              <a:gd name="connsiteX115" fmla="*/ 7638106 w 12191014"/>
              <a:gd name="connsiteY115" fmla="*/ 4093836 h 6141996"/>
              <a:gd name="connsiteX116" fmla="*/ 1617557 w 12191014"/>
              <a:gd name="connsiteY116" fmla="*/ 246136 h 6141996"/>
              <a:gd name="connsiteX117" fmla="*/ 1040449 w 12191014"/>
              <a:gd name="connsiteY117" fmla="*/ 0 h 6141996"/>
              <a:gd name="connsiteX118" fmla="*/ 1273773 w 12191014"/>
              <a:gd name="connsiteY118" fmla="*/ 0 h 6141996"/>
              <a:gd name="connsiteX119" fmla="*/ 1419501 w 12191014"/>
              <a:gd name="connsiteY119" fmla="*/ 258519 h 6141996"/>
              <a:gd name="connsiteX120" fmla="*/ 7661201 w 12191014"/>
              <a:gd name="connsiteY120" fmla="*/ 4144233 h 6141996"/>
              <a:gd name="connsiteX121" fmla="*/ 9233171 w 12191014"/>
              <a:gd name="connsiteY121" fmla="*/ 48367 h 6141996"/>
              <a:gd name="connsiteX122" fmla="*/ 9226383 w 12191014"/>
              <a:gd name="connsiteY122" fmla="*/ 0 h 6141996"/>
              <a:gd name="connsiteX123" fmla="*/ 9799931 w 12191014"/>
              <a:gd name="connsiteY123" fmla="*/ 0 h 6141996"/>
              <a:gd name="connsiteX124" fmla="*/ 9814413 w 12191014"/>
              <a:gd name="connsiteY124" fmla="*/ 62684 h 6141996"/>
              <a:gd name="connsiteX125" fmla="*/ 8589420 w 12191014"/>
              <a:gd name="connsiteY125" fmla="*/ 4462503 h 6141996"/>
              <a:gd name="connsiteX126" fmla="*/ 1106015 w 12191014"/>
              <a:gd name="connsiteY126" fmla="*/ 108192 h 6141996"/>
              <a:gd name="connsiteX127" fmla="*/ 486763 w 12191014"/>
              <a:gd name="connsiteY127" fmla="*/ 0 h 6141996"/>
              <a:gd name="connsiteX128" fmla="*/ 792653 w 12191014"/>
              <a:gd name="connsiteY128" fmla="*/ 0 h 6141996"/>
              <a:gd name="connsiteX129" fmla="*/ 852561 w 12191014"/>
              <a:gd name="connsiteY129" fmla="*/ 98918 h 6141996"/>
              <a:gd name="connsiteX130" fmla="*/ 8623606 w 12191014"/>
              <a:gd name="connsiteY130" fmla="*/ 4517326 h 6141996"/>
              <a:gd name="connsiteX131" fmla="*/ 9978209 w 12191014"/>
              <a:gd name="connsiteY131" fmla="*/ 65996 h 6141996"/>
              <a:gd name="connsiteX132" fmla="*/ 9964462 w 12191014"/>
              <a:gd name="connsiteY132" fmla="*/ 0 h 6141996"/>
              <a:gd name="connsiteX133" fmla="*/ 10630345 w 12191014"/>
              <a:gd name="connsiteY133" fmla="*/ 0 h 6141996"/>
              <a:gd name="connsiteX134" fmla="*/ 10652856 w 12191014"/>
              <a:gd name="connsiteY134" fmla="*/ 75182 h 6141996"/>
              <a:gd name="connsiteX135" fmla="*/ 9678577 w 12191014"/>
              <a:gd name="connsiteY135" fmla="*/ 4784829 h 6141996"/>
              <a:gd name="connsiteX136" fmla="*/ 939034 w 12191014"/>
              <a:gd name="connsiteY136" fmla="*/ 638535 h 6141996"/>
              <a:gd name="connsiteX137" fmla="*/ 585216 w 12191014"/>
              <a:gd name="connsiteY137" fmla="*/ 146768 h 6141996"/>
              <a:gd name="connsiteX138" fmla="*/ 0 w 12191014"/>
              <a:gd name="connsiteY138" fmla="*/ 0 h 6141996"/>
              <a:gd name="connsiteX139" fmla="*/ 193993 w 12191014"/>
              <a:gd name="connsiteY139" fmla="*/ 0 h 6141996"/>
              <a:gd name="connsiteX140" fmla="*/ 314643 w 12191014"/>
              <a:gd name="connsiteY140" fmla="*/ 181375 h 6141996"/>
              <a:gd name="connsiteX141" fmla="*/ 656211 w 12191014"/>
              <a:gd name="connsiteY141" fmla="*/ 652401 h 6141996"/>
              <a:gd name="connsiteX142" fmla="*/ 9724333 w 12191014"/>
              <a:gd name="connsiteY142" fmla="*/ 4844933 h 6141996"/>
              <a:gd name="connsiteX143" fmla="*/ 10833005 w 12191014"/>
              <a:gd name="connsiteY143" fmla="*/ 78554 h 6141996"/>
              <a:gd name="connsiteX144" fmla="*/ 10811460 w 12191014"/>
              <a:gd name="connsiteY144" fmla="*/ 0 h 6141996"/>
              <a:gd name="connsiteX145" fmla="*/ 11597959 w 12191014"/>
              <a:gd name="connsiteY145" fmla="*/ 0 h 6141996"/>
              <a:gd name="connsiteX146" fmla="*/ 11627705 w 12191014"/>
              <a:gd name="connsiteY146" fmla="*/ 81695 h 6141996"/>
              <a:gd name="connsiteX147" fmla="*/ 10923423 w 12191014"/>
              <a:gd name="connsiteY147" fmla="*/ 5047872 h 6141996"/>
              <a:gd name="connsiteX148" fmla="*/ 817627 w 12191014"/>
              <a:gd name="connsiteY148" fmla="*/ 1238156 h 6141996"/>
              <a:gd name="connsiteX149" fmla="*/ 393189 w 12191014"/>
              <a:gd name="connsiteY149" fmla="*/ 757330 h 6141996"/>
              <a:gd name="connsiteX150" fmla="*/ 0 w 12191014"/>
              <a:gd name="connsiteY150" fmla="*/ 270800 h 6141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12191014" h="6141996">
                <a:moveTo>
                  <a:pt x="11796699" y="0"/>
                </a:moveTo>
                <a:lnTo>
                  <a:pt x="12191014" y="0"/>
                </a:lnTo>
                <a:lnTo>
                  <a:pt x="12191014" y="5344271"/>
                </a:lnTo>
                <a:lnTo>
                  <a:pt x="11971039" y="5507966"/>
                </a:lnTo>
                <a:cubicBezTo>
                  <a:pt x="9599511" y="7110530"/>
                  <a:pt x="4719164" y="5588987"/>
                  <a:pt x="736973" y="1916171"/>
                </a:cubicBezTo>
                <a:cubicBezTo>
                  <a:pt x="610137" y="1796252"/>
                  <a:pt x="484742" y="1676333"/>
                  <a:pt x="361509" y="1555837"/>
                </a:cubicBezTo>
                <a:lnTo>
                  <a:pt x="0" y="1193031"/>
                </a:lnTo>
                <a:lnTo>
                  <a:pt x="0" y="695081"/>
                </a:lnTo>
                <a:lnTo>
                  <a:pt x="246203" y="986220"/>
                </a:lnTo>
                <a:cubicBezTo>
                  <a:pt x="330520" y="1083655"/>
                  <a:pt x="416999" y="1180513"/>
                  <a:pt x="506361" y="1275064"/>
                </a:cubicBezTo>
                <a:cubicBezTo>
                  <a:pt x="4023186" y="5149379"/>
                  <a:pt x="8716127" y="6865147"/>
                  <a:pt x="10981885" y="5107868"/>
                </a:cubicBezTo>
                <a:cubicBezTo>
                  <a:pt x="12257454" y="4117669"/>
                  <a:pt x="12494259" y="2235645"/>
                  <a:pt x="11825311" y="85056"/>
                </a:cubicBezTo>
                <a:close/>
                <a:moveTo>
                  <a:pt x="3298548" y="0"/>
                </a:moveTo>
                <a:lnTo>
                  <a:pt x="4593008" y="0"/>
                </a:lnTo>
                <a:lnTo>
                  <a:pt x="4454707" y="82787"/>
                </a:lnTo>
                <a:cubicBezTo>
                  <a:pt x="4131418" y="252425"/>
                  <a:pt x="3814322" y="298513"/>
                  <a:pt x="3551276" y="186172"/>
                </a:cubicBezTo>
                <a:cubicBezTo>
                  <a:pt x="3471282" y="151606"/>
                  <a:pt x="3400205" y="103429"/>
                  <a:pt x="3338352" y="43342"/>
                </a:cubicBezTo>
                <a:close/>
                <a:moveTo>
                  <a:pt x="3129751" y="0"/>
                </a:moveTo>
                <a:lnTo>
                  <a:pt x="3265106" y="0"/>
                </a:lnTo>
                <a:lnTo>
                  <a:pt x="3319233" y="56713"/>
                </a:lnTo>
                <a:cubicBezTo>
                  <a:pt x="3385417" y="118826"/>
                  <a:pt x="3460825" y="168777"/>
                  <a:pt x="3545151" y="205104"/>
                </a:cubicBezTo>
                <a:cubicBezTo>
                  <a:pt x="3850387" y="335133"/>
                  <a:pt x="4226479" y="266749"/>
                  <a:pt x="4600358" y="44921"/>
                </a:cubicBezTo>
                <a:lnTo>
                  <a:pt x="4671552" y="0"/>
                </a:lnTo>
                <a:lnTo>
                  <a:pt x="5033236" y="0"/>
                </a:lnTo>
                <a:lnTo>
                  <a:pt x="4934296" y="91725"/>
                </a:lnTo>
                <a:cubicBezTo>
                  <a:pt x="4508066" y="466892"/>
                  <a:pt x="4045348" y="636420"/>
                  <a:pt x="3660471" y="504949"/>
                </a:cubicBezTo>
                <a:cubicBezTo>
                  <a:pt x="3451455" y="435754"/>
                  <a:pt x="3287485" y="287273"/>
                  <a:pt x="3169970" y="80904"/>
                </a:cubicBezTo>
                <a:close/>
                <a:moveTo>
                  <a:pt x="3016983" y="0"/>
                </a:moveTo>
                <a:lnTo>
                  <a:pt x="3089299" y="0"/>
                </a:lnTo>
                <a:lnTo>
                  <a:pt x="3135995" y="89838"/>
                </a:lnTo>
                <a:cubicBezTo>
                  <a:pt x="3260719" y="300339"/>
                  <a:pt x="3431898" y="451792"/>
                  <a:pt x="3648123" y="523913"/>
                </a:cubicBezTo>
                <a:cubicBezTo>
                  <a:pt x="4093186" y="673923"/>
                  <a:pt x="4625799" y="461330"/>
                  <a:pt x="5100601" y="4970"/>
                </a:cubicBezTo>
                <a:lnTo>
                  <a:pt x="5105521" y="0"/>
                </a:lnTo>
                <a:lnTo>
                  <a:pt x="5411446" y="0"/>
                </a:lnTo>
                <a:lnTo>
                  <a:pt x="5341491" y="90294"/>
                </a:lnTo>
                <a:cubicBezTo>
                  <a:pt x="4873040" y="664890"/>
                  <a:pt x="4310854" y="970771"/>
                  <a:pt x="3809572" y="847012"/>
                </a:cubicBezTo>
                <a:cubicBezTo>
                  <a:pt x="3463611" y="760468"/>
                  <a:pt x="3205222" y="484391"/>
                  <a:pt x="3046566" y="86935"/>
                </a:cubicBezTo>
                <a:close/>
                <a:moveTo>
                  <a:pt x="2913419" y="0"/>
                </a:moveTo>
                <a:lnTo>
                  <a:pt x="2965917" y="0"/>
                </a:lnTo>
                <a:lnTo>
                  <a:pt x="3000552" y="96238"/>
                </a:lnTo>
                <a:cubicBezTo>
                  <a:pt x="3171294" y="502001"/>
                  <a:pt x="3445778" y="783180"/>
                  <a:pt x="3804551" y="869696"/>
                </a:cubicBezTo>
                <a:cubicBezTo>
                  <a:pt x="4329025" y="1000913"/>
                  <a:pt x="4918179" y="690445"/>
                  <a:pt x="5408172" y="101639"/>
                </a:cubicBezTo>
                <a:lnTo>
                  <a:pt x="5488504" y="0"/>
                </a:lnTo>
                <a:lnTo>
                  <a:pt x="5778788" y="0"/>
                </a:lnTo>
                <a:lnTo>
                  <a:pt x="5768343" y="18905"/>
                </a:lnTo>
                <a:cubicBezTo>
                  <a:pt x="5293591" y="831124"/>
                  <a:pt x="4637370" y="1316121"/>
                  <a:pt x="4012036" y="1211148"/>
                </a:cubicBezTo>
                <a:cubicBezTo>
                  <a:pt x="3566811" y="1138474"/>
                  <a:pt x="3215601" y="777700"/>
                  <a:pt x="2997310" y="241730"/>
                </a:cubicBezTo>
                <a:close/>
                <a:moveTo>
                  <a:pt x="2808394" y="0"/>
                </a:moveTo>
                <a:lnTo>
                  <a:pt x="2846925" y="0"/>
                </a:lnTo>
                <a:lnTo>
                  <a:pt x="2937865" y="251117"/>
                </a:lnTo>
                <a:cubicBezTo>
                  <a:pt x="3168888" y="795621"/>
                  <a:pt x="3538525" y="1162372"/>
                  <a:pt x="4005435" y="1238490"/>
                </a:cubicBezTo>
                <a:cubicBezTo>
                  <a:pt x="4661125" y="1347477"/>
                  <a:pt x="5347711" y="856026"/>
                  <a:pt x="5841212" y="26827"/>
                </a:cubicBezTo>
                <a:lnTo>
                  <a:pt x="5856289" y="0"/>
                </a:lnTo>
                <a:lnTo>
                  <a:pt x="6146432" y="0"/>
                </a:lnTo>
                <a:lnTo>
                  <a:pt x="6110323" y="84861"/>
                </a:lnTo>
                <a:cubicBezTo>
                  <a:pt x="5672223" y="1047330"/>
                  <a:pt x="4987531" y="1654832"/>
                  <a:pt x="4276357" y="1598320"/>
                </a:cubicBezTo>
                <a:cubicBezTo>
                  <a:pt x="3620667" y="1545845"/>
                  <a:pt x="3097374" y="938847"/>
                  <a:pt x="2822331" y="49289"/>
                </a:cubicBezTo>
                <a:close/>
                <a:moveTo>
                  <a:pt x="2685982" y="0"/>
                </a:moveTo>
                <a:lnTo>
                  <a:pt x="2727319" y="0"/>
                </a:lnTo>
                <a:lnTo>
                  <a:pt x="2743912" y="55774"/>
                </a:lnTo>
                <a:cubicBezTo>
                  <a:pt x="3037510" y="959498"/>
                  <a:pt x="3590352" y="1574047"/>
                  <a:pt x="4271160" y="1630557"/>
                </a:cubicBezTo>
                <a:cubicBezTo>
                  <a:pt x="5017528" y="1691105"/>
                  <a:pt x="5733008" y="1069996"/>
                  <a:pt x="6193657" y="91724"/>
                </a:cubicBezTo>
                <a:lnTo>
                  <a:pt x="6234074" y="0"/>
                </a:lnTo>
                <a:lnTo>
                  <a:pt x="6530669" y="0"/>
                </a:lnTo>
                <a:lnTo>
                  <a:pt x="6482877" y="149973"/>
                </a:lnTo>
                <a:cubicBezTo>
                  <a:pt x="6097637" y="1262521"/>
                  <a:pt x="5402961" y="2004218"/>
                  <a:pt x="4611205" y="2004218"/>
                </a:cubicBezTo>
                <a:cubicBezTo>
                  <a:pt x="3814407" y="2004218"/>
                  <a:pt x="3119099" y="1262521"/>
                  <a:pt x="2733780" y="149973"/>
                </a:cubicBezTo>
                <a:close/>
                <a:moveTo>
                  <a:pt x="2536273" y="0"/>
                </a:moveTo>
                <a:lnTo>
                  <a:pt x="2590966" y="0"/>
                </a:lnTo>
                <a:lnTo>
                  <a:pt x="2642798" y="156730"/>
                </a:lnTo>
                <a:cubicBezTo>
                  <a:pt x="3048025" y="1284450"/>
                  <a:pt x="3778725" y="2036852"/>
                  <a:pt x="4610929" y="2036852"/>
                </a:cubicBezTo>
                <a:cubicBezTo>
                  <a:pt x="5438090" y="2036852"/>
                  <a:pt x="6168160" y="1284450"/>
                  <a:pt x="6573308" y="156730"/>
                </a:cubicBezTo>
                <a:lnTo>
                  <a:pt x="6625133" y="0"/>
                </a:lnTo>
                <a:lnTo>
                  <a:pt x="6941206" y="0"/>
                </a:lnTo>
                <a:lnTo>
                  <a:pt x="6894459" y="213681"/>
                </a:lnTo>
                <a:cubicBezTo>
                  <a:pt x="6585613" y="1473614"/>
                  <a:pt x="5897784" y="2351165"/>
                  <a:pt x="5020187" y="2419794"/>
                </a:cubicBezTo>
                <a:cubicBezTo>
                  <a:pt x="4071979" y="2496498"/>
                  <a:pt x="3163488" y="1612388"/>
                  <a:pt x="2630673" y="258909"/>
                </a:cubicBezTo>
                <a:close/>
                <a:moveTo>
                  <a:pt x="2354690" y="0"/>
                </a:moveTo>
                <a:lnTo>
                  <a:pt x="2424862" y="0"/>
                </a:lnTo>
                <a:lnTo>
                  <a:pt x="2525745" y="268360"/>
                </a:lnTo>
                <a:cubicBezTo>
                  <a:pt x="3083376" y="1642364"/>
                  <a:pt x="4032065" y="2536174"/>
                  <a:pt x="5020467" y="2455468"/>
                </a:cubicBezTo>
                <a:cubicBezTo>
                  <a:pt x="5938269" y="2382834"/>
                  <a:pt x="6661920" y="1494573"/>
                  <a:pt x="6994513" y="220126"/>
                </a:cubicBezTo>
                <a:lnTo>
                  <a:pt x="7045992" y="0"/>
                </a:lnTo>
                <a:lnTo>
                  <a:pt x="7394007" y="0"/>
                </a:lnTo>
                <a:lnTo>
                  <a:pt x="7358331" y="274043"/>
                </a:lnTo>
                <a:cubicBezTo>
                  <a:pt x="7139912" y="1674718"/>
                  <a:pt x="6469210" y="2690089"/>
                  <a:pt x="5516108" y="2847464"/>
                </a:cubicBezTo>
                <a:cubicBezTo>
                  <a:pt x="4327432" y="3037698"/>
                  <a:pt x="3062777" y="1845766"/>
                  <a:pt x="2363227" y="24058"/>
                </a:cubicBezTo>
                <a:close/>
                <a:moveTo>
                  <a:pt x="2126791" y="0"/>
                </a:moveTo>
                <a:lnTo>
                  <a:pt x="2220831" y="0"/>
                </a:lnTo>
                <a:lnTo>
                  <a:pt x="2231878" y="30091"/>
                </a:lnTo>
                <a:cubicBezTo>
                  <a:pt x="2966596" y="1881106"/>
                  <a:pt x="4285222" y="3089176"/>
                  <a:pt x="5522785" y="2890219"/>
                </a:cubicBezTo>
                <a:cubicBezTo>
                  <a:pt x="6516438" y="2724709"/>
                  <a:pt x="7223218" y="1697341"/>
                  <a:pt x="7465484" y="280988"/>
                </a:cubicBezTo>
                <a:lnTo>
                  <a:pt x="7506130" y="0"/>
                </a:lnTo>
                <a:lnTo>
                  <a:pt x="7892295" y="0"/>
                </a:lnTo>
                <a:lnTo>
                  <a:pt x="7876687" y="331691"/>
                </a:lnTo>
                <a:cubicBezTo>
                  <a:pt x="7765799" y="1867319"/>
                  <a:pt x="7134678" y="3018820"/>
                  <a:pt x="6110761" y="3273139"/>
                </a:cubicBezTo>
                <a:cubicBezTo>
                  <a:pt x="4743498" y="3610501"/>
                  <a:pt x="3117846" y="2244834"/>
                  <a:pt x="2164764" y="92274"/>
                </a:cubicBezTo>
                <a:close/>
                <a:moveTo>
                  <a:pt x="1842093" y="0"/>
                </a:moveTo>
                <a:lnTo>
                  <a:pt x="1973217" y="0"/>
                </a:lnTo>
                <a:lnTo>
                  <a:pt x="2015118" y="99772"/>
                </a:lnTo>
                <a:cubicBezTo>
                  <a:pt x="3004488" y="2288691"/>
                  <a:pt x="4694578" y="3673350"/>
                  <a:pt x="6121225" y="3318739"/>
                </a:cubicBezTo>
                <a:cubicBezTo>
                  <a:pt x="7266867" y="3033321"/>
                  <a:pt x="7951482" y="1718125"/>
                  <a:pt x="8013586" y="291"/>
                </a:cubicBezTo>
                <a:lnTo>
                  <a:pt x="8013589" y="0"/>
                </a:lnTo>
                <a:lnTo>
                  <a:pt x="8444307" y="0"/>
                </a:lnTo>
                <a:lnTo>
                  <a:pt x="8446155" y="22276"/>
                </a:lnTo>
                <a:cubicBezTo>
                  <a:pt x="8554024" y="1851753"/>
                  <a:pt x="7974786" y="3303171"/>
                  <a:pt x="6812933" y="3692378"/>
                </a:cubicBezTo>
                <a:cubicBezTo>
                  <a:pt x="5261995" y="4215646"/>
                  <a:pt x="3194302" y="2675305"/>
                  <a:pt x="1920739" y="165998"/>
                </a:cubicBezTo>
                <a:close/>
                <a:moveTo>
                  <a:pt x="1479939" y="0"/>
                </a:moveTo>
                <a:lnTo>
                  <a:pt x="1659361" y="0"/>
                </a:lnTo>
                <a:lnTo>
                  <a:pt x="1743855" y="175959"/>
                </a:lnTo>
                <a:cubicBezTo>
                  <a:pt x="3060127" y="2732883"/>
                  <a:pt x="5203965" y="4287870"/>
                  <a:pt x="6830929" y="3738637"/>
                </a:cubicBezTo>
                <a:cubicBezTo>
                  <a:pt x="8041695" y="3336443"/>
                  <a:pt x="8659576" y="1872005"/>
                  <a:pt x="8584811" y="25695"/>
                </a:cubicBezTo>
                <a:lnTo>
                  <a:pt x="8583148" y="0"/>
                </a:lnTo>
                <a:lnTo>
                  <a:pt x="9077020" y="0"/>
                </a:lnTo>
                <a:lnTo>
                  <a:pt x="9084145" y="44989"/>
                </a:lnTo>
                <a:cubicBezTo>
                  <a:pt x="9345136" y="1989077"/>
                  <a:pt x="8848871" y="3570552"/>
                  <a:pt x="7638106" y="4093836"/>
                </a:cubicBezTo>
                <a:cubicBezTo>
                  <a:pt x="5892226" y="4842003"/>
                  <a:pt x="3289960" y="3141329"/>
                  <a:pt x="1617557" y="246136"/>
                </a:cubicBezTo>
                <a:close/>
                <a:moveTo>
                  <a:pt x="1040449" y="0"/>
                </a:moveTo>
                <a:lnTo>
                  <a:pt x="1273773" y="0"/>
                </a:lnTo>
                <a:lnTo>
                  <a:pt x="1419501" y="258519"/>
                </a:lnTo>
                <a:cubicBezTo>
                  <a:pt x="3140932" y="3212880"/>
                  <a:pt x="5834311" y="4931261"/>
                  <a:pt x="7661201" y="4144233"/>
                </a:cubicBezTo>
                <a:cubicBezTo>
                  <a:pt x="8920566" y="3603691"/>
                  <a:pt x="9460391" y="2009095"/>
                  <a:pt x="9233171" y="48367"/>
                </a:cubicBezTo>
                <a:lnTo>
                  <a:pt x="9226383" y="0"/>
                </a:lnTo>
                <a:lnTo>
                  <a:pt x="9799931" y="0"/>
                </a:lnTo>
                <a:lnTo>
                  <a:pt x="9814413" y="62684"/>
                </a:lnTo>
                <a:cubicBezTo>
                  <a:pt x="10234568" y="2097365"/>
                  <a:pt x="9832570" y="3800881"/>
                  <a:pt x="8589420" y="4462503"/>
                </a:cubicBezTo>
                <a:cubicBezTo>
                  <a:pt x="6617675" y="5514180"/>
                  <a:pt x="3262251" y="3567655"/>
                  <a:pt x="1106015" y="108192"/>
                </a:cubicBezTo>
                <a:close/>
                <a:moveTo>
                  <a:pt x="486763" y="0"/>
                </a:moveTo>
                <a:lnTo>
                  <a:pt x="792653" y="0"/>
                </a:lnTo>
                <a:lnTo>
                  <a:pt x="852561" y="98918"/>
                </a:lnTo>
                <a:cubicBezTo>
                  <a:pt x="3066272" y="3645636"/>
                  <a:pt x="6548252" y="5624234"/>
                  <a:pt x="8623606" y="4517326"/>
                </a:cubicBezTo>
                <a:cubicBezTo>
                  <a:pt x="9909893" y="3829832"/>
                  <a:pt x="10355093" y="2116773"/>
                  <a:pt x="9978209" y="65996"/>
                </a:cubicBezTo>
                <a:lnTo>
                  <a:pt x="9964462" y="0"/>
                </a:lnTo>
                <a:lnTo>
                  <a:pt x="10630345" y="0"/>
                </a:lnTo>
                <a:lnTo>
                  <a:pt x="10652856" y="75182"/>
                </a:lnTo>
                <a:cubicBezTo>
                  <a:pt x="11229349" y="2174569"/>
                  <a:pt x="10937840" y="3976267"/>
                  <a:pt x="9678577" y="4784829"/>
                </a:cubicBezTo>
                <a:cubicBezTo>
                  <a:pt x="7608989" y="6126955"/>
                  <a:pt x="3694642" y="4272884"/>
                  <a:pt x="939034" y="638535"/>
                </a:cubicBezTo>
                <a:cubicBezTo>
                  <a:pt x="817972" y="474805"/>
                  <a:pt x="699793" y="311075"/>
                  <a:pt x="585216" y="146768"/>
                </a:cubicBezTo>
                <a:close/>
                <a:moveTo>
                  <a:pt x="0" y="0"/>
                </a:moveTo>
                <a:lnTo>
                  <a:pt x="193993" y="0"/>
                </a:lnTo>
                <a:lnTo>
                  <a:pt x="314643" y="181375"/>
                </a:lnTo>
                <a:cubicBezTo>
                  <a:pt x="424176" y="338768"/>
                  <a:pt x="538032" y="495585"/>
                  <a:pt x="656211" y="652401"/>
                </a:cubicBezTo>
                <a:cubicBezTo>
                  <a:pt x="3486757" y="4379096"/>
                  <a:pt x="7545216" y="6256280"/>
                  <a:pt x="9724333" y="4844933"/>
                </a:cubicBezTo>
                <a:cubicBezTo>
                  <a:pt x="11021426" y="4006081"/>
                  <a:pt x="11360900" y="2194332"/>
                  <a:pt x="10833005" y="78554"/>
                </a:cubicBezTo>
                <a:lnTo>
                  <a:pt x="10811460" y="0"/>
                </a:lnTo>
                <a:lnTo>
                  <a:pt x="11597959" y="0"/>
                </a:lnTo>
                <a:lnTo>
                  <a:pt x="11627705" y="81695"/>
                </a:lnTo>
                <a:cubicBezTo>
                  <a:pt x="12350564" y="2215934"/>
                  <a:pt x="12166471" y="4087948"/>
                  <a:pt x="10923423" y="5047872"/>
                </a:cubicBezTo>
                <a:cubicBezTo>
                  <a:pt x="8767366" y="6717505"/>
                  <a:pt x="4241952" y="5010974"/>
                  <a:pt x="817627" y="1238156"/>
                </a:cubicBezTo>
                <a:cubicBezTo>
                  <a:pt x="670623" y="1079034"/>
                  <a:pt x="529384" y="918758"/>
                  <a:pt x="393189" y="757330"/>
                </a:cubicBezTo>
                <a:lnTo>
                  <a:pt x="0" y="270800"/>
                </a:lnTo>
                <a:close/>
              </a:path>
            </a:pathLst>
          </a:custGeom>
          <a:pattFill prst="lgCheck">
            <a:fgClr>
              <a:schemeClr val="bg1">
                <a:lumMod val="90000"/>
                <a:lumOff val="10000"/>
              </a:schemeClr>
            </a:fgClr>
            <a:bgClr>
              <a:schemeClr val="bg1">
                <a:lumMod val="75000"/>
              </a:schemeClr>
            </a:bgClr>
          </a:pattFill>
        </p:spPr>
        <p:txBody>
          <a:bodyPr wrap="square" anchor="ctr">
            <a:noAutofit/>
          </a:bodyPr>
          <a:lstStyle>
            <a:lvl1pPr algn="ctr">
              <a:defRPr/>
            </a:lvl1pPr>
          </a:lstStyle>
          <a:p>
            <a:endParaRPr lang="en-US" dirty="0"/>
          </a:p>
        </p:txBody>
      </p:sp>
    </p:spTree>
    <p:extLst>
      <p:ext uri="{BB962C8B-B14F-4D97-AF65-F5344CB8AC3E}">
        <p14:creationId xmlns:p14="http://schemas.microsoft.com/office/powerpoint/2010/main" val="333241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84_Title Slide">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4" name="Picture Placeholder 10"/>
          <p:cNvSpPr>
            <a:spLocks noGrp="1"/>
          </p:cNvSpPr>
          <p:nvPr>
            <p:ph type="pic" sz="quarter" idx="10"/>
          </p:nvPr>
        </p:nvSpPr>
        <p:spPr>
          <a:xfrm>
            <a:off x="4883994" y="0"/>
            <a:ext cx="2366324" cy="5143501"/>
          </a:xfrm>
          <a:custGeom>
            <a:avLst/>
            <a:gdLst>
              <a:gd name="connsiteX0" fmla="*/ 1303560 w 3155099"/>
              <a:gd name="connsiteY0" fmla="*/ 0 h 6858001"/>
              <a:gd name="connsiteX1" fmla="*/ 1493252 w 3155099"/>
              <a:gd name="connsiteY1" fmla="*/ 0 h 6858001"/>
              <a:gd name="connsiteX2" fmla="*/ 1476757 w 3155099"/>
              <a:gd name="connsiteY2" fmla="*/ 382853 h 6858001"/>
              <a:gd name="connsiteX3" fmla="*/ 1379259 w 3155099"/>
              <a:gd name="connsiteY3" fmla="*/ 1530635 h 6858001"/>
              <a:gd name="connsiteX4" fmla="*/ 1945972 w 3155099"/>
              <a:gd name="connsiteY4" fmla="*/ 4383434 h 6858001"/>
              <a:gd name="connsiteX5" fmla="*/ 2904560 w 3155099"/>
              <a:gd name="connsiteY5" fmla="*/ 6155173 h 6858001"/>
              <a:gd name="connsiteX6" fmla="*/ 3053021 w 3155099"/>
              <a:gd name="connsiteY6" fmla="*/ 6526037 h 6858001"/>
              <a:gd name="connsiteX7" fmla="*/ 3155099 w 3155099"/>
              <a:gd name="connsiteY7" fmla="*/ 6858001 h 6858001"/>
              <a:gd name="connsiteX8" fmla="*/ 2888995 w 3155099"/>
              <a:gd name="connsiteY8" fmla="*/ 6858001 h 6858001"/>
              <a:gd name="connsiteX9" fmla="*/ 2793121 w 3155099"/>
              <a:gd name="connsiteY9" fmla="*/ 6742249 h 6858001"/>
              <a:gd name="connsiteX10" fmla="*/ 2283588 w 3155099"/>
              <a:gd name="connsiteY10" fmla="*/ 6269285 h 6858001"/>
              <a:gd name="connsiteX11" fmla="*/ 643738 w 3155099"/>
              <a:gd name="connsiteY11" fmla="*/ 4984024 h 6858001"/>
              <a:gd name="connsiteX12" fmla="*/ 52910 w 3155099"/>
              <a:gd name="connsiteY12" fmla="*/ 4065122 h 6858001"/>
              <a:gd name="connsiteX13" fmla="*/ 155400 w 3155099"/>
              <a:gd name="connsiteY13" fmla="*/ 2791873 h 6858001"/>
              <a:gd name="connsiteX14" fmla="*/ 1192364 w 3155099"/>
              <a:gd name="connsiteY14" fmla="*/ 383510 h 6858001"/>
              <a:gd name="connsiteX15" fmla="*/ 1254160 w 3155099"/>
              <a:gd name="connsiteY15" fmla="*/ 18982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55099" h="6858001">
                <a:moveTo>
                  <a:pt x="1303560" y="0"/>
                </a:moveTo>
                <a:lnTo>
                  <a:pt x="1493252" y="0"/>
                </a:lnTo>
                <a:lnTo>
                  <a:pt x="1476757" y="382853"/>
                </a:lnTo>
                <a:cubicBezTo>
                  <a:pt x="1452735" y="777271"/>
                  <a:pt x="1410910" y="1165778"/>
                  <a:pt x="1379259" y="1530635"/>
                </a:cubicBezTo>
                <a:cubicBezTo>
                  <a:pt x="1276768" y="2635720"/>
                  <a:pt x="1542038" y="3614680"/>
                  <a:pt x="1945972" y="4383434"/>
                </a:cubicBezTo>
                <a:cubicBezTo>
                  <a:pt x="2259472" y="4972012"/>
                  <a:pt x="2627233" y="5542572"/>
                  <a:pt x="2904560" y="6155173"/>
                </a:cubicBezTo>
                <a:cubicBezTo>
                  <a:pt x="2958820" y="6275291"/>
                  <a:pt x="3008558" y="6399913"/>
                  <a:pt x="3053021" y="6526037"/>
                </a:cubicBezTo>
                <a:lnTo>
                  <a:pt x="3155099" y="6858001"/>
                </a:lnTo>
                <a:lnTo>
                  <a:pt x="2888995" y="6858001"/>
                </a:lnTo>
                <a:lnTo>
                  <a:pt x="2793121" y="6742249"/>
                </a:lnTo>
                <a:cubicBezTo>
                  <a:pt x="2648711" y="6581216"/>
                  <a:pt x="2478019" y="6426939"/>
                  <a:pt x="2283588" y="6269285"/>
                </a:cubicBezTo>
                <a:cubicBezTo>
                  <a:pt x="1819366" y="5902925"/>
                  <a:pt x="1204422" y="5536566"/>
                  <a:pt x="643738" y="4984024"/>
                </a:cubicBezTo>
                <a:cubicBezTo>
                  <a:pt x="384497" y="4725770"/>
                  <a:pt x="155400" y="4431482"/>
                  <a:pt x="52910" y="4065122"/>
                </a:cubicBezTo>
                <a:cubicBezTo>
                  <a:pt x="-43552" y="3716780"/>
                  <a:pt x="-7379" y="3278350"/>
                  <a:pt x="155400" y="2791873"/>
                </a:cubicBezTo>
                <a:cubicBezTo>
                  <a:pt x="432728" y="1981077"/>
                  <a:pt x="896950" y="1242353"/>
                  <a:pt x="1192364" y="383510"/>
                </a:cubicBezTo>
                <a:cubicBezTo>
                  <a:pt x="1213465" y="320448"/>
                  <a:pt x="1234566" y="255885"/>
                  <a:pt x="1254160" y="189820"/>
                </a:cubicBezTo>
                <a:close/>
              </a:path>
            </a:pathLst>
          </a:custGeom>
          <a:pattFill prst="lgCheck">
            <a:fgClr>
              <a:schemeClr val="bg1">
                <a:lumMod val="90000"/>
                <a:lumOff val="10000"/>
              </a:schemeClr>
            </a:fgClr>
            <a:bgClr>
              <a:schemeClr val="bg1">
                <a:lumMod val="75000"/>
              </a:schemeClr>
            </a:bgClr>
          </a:pattFill>
        </p:spPr>
        <p:txBody>
          <a:bodyPr wrap="square" anchor="ctr">
            <a:noAutofit/>
          </a:bodyPr>
          <a:lstStyle>
            <a:lvl1pPr algn="ctr">
              <a:defRPr/>
            </a:lvl1pPr>
          </a:lstStyle>
          <a:p>
            <a:endParaRPr lang="en-US" dirty="0"/>
          </a:p>
        </p:txBody>
      </p:sp>
    </p:spTree>
    <p:extLst>
      <p:ext uri="{BB962C8B-B14F-4D97-AF65-F5344CB8AC3E}">
        <p14:creationId xmlns:p14="http://schemas.microsoft.com/office/powerpoint/2010/main" val="154133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80_Title Slide">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4" name="Picture Placeholder 2"/>
          <p:cNvSpPr>
            <a:spLocks noGrp="1"/>
          </p:cNvSpPr>
          <p:nvPr>
            <p:ph type="pic" sz="quarter" idx="10"/>
          </p:nvPr>
        </p:nvSpPr>
        <p:spPr>
          <a:xfrm>
            <a:off x="111211" y="101945"/>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6" name="Picture Placeholder 2"/>
          <p:cNvSpPr>
            <a:spLocks noGrp="1"/>
          </p:cNvSpPr>
          <p:nvPr>
            <p:ph type="pic" sz="quarter" idx="11"/>
          </p:nvPr>
        </p:nvSpPr>
        <p:spPr>
          <a:xfrm>
            <a:off x="111211" y="1779374"/>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7" name="Picture Placeholder 2"/>
          <p:cNvSpPr>
            <a:spLocks noGrp="1"/>
          </p:cNvSpPr>
          <p:nvPr>
            <p:ph type="pic" sz="quarter" idx="12"/>
          </p:nvPr>
        </p:nvSpPr>
        <p:spPr>
          <a:xfrm>
            <a:off x="111211" y="3456803"/>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8" name="Picture Placeholder 2"/>
          <p:cNvSpPr>
            <a:spLocks noGrp="1"/>
          </p:cNvSpPr>
          <p:nvPr>
            <p:ph type="pic" sz="quarter" idx="13"/>
          </p:nvPr>
        </p:nvSpPr>
        <p:spPr>
          <a:xfrm>
            <a:off x="3118537" y="101945"/>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0" name="Picture Placeholder 2"/>
          <p:cNvSpPr>
            <a:spLocks noGrp="1"/>
          </p:cNvSpPr>
          <p:nvPr>
            <p:ph type="pic" sz="quarter" idx="15"/>
          </p:nvPr>
        </p:nvSpPr>
        <p:spPr>
          <a:xfrm>
            <a:off x="3118537" y="3456803"/>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1" name="Picture Placeholder 2"/>
          <p:cNvSpPr>
            <a:spLocks noGrp="1"/>
          </p:cNvSpPr>
          <p:nvPr>
            <p:ph type="pic" sz="quarter" idx="16"/>
          </p:nvPr>
        </p:nvSpPr>
        <p:spPr>
          <a:xfrm>
            <a:off x="6125863" y="101945"/>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2" name="Picture Placeholder 2"/>
          <p:cNvSpPr>
            <a:spLocks noGrp="1"/>
          </p:cNvSpPr>
          <p:nvPr>
            <p:ph type="pic" sz="quarter" idx="17"/>
          </p:nvPr>
        </p:nvSpPr>
        <p:spPr>
          <a:xfrm>
            <a:off x="6125863" y="1779374"/>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3" name="Picture Placeholder 2"/>
          <p:cNvSpPr>
            <a:spLocks noGrp="1"/>
          </p:cNvSpPr>
          <p:nvPr>
            <p:ph type="pic" sz="quarter" idx="18"/>
          </p:nvPr>
        </p:nvSpPr>
        <p:spPr>
          <a:xfrm>
            <a:off x="6125863" y="3456803"/>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9" name="Picture Placeholder 2"/>
          <p:cNvSpPr>
            <a:spLocks noGrp="1"/>
          </p:cNvSpPr>
          <p:nvPr>
            <p:ph type="pic" sz="quarter" idx="14"/>
          </p:nvPr>
        </p:nvSpPr>
        <p:spPr>
          <a:xfrm>
            <a:off x="2948086" y="1686698"/>
            <a:ext cx="3255587" cy="1770105"/>
          </a:xfrm>
          <a:prstGeom prst="rect">
            <a:avLst/>
          </a:prstGeom>
          <a:pattFill prst="lgCheck">
            <a:fgClr>
              <a:schemeClr val="bg1">
                <a:lumMod val="90000"/>
                <a:lumOff val="10000"/>
              </a:schemeClr>
            </a:fgClr>
            <a:bgClr>
              <a:schemeClr val="bg1">
                <a:lumMod val="75000"/>
              </a:schemeClr>
            </a:bgClr>
          </a:pattFill>
          <a:effectLst>
            <a:outerShdw blurRad="381000" dist="127000" dir="5400000" algn="t" rotWithShape="0">
              <a:prstClr val="black">
                <a:alpha val="12000"/>
              </a:prstClr>
            </a:outerShdw>
          </a:effectLst>
        </p:spPr>
        <p:txBody>
          <a:bodyPr anchor="ctr"/>
          <a:lstStyle>
            <a:lvl1pPr algn="ctr">
              <a:defRPr/>
            </a:lvl1pPr>
          </a:lstStyle>
          <a:p>
            <a:endParaRPr lang="en-US"/>
          </a:p>
        </p:txBody>
      </p:sp>
    </p:spTree>
    <p:extLst>
      <p:ext uri="{BB962C8B-B14F-4D97-AF65-F5344CB8AC3E}">
        <p14:creationId xmlns:p14="http://schemas.microsoft.com/office/powerpoint/2010/main" val="3206164532"/>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81_Title Slide">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8" name="Picture Placeholder 2"/>
          <p:cNvSpPr>
            <a:spLocks noGrp="1"/>
          </p:cNvSpPr>
          <p:nvPr>
            <p:ph type="pic" sz="quarter" idx="10"/>
          </p:nvPr>
        </p:nvSpPr>
        <p:spPr>
          <a:xfrm>
            <a:off x="111211" y="101944"/>
            <a:ext cx="5931243" cy="4939612"/>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9" name="Picture Placeholder 2"/>
          <p:cNvSpPr>
            <a:spLocks noGrp="1"/>
          </p:cNvSpPr>
          <p:nvPr>
            <p:ph type="pic" sz="quarter" idx="16"/>
          </p:nvPr>
        </p:nvSpPr>
        <p:spPr>
          <a:xfrm>
            <a:off x="6125863" y="101945"/>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20" name="Picture Placeholder 2"/>
          <p:cNvSpPr>
            <a:spLocks noGrp="1"/>
          </p:cNvSpPr>
          <p:nvPr>
            <p:ph type="pic" sz="quarter" idx="17"/>
          </p:nvPr>
        </p:nvSpPr>
        <p:spPr>
          <a:xfrm>
            <a:off x="6125863" y="1779374"/>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21" name="Picture Placeholder 2"/>
          <p:cNvSpPr>
            <a:spLocks noGrp="1"/>
          </p:cNvSpPr>
          <p:nvPr>
            <p:ph type="pic" sz="quarter" idx="18"/>
          </p:nvPr>
        </p:nvSpPr>
        <p:spPr>
          <a:xfrm>
            <a:off x="6125863" y="3456803"/>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Tree>
    <p:extLst>
      <p:ext uri="{BB962C8B-B14F-4D97-AF65-F5344CB8AC3E}">
        <p14:creationId xmlns:p14="http://schemas.microsoft.com/office/powerpoint/2010/main" val="2231951965"/>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82_Title Slide">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7" name="Picture Placeholder 2"/>
          <p:cNvSpPr>
            <a:spLocks noGrp="1"/>
          </p:cNvSpPr>
          <p:nvPr>
            <p:ph type="pic" sz="quarter" idx="10"/>
          </p:nvPr>
        </p:nvSpPr>
        <p:spPr>
          <a:xfrm>
            <a:off x="111211" y="101945"/>
            <a:ext cx="5922011" cy="3262182"/>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8" name="Picture Placeholder 2"/>
          <p:cNvSpPr>
            <a:spLocks noGrp="1"/>
          </p:cNvSpPr>
          <p:nvPr>
            <p:ph type="pic" sz="quarter" idx="12"/>
          </p:nvPr>
        </p:nvSpPr>
        <p:spPr>
          <a:xfrm>
            <a:off x="111211" y="3456803"/>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9" name="Picture Placeholder 2"/>
          <p:cNvSpPr>
            <a:spLocks noGrp="1"/>
          </p:cNvSpPr>
          <p:nvPr>
            <p:ph type="pic" sz="quarter" idx="15"/>
          </p:nvPr>
        </p:nvSpPr>
        <p:spPr>
          <a:xfrm>
            <a:off x="3118537" y="3456803"/>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0" name="Picture Placeholder 2"/>
          <p:cNvSpPr>
            <a:spLocks noGrp="1"/>
          </p:cNvSpPr>
          <p:nvPr>
            <p:ph type="pic" sz="quarter" idx="16"/>
          </p:nvPr>
        </p:nvSpPr>
        <p:spPr>
          <a:xfrm>
            <a:off x="6125863" y="101945"/>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1" name="Picture Placeholder 2"/>
          <p:cNvSpPr>
            <a:spLocks noGrp="1"/>
          </p:cNvSpPr>
          <p:nvPr>
            <p:ph type="pic" sz="quarter" idx="17"/>
          </p:nvPr>
        </p:nvSpPr>
        <p:spPr>
          <a:xfrm>
            <a:off x="6125863" y="1779374"/>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2" name="Picture Placeholder 2"/>
          <p:cNvSpPr>
            <a:spLocks noGrp="1"/>
          </p:cNvSpPr>
          <p:nvPr>
            <p:ph type="pic" sz="quarter" idx="18"/>
          </p:nvPr>
        </p:nvSpPr>
        <p:spPr>
          <a:xfrm>
            <a:off x="6125863" y="3456803"/>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Tree>
    <p:extLst>
      <p:ext uri="{BB962C8B-B14F-4D97-AF65-F5344CB8AC3E}">
        <p14:creationId xmlns:p14="http://schemas.microsoft.com/office/powerpoint/2010/main" val="219756429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83_Title Slide">
    <p:spTree>
      <p:nvGrpSpPr>
        <p:cNvPr id="1" name=""/>
        <p:cNvGrpSpPr/>
        <p:nvPr/>
      </p:nvGrpSpPr>
      <p:grpSpPr>
        <a:xfrm>
          <a:off x="0" y="0"/>
          <a:ext cx="0" cy="0"/>
          <a:chOff x="0" y="0"/>
          <a:chExt cx="0" cy="0"/>
        </a:xfrm>
      </p:grpSpPr>
      <p:sp>
        <p:nvSpPr>
          <p:cNvPr id="20" name="Rectangle 19"/>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3" name="Picture Placeholder 2"/>
          <p:cNvSpPr>
            <a:spLocks noGrp="1"/>
          </p:cNvSpPr>
          <p:nvPr>
            <p:ph type="pic" sz="quarter" idx="10"/>
          </p:nvPr>
        </p:nvSpPr>
        <p:spPr>
          <a:xfrm>
            <a:off x="111211" y="101945"/>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5" name="Picture Placeholder 2"/>
          <p:cNvSpPr>
            <a:spLocks noGrp="1"/>
          </p:cNvSpPr>
          <p:nvPr>
            <p:ph type="pic" sz="quarter" idx="13"/>
          </p:nvPr>
        </p:nvSpPr>
        <p:spPr>
          <a:xfrm>
            <a:off x="3118537" y="101945"/>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6" name="Picture Placeholder 2"/>
          <p:cNvSpPr>
            <a:spLocks noGrp="1"/>
          </p:cNvSpPr>
          <p:nvPr>
            <p:ph type="pic" sz="quarter" idx="14"/>
          </p:nvPr>
        </p:nvSpPr>
        <p:spPr>
          <a:xfrm>
            <a:off x="3118537" y="1779374"/>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7" name="Picture Placeholder 2"/>
          <p:cNvSpPr>
            <a:spLocks noGrp="1"/>
          </p:cNvSpPr>
          <p:nvPr>
            <p:ph type="pic" sz="quarter" idx="15"/>
          </p:nvPr>
        </p:nvSpPr>
        <p:spPr>
          <a:xfrm>
            <a:off x="3118537" y="3456803"/>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8" name="Picture Placeholder 2"/>
          <p:cNvSpPr>
            <a:spLocks noGrp="1"/>
          </p:cNvSpPr>
          <p:nvPr>
            <p:ph type="pic" sz="quarter" idx="16"/>
          </p:nvPr>
        </p:nvSpPr>
        <p:spPr>
          <a:xfrm>
            <a:off x="6125863" y="101945"/>
            <a:ext cx="2914685" cy="3262182"/>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9" name="Picture Placeholder 2"/>
          <p:cNvSpPr>
            <a:spLocks noGrp="1"/>
          </p:cNvSpPr>
          <p:nvPr>
            <p:ph type="pic" sz="quarter" idx="18"/>
          </p:nvPr>
        </p:nvSpPr>
        <p:spPr>
          <a:xfrm>
            <a:off x="6125863" y="3456803"/>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4" name="Picture Placeholder 2"/>
          <p:cNvSpPr>
            <a:spLocks noGrp="1"/>
          </p:cNvSpPr>
          <p:nvPr>
            <p:ph type="pic" sz="quarter" idx="12"/>
          </p:nvPr>
        </p:nvSpPr>
        <p:spPr>
          <a:xfrm>
            <a:off x="81394" y="1712962"/>
            <a:ext cx="3007325" cy="3365866"/>
          </a:xfrm>
          <a:prstGeom prst="rect">
            <a:avLst/>
          </a:prstGeom>
          <a:pattFill prst="lgCheck">
            <a:fgClr>
              <a:schemeClr val="bg1">
                <a:lumMod val="90000"/>
                <a:lumOff val="10000"/>
              </a:schemeClr>
            </a:fgClr>
            <a:bgClr>
              <a:schemeClr val="bg1">
                <a:lumMod val="75000"/>
              </a:schemeClr>
            </a:bgClr>
          </a:pattFill>
          <a:effectLst>
            <a:outerShdw blurRad="381000" dist="127000" dir="18900000" algn="bl" rotWithShape="0">
              <a:prstClr val="black">
                <a:alpha val="12000"/>
              </a:prstClr>
            </a:outerShdw>
          </a:effectLst>
        </p:spPr>
        <p:txBody>
          <a:bodyPr anchor="ctr"/>
          <a:lstStyle>
            <a:lvl1pPr algn="ctr">
              <a:defRPr/>
            </a:lvl1pPr>
          </a:lstStyle>
          <a:p>
            <a:endParaRPr lang="en-US"/>
          </a:p>
        </p:txBody>
      </p:sp>
    </p:spTree>
    <p:extLst>
      <p:ext uri="{BB962C8B-B14F-4D97-AF65-F5344CB8AC3E}">
        <p14:creationId xmlns:p14="http://schemas.microsoft.com/office/powerpoint/2010/main" val="1197391551"/>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54931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Simple titl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685800" y="387970"/>
            <a:ext cx="7840133" cy="509484"/>
          </a:xfrm>
          <a:prstGeom prst="rect">
            <a:avLst/>
          </a:prstGeom>
        </p:spPr>
        <p:txBody>
          <a:bodyPr lIns="68580" tIns="34290" rIns="68580" bIns="34290">
            <a:norm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
        <p:nvSpPr>
          <p:cNvPr id="6" name="Text Placeholder 5"/>
          <p:cNvSpPr>
            <a:spLocks noGrp="1"/>
          </p:cNvSpPr>
          <p:nvPr>
            <p:ph type="body" sz="quarter" idx="10" hasCustomPrompt="1"/>
          </p:nvPr>
        </p:nvSpPr>
        <p:spPr>
          <a:xfrm>
            <a:off x="685800" y="980191"/>
            <a:ext cx="2048933" cy="213595"/>
          </a:xfrm>
          <a:prstGeom prst="rect">
            <a:avLst/>
          </a:prstGeom>
        </p:spPr>
        <p:txBody>
          <a:bodyPr lIns="68580" tIns="34290" rIns="68580" bIns="34290">
            <a:noAutofit/>
          </a:bodyPr>
          <a:lstStyle>
            <a:lvl1pPr marL="0" indent="0" algn="l">
              <a:buNone/>
              <a:defRPr sz="1200" cap="all">
                <a:solidFill>
                  <a:schemeClr val="tx1">
                    <a:alpha val="50000"/>
                  </a:schemeClr>
                </a:solidFill>
                <a:latin typeface="Lato Light"/>
                <a:cs typeface="Lato Light"/>
              </a:defRPr>
            </a:lvl1pPr>
          </a:lstStyle>
          <a:p>
            <a:pPr lvl="0"/>
            <a:r>
              <a:rPr lang="en-US" dirty="0" err="1"/>
              <a:t>Subitle</a:t>
            </a:r>
            <a:r>
              <a:rPr lang="en-US" dirty="0"/>
              <a:t> Example here</a:t>
            </a:r>
          </a:p>
        </p:txBody>
      </p:sp>
      <p:cxnSp>
        <p:nvCxnSpPr>
          <p:cNvPr id="3" name="Straight Connector 2"/>
          <p:cNvCxnSpPr/>
          <p:nvPr userDrawn="1"/>
        </p:nvCxnSpPr>
        <p:spPr>
          <a:xfrm>
            <a:off x="685800" y="931321"/>
            <a:ext cx="2074333"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611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540" decel="100000" fill="hold"/>
                                        <p:tgtEl>
                                          <p:spTgt spid="4"/>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600"/>
                                        <p:tgtEl>
                                          <p:spTgt spid="6">
                                            <p:txEl>
                                              <p:pRg st="0" end="0"/>
                                            </p:txEl>
                                          </p:spTgt>
                                        </p:tgtEl>
                                      </p:cBhvr>
                                    </p:animEffect>
                                    <p:anim calcmode="lin" valueType="num">
                                      <p:cBhvr>
                                        <p:cTn id="14" dur="6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6">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37" presetClass="entr" presetSubtype="0" fill="hold" nodeType="withEffect">
                  <p:stCondLst>
                    <p:cond delay="300"/>
                  </p:stCondLst>
                  <p:childTnLst>
                    <p:set>
                      <p:cBhvr>
                        <p:cTn dur="1" fill="hold">
                          <p:stCondLst>
                            <p:cond delay="0"/>
                          </p:stCondLst>
                        </p:cTn>
                        <p:tgtEl>
                          <p:spTgt spid="6"/>
                        </p:tgtEl>
                        <p:attrNameLst>
                          <p:attrName>style.visibility</p:attrName>
                        </p:attrNameLst>
                      </p:cBhvr>
                      <p:to>
                        <p:strVal val="visible"/>
                      </p:to>
                    </p:set>
                    <p:animEffect transition="in" filter="fade">
                      <p:cBhvr>
                        <p:cTn dur="600"/>
                        <p:tgtEl>
                          <p:spTgt spid="6"/>
                        </p:tgtEl>
                      </p:cBhvr>
                    </p:animEffect>
                    <p:anim calcmode="lin" valueType="num">
                      <p:cBhvr>
                        <p:cTn dur="600" fill="hold"/>
                        <p:tgtEl>
                          <p:spTgt spid="6"/>
                        </p:tgtEl>
                        <p:attrNameLst>
                          <p:attrName>ppt_x</p:attrName>
                        </p:attrNameLst>
                      </p:cBhvr>
                      <p:tavLst>
                        <p:tav tm="0">
                          <p:val>
                            <p:strVal val="#ppt_x"/>
                          </p:val>
                        </p:tav>
                        <p:tav tm="100000">
                          <p:val>
                            <p:strVal val="#ppt_x"/>
                          </p:val>
                        </p:tav>
                      </p:tavLst>
                    </p:anim>
                    <p:anim calcmode="lin" valueType="num">
                      <p:cBhvr>
                        <p:cTn dur="540" decel="100000" fill="hold"/>
                        <p:tgtEl>
                          <p:spTgt spid="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Half frame with text left 2">
    <p:spTree>
      <p:nvGrpSpPr>
        <p:cNvPr id="1" name=""/>
        <p:cNvGrpSpPr/>
        <p:nvPr/>
      </p:nvGrpSpPr>
      <p:grpSpPr>
        <a:xfrm>
          <a:off x="0" y="0"/>
          <a:ext cx="0" cy="0"/>
          <a:chOff x="0" y="0"/>
          <a:chExt cx="0" cy="0"/>
        </a:xfrm>
      </p:grpSpPr>
      <p:sp>
        <p:nvSpPr>
          <p:cNvPr id="6" name="Rectangle 5"/>
          <p:cNvSpPr/>
          <p:nvPr userDrawn="1"/>
        </p:nvSpPr>
        <p:spPr>
          <a:xfrm>
            <a:off x="4538133" y="0"/>
            <a:ext cx="4605867" cy="516043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itle 3"/>
          <p:cNvSpPr>
            <a:spLocks noGrp="1"/>
          </p:cNvSpPr>
          <p:nvPr>
            <p:ph type="title" hasCustomPrompt="1"/>
          </p:nvPr>
        </p:nvSpPr>
        <p:spPr>
          <a:xfrm>
            <a:off x="880534" y="1192324"/>
            <a:ext cx="2717800" cy="340143"/>
          </a:xfrm>
          <a:prstGeom prst="rect">
            <a:avLst/>
          </a:prstGeom>
        </p:spPr>
        <p:txBody>
          <a:bodyPr lIns="68580" tIns="34290" rIns="68580" bIns="34290">
            <a:noAutofit/>
          </a:bodyPr>
          <a:lstStyle>
            <a:lvl1pPr algn="l">
              <a:defRPr sz="2000" cap="all">
                <a:solidFill>
                  <a:schemeClr val="tx1">
                    <a:lumMod val="75000"/>
                    <a:lumOff val="25000"/>
                  </a:schemeClr>
                </a:solidFill>
                <a:latin typeface="Lemon/Milk"/>
                <a:cs typeface="Lemon/Milk"/>
              </a:defRPr>
            </a:lvl1pPr>
          </a:lstStyle>
          <a:p>
            <a:r>
              <a:rPr lang="en-US" dirty="0"/>
              <a:t>title example here</a:t>
            </a:r>
          </a:p>
        </p:txBody>
      </p:sp>
      <p:sp>
        <p:nvSpPr>
          <p:cNvPr id="20" name="Text Placeholder 5"/>
          <p:cNvSpPr>
            <a:spLocks noGrp="1"/>
          </p:cNvSpPr>
          <p:nvPr>
            <p:ph type="body" sz="quarter" idx="10" hasCustomPrompt="1"/>
          </p:nvPr>
        </p:nvSpPr>
        <p:spPr>
          <a:xfrm>
            <a:off x="880533" y="2969878"/>
            <a:ext cx="2717800" cy="213595"/>
          </a:xfrm>
          <a:prstGeom prst="rect">
            <a:avLst/>
          </a:prstGeom>
        </p:spPr>
        <p:txBody>
          <a:bodyPr lIns="68580" tIns="34290" rIns="68580" bIns="34290">
            <a:noAutofit/>
          </a:bodyPr>
          <a:lstStyle>
            <a:lvl1pPr marL="0" indent="0" algn="l">
              <a:buNone/>
              <a:defRPr sz="900" cap="all">
                <a:solidFill>
                  <a:schemeClr val="tx1">
                    <a:lumMod val="75000"/>
                    <a:lumOff val="25000"/>
                  </a:schemeClr>
                </a:solidFill>
                <a:latin typeface="Lato Black"/>
                <a:cs typeface="Lato Black"/>
              </a:defRPr>
            </a:lvl1pPr>
          </a:lstStyle>
          <a:p>
            <a:pPr lvl="0"/>
            <a:r>
              <a:rPr lang="en-US" dirty="0" err="1"/>
              <a:t>Subitle</a:t>
            </a:r>
            <a:r>
              <a:rPr lang="en-US" dirty="0"/>
              <a:t> Example here</a:t>
            </a:r>
          </a:p>
        </p:txBody>
      </p:sp>
      <p:sp>
        <p:nvSpPr>
          <p:cNvPr id="21" name="Text Placeholder 5"/>
          <p:cNvSpPr>
            <a:spLocks noGrp="1"/>
          </p:cNvSpPr>
          <p:nvPr>
            <p:ph type="body" sz="quarter" idx="14" hasCustomPrompt="1"/>
          </p:nvPr>
        </p:nvSpPr>
        <p:spPr>
          <a:xfrm>
            <a:off x="880533" y="3274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
        <p:nvSpPr>
          <p:cNvPr id="22" name="Text Placeholder 5"/>
          <p:cNvSpPr>
            <a:spLocks noGrp="1"/>
          </p:cNvSpPr>
          <p:nvPr>
            <p:ph type="body" sz="quarter" idx="15" hasCustomPrompt="1"/>
          </p:nvPr>
        </p:nvSpPr>
        <p:spPr>
          <a:xfrm>
            <a:off x="880533" y="1623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600"/>
                                        <p:tgtEl>
                                          <p:spTgt spid="19"/>
                                        </p:tgtEl>
                                      </p:cBhvr>
                                    </p:animEffect>
                                    <p:anim calcmode="lin" valueType="num">
                                      <p:cBhvr>
                                        <p:cTn id="8" dur="600" fill="hold"/>
                                        <p:tgtEl>
                                          <p:spTgt spid="19"/>
                                        </p:tgtEl>
                                        <p:attrNameLst>
                                          <p:attrName>ppt_x</p:attrName>
                                        </p:attrNameLst>
                                      </p:cBhvr>
                                      <p:tavLst>
                                        <p:tav tm="0">
                                          <p:val>
                                            <p:strVal val="#ppt_x"/>
                                          </p:val>
                                        </p:tav>
                                        <p:tav tm="100000">
                                          <p:val>
                                            <p:strVal val="#ppt_x"/>
                                          </p:val>
                                        </p:tav>
                                      </p:tavLst>
                                    </p:anim>
                                    <p:anim calcmode="lin" valueType="num">
                                      <p:cBhvr>
                                        <p:cTn id="9" dur="540" decel="100000" fill="hold"/>
                                        <p:tgtEl>
                                          <p:spTgt spid="19"/>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1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20">
                                            <p:txEl>
                                              <p:pRg st="0" end="0"/>
                                            </p:txEl>
                                          </p:spTgt>
                                        </p:tgtEl>
                                        <p:attrNameLst>
                                          <p:attrName>style.visibility</p:attrName>
                                        </p:attrNameLst>
                                      </p:cBhvr>
                                      <p:to>
                                        <p:strVal val="visible"/>
                                      </p:to>
                                    </p:set>
                                    <p:animEffect transition="in" filter="fade">
                                      <p:cBhvr>
                                        <p:cTn id="13" dur="600"/>
                                        <p:tgtEl>
                                          <p:spTgt spid="20">
                                            <p:txEl>
                                              <p:pRg st="0" end="0"/>
                                            </p:txEl>
                                          </p:spTgt>
                                        </p:tgtEl>
                                      </p:cBhvr>
                                    </p:animEffect>
                                    <p:anim calcmode="lin" valueType="num">
                                      <p:cBhvr>
                                        <p:cTn id="14" dur="6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20">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20">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21">
                                            <p:txEl>
                                              <p:pRg st="0" end="0"/>
                                            </p:txEl>
                                          </p:spTgt>
                                        </p:tgtEl>
                                        <p:attrNameLst>
                                          <p:attrName>style.visibility</p:attrName>
                                        </p:attrNameLst>
                                      </p:cBhvr>
                                      <p:to>
                                        <p:strVal val="visible"/>
                                      </p:to>
                                    </p:set>
                                    <p:animEffect transition="in" filter="fade">
                                      <p:cBhvr>
                                        <p:cTn id="19" dur="600"/>
                                        <p:tgtEl>
                                          <p:spTgt spid="21">
                                            <p:txEl>
                                              <p:pRg st="0" end="0"/>
                                            </p:txEl>
                                          </p:spTgt>
                                        </p:tgtEl>
                                      </p:cBhvr>
                                    </p:animEffect>
                                    <p:anim calcmode="lin" valueType="num">
                                      <p:cBhvr>
                                        <p:cTn id="20" dur="6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21">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21">
                                            <p:txEl>
                                              <p:pRg st="0" end="0"/>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300"/>
                                  </p:stCondLst>
                                  <p:childTnLst>
                                    <p:set>
                                      <p:cBhvr>
                                        <p:cTn id="24" dur="1" fill="hold">
                                          <p:stCondLst>
                                            <p:cond delay="0"/>
                                          </p:stCondLst>
                                        </p:cTn>
                                        <p:tgtEl>
                                          <p:spTgt spid="22">
                                            <p:txEl>
                                              <p:pRg st="0" end="0"/>
                                            </p:txEl>
                                          </p:spTgt>
                                        </p:tgtEl>
                                        <p:attrNameLst>
                                          <p:attrName>style.visibility</p:attrName>
                                        </p:attrNameLst>
                                      </p:cBhvr>
                                      <p:to>
                                        <p:strVal val="visible"/>
                                      </p:to>
                                    </p:set>
                                    <p:animEffect transition="in" filter="fade">
                                      <p:cBhvr>
                                        <p:cTn id="25" dur="600"/>
                                        <p:tgtEl>
                                          <p:spTgt spid="22">
                                            <p:txEl>
                                              <p:pRg st="0" end="0"/>
                                            </p:txEl>
                                          </p:spTgt>
                                        </p:tgtEl>
                                      </p:cBhvr>
                                    </p:animEffect>
                                    <p:anim calcmode="lin" valueType="num">
                                      <p:cBhvr>
                                        <p:cTn id="26" dur="6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27" dur="540" decel="100000" fill="hold"/>
                                        <p:tgtEl>
                                          <p:spTgt spid="22">
                                            <p:txEl>
                                              <p:pRg st="0" end="0"/>
                                            </p:txEl>
                                          </p:spTgt>
                                        </p:tgtEl>
                                        <p:attrNameLst>
                                          <p:attrName>ppt_y</p:attrName>
                                        </p:attrNameLst>
                                      </p:cBhvr>
                                      <p:tavLst>
                                        <p:tav tm="0">
                                          <p:val>
                                            <p:strVal val="#ppt_y+1"/>
                                          </p:val>
                                        </p:tav>
                                        <p:tav tm="100000">
                                          <p:val>
                                            <p:strVal val="#ppt_y-.03"/>
                                          </p:val>
                                        </p:tav>
                                      </p:tavLst>
                                    </p:anim>
                                    <p:anim calcmode="lin" valueType="num">
                                      <p:cBhvr>
                                        <p:cTn id="28" dur="60" accel="100000" fill="hold">
                                          <p:stCondLst>
                                            <p:cond delay="540"/>
                                          </p:stCondLst>
                                        </p:cTn>
                                        <p:tgtEl>
                                          <p:spTgt spid="22">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build="p">
        <p:tmplLst>
          <p:tmpl lvl="1">
            <p:tnLst>
              <p:par>
                <p:cTn presetID="37" presetClass="entr" presetSubtype="0" fill="hold" nodeType="withEffect">
                  <p:stCondLst>
                    <p:cond delay="300"/>
                  </p:stCondLst>
                  <p:childTnLst>
                    <p:set>
                      <p:cBhvr>
                        <p:cTn dur="1" fill="hold">
                          <p:stCondLst>
                            <p:cond delay="0"/>
                          </p:stCondLst>
                        </p:cTn>
                        <p:tgtEl>
                          <p:spTgt spid="20"/>
                        </p:tgtEl>
                        <p:attrNameLst>
                          <p:attrName>style.visibility</p:attrName>
                        </p:attrNameLst>
                      </p:cBhvr>
                      <p:to>
                        <p:strVal val="visible"/>
                      </p:to>
                    </p:set>
                    <p:animEffect transition="in" filter="fade">
                      <p:cBhvr>
                        <p:cTn dur="600"/>
                        <p:tgtEl>
                          <p:spTgt spid="20"/>
                        </p:tgtEl>
                      </p:cBhvr>
                    </p:animEffect>
                    <p:anim calcmode="lin" valueType="num">
                      <p:cBhvr>
                        <p:cTn dur="600" fill="hold"/>
                        <p:tgtEl>
                          <p:spTgt spid="20"/>
                        </p:tgtEl>
                        <p:attrNameLst>
                          <p:attrName>ppt_x</p:attrName>
                        </p:attrNameLst>
                      </p:cBhvr>
                      <p:tavLst>
                        <p:tav tm="0">
                          <p:val>
                            <p:strVal val="#ppt_x"/>
                          </p:val>
                        </p:tav>
                        <p:tav tm="100000">
                          <p:val>
                            <p:strVal val="#ppt_x"/>
                          </p:val>
                        </p:tav>
                      </p:tavLst>
                    </p:anim>
                    <p:anim calcmode="lin" valueType="num">
                      <p:cBhvr>
                        <p:cTn dur="540" decel="100000" fill="hold"/>
                        <p:tgtEl>
                          <p:spTgt spid="2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0"/>
                        </p:tgtEl>
                        <p:attrNameLst>
                          <p:attrName>ppt_y</p:attrName>
                        </p:attrNameLst>
                      </p:cBhvr>
                      <p:tavLst>
                        <p:tav tm="0">
                          <p:val>
                            <p:strVal val="#ppt_y-.03"/>
                          </p:val>
                        </p:tav>
                        <p:tav tm="100000">
                          <p:val>
                            <p:strVal val="#ppt_y"/>
                          </p:val>
                        </p:tav>
                      </p:tavLst>
                    </p:anim>
                  </p:childTnLst>
                </p:cTn>
              </p:par>
            </p:tnLst>
          </p:tmpl>
        </p:tmplLst>
      </p:bldP>
      <p:bldP spid="21" grpId="0" build="p">
        <p:tmplLst>
          <p:tmpl lvl="1">
            <p:tnLst>
              <p:par>
                <p:cTn presetID="37" presetClass="entr" presetSubtype="0" fill="hold" nodeType="withEffect" nodePh="1">
                  <p:stCondLst>
                    <p:cond delay="300"/>
                  </p:stCondLst>
                  <p:childTnLst>
                    <p:set>
                      <p:cBhvr>
                        <p:cTn dur="1" fill="hold">
                          <p:stCondLst>
                            <p:cond delay="0"/>
                          </p:stCondLst>
                        </p:cTn>
                        <p:tgtEl>
                          <p:spTgt spid="21"/>
                        </p:tgtEl>
                        <p:attrNameLst>
                          <p:attrName>style.visibility</p:attrName>
                        </p:attrNameLst>
                      </p:cBhvr>
                      <p:to>
                        <p:strVal val="visible"/>
                      </p:to>
                    </p:set>
                    <p:animEffect transition="in" filter="fade">
                      <p:cBhvr>
                        <p:cTn dur="600"/>
                        <p:tgtEl>
                          <p:spTgt spid="21"/>
                        </p:tgtEl>
                      </p:cBhvr>
                    </p:animEffect>
                    <p:anim calcmode="lin" valueType="num">
                      <p:cBhvr>
                        <p:cTn dur="600" fill="hold"/>
                        <p:tgtEl>
                          <p:spTgt spid="21"/>
                        </p:tgtEl>
                        <p:attrNameLst>
                          <p:attrName>ppt_x</p:attrName>
                        </p:attrNameLst>
                      </p:cBhvr>
                      <p:tavLst>
                        <p:tav tm="0">
                          <p:val>
                            <p:strVal val="#ppt_x"/>
                          </p:val>
                        </p:tav>
                        <p:tav tm="100000">
                          <p:val>
                            <p:strVal val="#ppt_x"/>
                          </p:val>
                        </p:tav>
                      </p:tavLst>
                    </p:anim>
                    <p:anim calcmode="lin" valueType="num">
                      <p:cBhvr>
                        <p:cTn dur="540" decel="100000" fill="hold"/>
                        <p:tgtEl>
                          <p:spTgt spid="21"/>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1"/>
                        </p:tgtEl>
                        <p:attrNameLst>
                          <p:attrName>ppt_y</p:attrName>
                        </p:attrNameLst>
                      </p:cBhvr>
                      <p:tavLst>
                        <p:tav tm="0">
                          <p:val>
                            <p:strVal val="#ppt_y-.03"/>
                          </p:val>
                        </p:tav>
                        <p:tav tm="100000">
                          <p:val>
                            <p:strVal val="#ppt_y"/>
                          </p:val>
                        </p:tav>
                      </p:tavLst>
                    </p:anim>
                  </p:childTnLst>
                </p:cTn>
              </p:par>
            </p:tnLst>
          </p:tmpl>
        </p:tmplLst>
      </p:bldP>
      <p:bldP spid="22" grpId="0" build="p">
        <p:tmplLst>
          <p:tmpl lvl="1">
            <p:tnLst>
              <p:par>
                <p:cTn presetID="37" presetClass="entr" presetSubtype="0" fill="hold" nodeType="withEffect" nodePh="1">
                  <p:stCondLst>
                    <p:cond delay="300"/>
                  </p:stCondLst>
                  <p:childTnLst>
                    <p:set>
                      <p:cBhvr>
                        <p:cTn dur="1" fill="hold">
                          <p:stCondLst>
                            <p:cond delay="0"/>
                          </p:stCondLst>
                        </p:cTn>
                        <p:tgtEl>
                          <p:spTgt spid="22"/>
                        </p:tgtEl>
                        <p:attrNameLst>
                          <p:attrName>style.visibility</p:attrName>
                        </p:attrNameLst>
                      </p:cBhvr>
                      <p:to>
                        <p:strVal val="visible"/>
                      </p:to>
                    </p:set>
                    <p:animEffect transition="in" filter="fade">
                      <p:cBhvr>
                        <p:cTn dur="600"/>
                        <p:tgtEl>
                          <p:spTgt spid="22"/>
                        </p:tgtEl>
                      </p:cBhvr>
                    </p:animEffect>
                    <p:anim calcmode="lin" valueType="num">
                      <p:cBhvr>
                        <p:cTn dur="600" fill="hold"/>
                        <p:tgtEl>
                          <p:spTgt spid="22"/>
                        </p:tgtEl>
                        <p:attrNameLst>
                          <p:attrName>ppt_x</p:attrName>
                        </p:attrNameLst>
                      </p:cBhvr>
                      <p:tavLst>
                        <p:tav tm="0">
                          <p:val>
                            <p:strVal val="#ppt_x"/>
                          </p:val>
                        </p:tav>
                        <p:tav tm="100000">
                          <p:val>
                            <p:strVal val="#ppt_x"/>
                          </p:val>
                        </p:tav>
                      </p:tavLst>
                    </p:anim>
                    <p:anim calcmode="lin" valueType="num">
                      <p:cBhvr>
                        <p:cTn dur="540" decel="100000" fill="hold"/>
                        <p:tgtEl>
                          <p:spTgt spid="22"/>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2"/>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Simple title black">
    <p:bg>
      <p:bgPr>
        <a:solidFill>
          <a:schemeClr val="accent1"/>
        </a:solidFill>
        <a:effectLst/>
      </p:bgPr>
    </p:bg>
    <p:spTree>
      <p:nvGrpSpPr>
        <p:cNvPr id="1" name=""/>
        <p:cNvGrpSpPr/>
        <p:nvPr/>
      </p:nvGrpSpPr>
      <p:grpSpPr>
        <a:xfrm>
          <a:off x="0" y="0"/>
          <a:ext cx="0" cy="0"/>
          <a:chOff x="0" y="0"/>
          <a:chExt cx="0" cy="0"/>
        </a:xfrm>
      </p:grpSpPr>
      <p:sp>
        <p:nvSpPr>
          <p:cNvPr id="9" name="Title 3"/>
          <p:cNvSpPr>
            <a:spLocks noGrp="1"/>
          </p:cNvSpPr>
          <p:nvPr>
            <p:ph type="title" hasCustomPrompt="1"/>
          </p:nvPr>
        </p:nvSpPr>
        <p:spPr>
          <a:xfrm>
            <a:off x="685800" y="387970"/>
            <a:ext cx="7840133" cy="509484"/>
          </a:xfrm>
          <a:prstGeom prst="rect">
            <a:avLst/>
          </a:prstGeom>
        </p:spPr>
        <p:txBody>
          <a:bodyPr lIns="68580" tIns="34290" rIns="68580" bIns="34290">
            <a:normAutofit/>
          </a:bodyPr>
          <a:lstStyle>
            <a:lvl1pPr algn="l">
              <a:defRPr sz="3300" cap="all">
                <a:solidFill>
                  <a:schemeClr val="bg1"/>
                </a:solidFill>
                <a:latin typeface="Lemon/Milk"/>
                <a:cs typeface="Lemon/Milk"/>
              </a:defRPr>
            </a:lvl1pPr>
          </a:lstStyle>
          <a:p>
            <a:r>
              <a:rPr lang="en-US" dirty="0"/>
              <a:t>title example here</a:t>
            </a:r>
          </a:p>
        </p:txBody>
      </p:sp>
      <p:sp>
        <p:nvSpPr>
          <p:cNvPr id="10" name="Text Placeholder 5"/>
          <p:cNvSpPr>
            <a:spLocks noGrp="1"/>
          </p:cNvSpPr>
          <p:nvPr>
            <p:ph type="body" sz="quarter" idx="10" hasCustomPrompt="1"/>
          </p:nvPr>
        </p:nvSpPr>
        <p:spPr>
          <a:xfrm>
            <a:off x="685800" y="980191"/>
            <a:ext cx="2048933" cy="213595"/>
          </a:xfrm>
          <a:prstGeom prst="rect">
            <a:avLst/>
          </a:prstGeom>
        </p:spPr>
        <p:txBody>
          <a:bodyPr lIns="68580" tIns="34290" rIns="68580" bIns="34290">
            <a:noAutofit/>
          </a:bodyPr>
          <a:lstStyle>
            <a:lvl1pPr marL="0" indent="0" algn="l">
              <a:buNone/>
              <a:defRPr sz="1200" cap="all">
                <a:solidFill>
                  <a:schemeClr val="bg1">
                    <a:alpha val="50000"/>
                  </a:schemeClr>
                </a:solidFill>
                <a:latin typeface="Lato Light"/>
                <a:cs typeface="Lato Light"/>
              </a:defRPr>
            </a:lvl1pPr>
          </a:lstStyle>
          <a:p>
            <a:pPr lvl="0"/>
            <a:r>
              <a:rPr lang="en-US" dirty="0" err="1"/>
              <a:t>Subitle</a:t>
            </a:r>
            <a:r>
              <a:rPr lang="en-US" dirty="0"/>
              <a:t> Example here</a:t>
            </a:r>
          </a:p>
        </p:txBody>
      </p:sp>
      <p:cxnSp>
        <p:nvCxnSpPr>
          <p:cNvPr id="11" name="Straight Connector 10"/>
          <p:cNvCxnSpPr/>
          <p:nvPr userDrawn="1"/>
        </p:nvCxnSpPr>
        <p:spPr>
          <a:xfrm>
            <a:off x="685800" y="931321"/>
            <a:ext cx="2074333"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532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600"/>
                                        <p:tgtEl>
                                          <p:spTgt spid="9"/>
                                        </p:tgtEl>
                                      </p:cBhvr>
                                    </p:animEffect>
                                    <p:anim calcmode="lin" valueType="num">
                                      <p:cBhvr>
                                        <p:cTn id="8" dur="600" fill="hold"/>
                                        <p:tgtEl>
                                          <p:spTgt spid="9"/>
                                        </p:tgtEl>
                                        <p:attrNameLst>
                                          <p:attrName>ppt_x</p:attrName>
                                        </p:attrNameLst>
                                      </p:cBhvr>
                                      <p:tavLst>
                                        <p:tav tm="0">
                                          <p:val>
                                            <p:strVal val="#ppt_x"/>
                                          </p:val>
                                        </p:tav>
                                        <p:tav tm="100000">
                                          <p:val>
                                            <p:strVal val="#ppt_x"/>
                                          </p:val>
                                        </p:tav>
                                      </p:tavLst>
                                    </p:anim>
                                    <p:anim calcmode="lin" valueType="num">
                                      <p:cBhvr>
                                        <p:cTn id="9" dur="540" decel="100000" fill="hold"/>
                                        <p:tgtEl>
                                          <p:spTgt spid="9"/>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600"/>
                                        <p:tgtEl>
                                          <p:spTgt spid="10">
                                            <p:txEl>
                                              <p:pRg st="0" end="0"/>
                                            </p:txEl>
                                          </p:spTgt>
                                        </p:tgtEl>
                                      </p:cBhvr>
                                    </p:animEffect>
                                    <p:anim calcmode="lin" valueType="num">
                                      <p:cBhvr>
                                        <p:cTn id="14" dur="6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10">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10">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tmplLst>
          <p:tmpl lvl="1">
            <p:tnLst>
              <p:par>
                <p:cTn presetID="37" presetClass="entr" presetSubtype="0" fill="hold" nodeType="withEffect">
                  <p:stCondLst>
                    <p:cond delay="300"/>
                  </p:stCondLst>
                  <p:childTnLst>
                    <p:set>
                      <p:cBhvr>
                        <p:cTn dur="1" fill="hold">
                          <p:stCondLst>
                            <p:cond delay="0"/>
                          </p:stCondLst>
                        </p:cTn>
                        <p:tgtEl>
                          <p:spTgt spid="10"/>
                        </p:tgtEl>
                        <p:attrNameLst>
                          <p:attrName>style.visibility</p:attrName>
                        </p:attrNameLst>
                      </p:cBhvr>
                      <p:to>
                        <p:strVal val="visible"/>
                      </p:to>
                    </p:set>
                    <p:animEffect transition="in" filter="fade">
                      <p:cBhvr>
                        <p:cTn dur="600"/>
                        <p:tgtEl>
                          <p:spTgt spid="10"/>
                        </p:tgtEl>
                      </p:cBhvr>
                    </p:animEffect>
                    <p:anim calcmode="lin" valueType="num">
                      <p:cBhvr>
                        <p:cTn dur="600" fill="hold"/>
                        <p:tgtEl>
                          <p:spTgt spid="10"/>
                        </p:tgtEl>
                        <p:attrNameLst>
                          <p:attrName>ppt_x</p:attrName>
                        </p:attrNameLst>
                      </p:cBhvr>
                      <p:tavLst>
                        <p:tav tm="0">
                          <p:val>
                            <p:strVal val="#ppt_x"/>
                          </p:val>
                        </p:tav>
                        <p:tav tm="100000">
                          <p:val>
                            <p:strVal val="#ppt_x"/>
                          </p:val>
                        </p:tav>
                      </p:tavLst>
                    </p:anim>
                    <p:anim calcmode="lin" valueType="num">
                      <p:cBhvr>
                        <p:cTn dur="540" decel="100000" fill="hold"/>
                        <p:tgtEl>
                          <p:spTgt spid="1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0"/>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531.xml><?xml version="1.0" encoding="utf-8"?>
<p:sldLayout xmlns:a="http://schemas.openxmlformats.org/drawingml/2006/main" xmlns:r="http://schemas.openxmlformats.org/officeDocument/2006/relationships" xmlns:p="http://schemas.openxmlformats.org/presentationml/2006/main" userDrawn="1">
  <p:cSld name="Title center + Clear BG">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685800" y="387970"/>
            <a:ext cx="7840133" cy="509484"/>
          </a:xfrm>
          <a:prstGeom prst="rect">
            <a:avLst/>
          </a:prstGeom>
        </p:spPr>
        <p:txBody>
          <a:bodyPr lIns="68580" tIns="34290" rIns="68580" bIns="34290">
            <a:normAutofit/>
          </a:bodyPr>
          <a:lstStyle>
            <a:lvl1pPr algn="ctr">
              <a:defRPr sz="3300" cap="all">
                <a:solidFill>
                  <a:schemeClr val="tx1">
                    <a:lumMod val="75000"/>
                    <a:lumOff val="25000"/>
                  </a:schemeClr>
                </a:solidFill>
                <a:latin typeface="Lemon/Milk"/>
                <a:cs typeface="Lemon/Milk"/>
              </a:defRPr>
            </a:lvl1pPr>
          </a:lstStyle>
          <a:p>
            <a:r>
              <a:rPr lang="en-US" dirty="0"/>
              <a:t>title example here</a:t>
            </a:r>
          </a:p>
        </p:txBody>
      </p:sp>
      <p:sp>
        <p:nvSpPr>
          <p:cNvPr id="6" name="Text Placeholder 5"/>
          <p:cNvSpPr>
            <a:spLocks noGrp="1"/>
          </p:cNvSpPr>
          <p:nvPr>
            <p:ph type="body" sz="quarter" idx="10" hasCustomPrompt="1"/>
          </p:nvPr>
        </p:nvSpPr>
        <p:spPr>
          <a:xfrm>
            <a:off x="3547533" y="980191"/>
            <a:ext cx="2048933" cy="213595"/>
          </a:xfrm>
          <a:prstGeom prst="rect">
            <a:avLst/>
          </a:prstGeom>
        </p:spPr>
        <p:txBody>
          <a:bodyPr lIns="68580" tIns="34290" rIns="68580" bIns="34290">
            <a:noAutofit/>
          </a:bodyPr>
          <a:lstStyle>
            <a:lvl1pPr marL="0" indent="0" algn="ctr">
              <a:buNone/>
              <a:defRPr sz="1200" cap="all">
                <a:solidFill>
                  <a:schemeClr val="tx1">
                    <a:alpha val="50000"/>
                  </a:schemeClr>
                </a:solidFill>
                <a:latin typeface="Lato Light"/>
                <a:cs typeface="Lato Light"/>
              </a:defRPr>
            </a:lvl1pPr>
          </a:lstStyle>
          <a:p>
            <a:pPr lvl="0"/>
            <a:r>
              <a:rPr lang="en-US" dirty="0" err="1"/>
              <a:t>Subitle</a:t>
            </a:r>
            <a:r>
              <a:rPr lang="en-US" dirty="0"/>
              <a:t> Example here</a:t>
            </a:r>
          </a:p>
        </p:txBody>
      </p:sp>
      <p:cxnSp>
        <p:nvCxnSpPr>
          <p:cNvPr id="8" name="Straight Connector 7"/>
          <p:cNvCxnSpPr/>
          <p:nvPr userDrawn="1"/>
        </p:nvCxnSpPr>
        <p:spPr>
          <a:xfrm>
            <a:off x="3530598" y="931321"/>
            <a:ext cx="2074333"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4105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540" decel="100000" fill="hold"/>
                                        <p:tgtEl>
                                          <p:spTgt spid="4"/>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600"/>
                                        <p:tgtEl>
                                          <p:spTgt spid="6">
                                            <p:txEl>
                                              <p:pRg st="0" end="0"/>
                                            </p:txEl>
                                          </p:spTgt>
                                        </p:tgtEl>
                                      </p:cBhvr>
                                    </p:animEffect>
                                    <p:anim calcmode="lin" valueType="num">
                                      <p:cBhvr>
                                        <p:cTn id="14" dur="6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6">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37" presetClass="entr" presetSubtype="0" fill="hold" nodeType="withEffect">
                  <p:stCondLst>
                    <p:cond delay="300"/>
                  </p:stCondLst>
                  <p:childTnLst>
                    <p:set>
                      <p:cBhvr>
                        <p:cTn dur="1" fill="hold">
                          <p:stCondLst>
                            <p:cond delay="0"/>
                          </p:stCondLst>
                        </p:cTn>
                        <p:tgtEl>
                          <p:spTgt spid="6"/>
                        </p:tgtEl>
                        <p:attrNameLst>
                          <p:attrName>style.visibility</p:attrName>
                        </p:attrNameLst>
                      </p:cBhvr>
                      <p:to>
                        <p:strVal val="visible"/>
                      </p:to>
                    </p:set>
                    <p:animEffect transition="in" filter="fade">
                      <p:cBhvr>
                        <p:cTn dur="600"/>
                        <p:tgtEl>
                          <p:spTgt spid="6"/>
                        </p:tgtEl>
                      </p:cBhvr>
                    </p:animEffect>
                    <p:anim calcmode="lin" valueType="num">
                      <p:cBhvr>
                        <p:cTn dur="600" fill="hold"/>
                        <p:tgtEl>
                          <p:spTgt spid="6"/>
                        </p:tgtEl>
                        <p:attrNameLst>
                          <p:attrName>ppt_x</p:attrName>
                        </p:attrNameLst>
                      </p:cBhvr>
                      <p:tavLst>
                        <p:tav tm="0">
                          <p:val>
                            <p:strVal val="#ppt_x"/>
                          </p:val>
                        </p:tav>
                        <p:tav tm="100000">
                          <p:val>
                            <p:strVal val="#ppt_x"/>
                          </p:val>
                        </p:tav>
                      </p:tavLst>
                    </p:anim>
                    <p:anim calcmode="lin" valueType="num">
                      <p:cBhvr>
                        <p:cTn dur="540" decel="100000" fill="hold"/>
                        <p:tgtEl>
                          <p:spTgt spid="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Title center + Dark BG">
    <p:bg>
      <p:bgPr>
        <a:solidFill>
          <a:srgbClr val="181D24"/>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685800" y="387970"/>
            <a:ext cx="7840133" cy="509484"/>
          </a:xfrm>
          <a:prstGeom prst="rect">
            <a:avLst/>
          </a:prstGeom>
        </p:spPr>
        <p:txBody>
          <a:bodyPr lIns="68580" tIns="34290" rIns="68580" bIns="34290">
            <a:normAutofit/>
          </a:bodyPr>
          <a:lstStyle>
            <a:lvl1pPr algn="ctr">
              <a:defRPr sz="3300" cap="all">
                <a:solidFill>
                  <a:schemeClr val="bg1">
                    <a:lumMod val="85000"/>
                  </a:schemeClr>
                </a:solidFill>
                <a:latin typeface="Lemon/Milk"/>
                <a:cs typeface="Lemon/Milk"/>
              </a:defRPr>
            </a:lvl1pPr>
          </a:lstStyle>
          <a:p>
            <a:r>
              <a:rPr lang="en-US" dirty="0"/>
              <a:t>title example here</a:t>
            </a:r>
          </a:p>
        </p:txBody>
      </p:sp>
      <p:sp>
        <p:nvSpPr>
          <p:cNvPr id="6" name="Text Placeholder 5"/>
          <p:cNvSpPr>
            <a:spLocks noGrp="1"/>
          </p:cNvSpPr>
          <p:nvPr>
            <p:ph type="body" sz="quarter" idx="10" hasCustomPrompt="1"/>
          </p:nvPr>
        </p:nvSpPr>
        <p:spPr>
          <a:xfrm>
            <a:off x="3547533" y="980191"/>
            <a:ext cx="2048933" cy="213595"/>
          </a:xfrm>
          <a:prstGeom prst="rect">
            <a:avLst/>
          </a:prstGeom>
        </p:spPr>
        <p:txBody>
          <a:bodyPr lIns="68580" tIns="34290" rIns="68580" bIns="34290">
            <a:noAutofit/>
          </a:bodyPr>
          <a:lstStyle>
            <a:lvl1pPr marL="0" indent="0" algn="ctr">
              <a:buNone/>
              <a:defRPr sz="1200" cap="all">
                <a:solidFill>
                  <a:schemeClr val="bg1">
                    <a:lumMod val="85000"/>
                    <a:alpha val="50000"/>
                  </a:schemeClr>
                </a:solidFill>
                <a:latin typeface="Lato Light"/>
                <a:cs typeface="Lato Light"/>
              </a:defRPr>
            </a:lvl1pPr>
          </a:lstStyle>
          <a:p>
            <a:pPr lvl="0"/>
            <a:r>
              <a:rPr lang="en-US" dirty="0" err="1"/>
              <a:t>Subitle</a:t>
            </a:r>
            <a:r>
              <a:rPr lang="en-US" dirty="0"/>
              <a:t> Example here</a:t>
            </a:r>
          </a:p>
        </p:txBody>
      </p:sp>
      <p:cxnSp>
        <p:nvCxnSpPr>
          <p:cNvPr id="8" name="Straight Connector 7"/>
          <p:cNvCxnSpPr/>
          <p:nvPr userDrawn="1"/>
        </p:nvCxnSpPr>
        <p:spPr>
          <a:xfrm>
            <a:off x="3530598" y="931321"/>
            <a:ext cx="2074333"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4462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540" decel="100000" fill="hold"/>
                                        <p:tgtEl>
                                          <p:spTgt spid="4"/>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600"/>
                                        <p:tgtEl>
                                          <p:spTgt spid="6">
                                            <p:txEl>
                                              <p:pRg st="0" end="0"/>
                                            </p:txEl>
                                          </p:spTgt>
                                        </p:tgtEl>
                                      </p:cBhvr>
                                    </p:animEffect>
                                    <p:anim calcmode="lin" valueType="num">
                                      <p:cBhvr>
                                        <p:cTn id="14" dur="6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6">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37" presetClass="entr" presetSubtype="0" fill="hold" nodeType="withEffect">
                  <p:stCondLst>
                    <p:cond delay="300"/>
                  </p:stCondLst>
                  <p:childTnLst>
                    <p:set>
                      <p:cBhvr>
                        <p:cTn dur="1" fill="hold">
                          <p:stCondLst>
                            <p:cond delay="0"/>
                          </p:stCondLst>
                        </p:cTn>
                        <p:tgtEl>
                          <p:spTgt spid="6"/>
                        </p:tgtEl>
                        <p:attrNameLst>
                          <p:attrName>style.visibility</p:attrName>
                        </p:attrNameLst>
                      </p:cBhvr>
                      <p:to>
                        <p:strVal val="visible"/>
                      </p:to>
                    </p:set>
                    <p:animEffect transition="in" filter="fade">
                      <p:cBhvr>
                        <p:cTn dur="600"/>
                        <p:tgtEl>
                          <p:spTgt spid="6"/>
                        </p:tgtEl>
                      </p:cBhvr>
                    </p:animEffect>
                    <p:anim calcmode="lin" valueType="num">
                      <p:cBhvr>
                        <p:cTn dur="600" fill="hold"/>
                        <p:tgtEl>
                          <p:spTgt spid="6"/>
                        </p:tgtEl>
                        <p:attrNameLst>
                          <p:attrName>ppt_x</p:attrName>
                        </p:attrNameLst>
                      </p:cBhvr>
                      <p:tavLst>
                        <p:tav tm="0">
                          <p:val>
                            <p:strVal val="#ppt_x"/>
                          </p:val>
                        </p:tav>
                        <p:tav tm="100000">
                          <p:val>
                            <p:strVal val="#ppt_x"/>
                          </p:val>
                        </p:tav>
                      </p:tavLst>
                    </p:anim>
                    <p:anim calcmode="lin" valueType="num">
                      <p:cBhvr>
                        <p:cTn dur="540" decel="100000" fill="hold"/>
                        <p:tgtEl>
                          <p:spTgt spid="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Title + image">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0" y="0"/>
            <a:ext cx="9144000"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4" name="Title 3"/>
          <p:cNvSpPr>
            <a:spLocks noGrp="1"/>
          </p:cNvSpPr>
          <p:nvPr>
            <p:ph type="title" hasCustomPrompt="1"/>
          </p:nvPr>
        </p:nvSpPr>
        <p:spPr>
          <a:xfrm>
            <a:off x="685801" y="1107636"/>
            <a:ext cx="2717800" cy="1415430"/>
          </a:xfrm>
          <a:prstGeom prst="rect">
            <a:avLst/>
          </a:prstGeom>
        </p:spPr>
        <p:txBody>
          <a:bodyPr lIns="68580" tIns="34290" rIns="68580" bIns="34290">
            <a:noAutofit/>
          </a:bodyPr>
          <a:lstStyle>
            <a:lvl1pPr algn="l">
              <a:defRPr sz="3300" cap="all">
                <a:solidFill>
                  <a:schemeClr val="bg1">
                    <a:lumMod val="85000"/>
                  </a:schemeClr>
                </a:solidFill>
                <a:latin typeface="Lemon/Milk"/>
                <a:cs typeface="Lemon/Milk"/>
              </a:defRPr>
            </a:lvl1pPr>
          </a:lstStyle>
          <a:p>
            <a:r>
              <a:rPr lang="en-US" dirty="0"/>
              <a:t>title example here</a:t>
            </a:r>
          </a:p>
        </p:txBody>
      </p:sp>
      <p:sp>
        <p:nvSpPr>
          <p:cNvPr id="6" name="Text Placeholder 5"/>
          <p:cNvSpPr>
            <a:spLocks noGrp="1"/>
          </p:cNvSpPr>
          <p:nvPr>
            <p:ph type="body" sz="quarter" idx="10" hasCustomPrompt="1"/>
          </p:nvPr>
        </p:nvSpPr>
        <p:spPr>
          <a:xfrm>
            <a:off x="685800" y="2571923"/>
            <a:ext cx="2048933" cy="213595"/>
          </a:xfrm>
          <a:prstGeom prst="rect">
            <a:avLst/>
          </a:prstGeom>
        </p:spPr>
        <p:txBody>
          <a:bodyPr lIns="68580" tIns="34290" rIns="68580" bIns="34290">
            <a:noAutofit/>
          </a:bodyPr>
          <a:lstStyle>
            <a:lvl1pPr marL="0" indent="0" algn="l">
              <a:buNone/>
              <a:defRPr sz="1200" cap="all">
                <a:solidFill>
                  <a:schemeClr val="bg1">
                    <a:lumMod val="85000"/>
                  </a:schemeClr>
                </a:solidFill>
                <a:latin typeface="Lato Light"/>
                <a:cs typeface="Lato Light"/>
              </a:defRPr>
            </a:lvl1pPr>
          </a:lstStyle>
          <a:p>
            <a:pPr lvl="0"/>
            <a:r>
              <a:rPr lang="en-US" dirty="0" err="1"/>
              <a:t>Subitle</a:t>
            </a:r>
            <a:r>
              <a:rPr lang="en-US" dirty="0"/>
              <a:t> Example here</a:t>
            </a:r>
          </a:p>
        </p:txBody>
      </p:sp>
      <p:cxnSp>
        <p:nvCxnSpPr>
          <p:cNvPr id="3" name="Straight Connector 2"/>
          <p:cNvCxnSpPr/>
          <p:nvPr userDrawn="1"/>
        </p:nvCxnSpPr>
        <p:spPr>
          <a:xfrm>
            <a:off x="685800" y="2523053"/>
            <a:ext cx="2074333"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0896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540" decel="100000" fill="hold"/>
                                        <p:tgtEl>
                                          <p:spTgt spid="4"/>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600"/>
                                        <p:tgtEl>
                                          <p:spTgt spid="6">
                                            <p:txEl>
                                              <p:pRg st="0" end="0"/>
                                            </p:txEl>
                                          </p:spTgt>
                                        </p:tgtEl>
                                      </p:cBhvr>
                                    </p:animEffect>
                                    <p:anim calcmode="lin" valueType="num">
                                      <p:cBhvr>
                                        <p:cTn id="14" dur="6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6">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37" presetClass="entr" presetSubtype="0" fill="hold" nodeType="withEffect">
                  <p:stCondLst>
                    <p:cond delay="300"/>
                  </p:stCondLst>
                  <p:childTnLst>
                    <p:set>
                      <p:cBhvr>
                        <p:cTn dur="1" fill="hold">
                          <p:stCondLst>
                            <p:cond delay="0"/>
                          </p:stCondLst>
                        </p:cTn>
                        <p:tgtEl>
                          <p:spTgt spid="6"/>
                        </p:tgtEl>
                        <p:attrNameLst>
                          <p:attrName>style.visibility</p:attrName>
                        </p:attrNameLst>
                      </p:cBhvr>
                      <p:to>
                        <p:strVal val="visible"/>
                      </p:to>
                    </p:set>
                    <p:animEffect transition="in" filter="fade">
                      <p:cBhvr>
                        <p:cTn dur="600"/>
                        <p:tgtEl>
                          <p:spTgt spid="6"/>
                        </p:tgtEl>
                      </p:cBhvr>
                    </p:animEffect>
                    <p:anim calcmode="lin" valueType="num">
                      <p:cBhvr>
                        <p:cTn dur="600" fill="hold"/>
                        <p:tgtEl>
                          <p:spTgt spid="6"/>
                        </p:tgtEl>
                        <p:attrNameLst>
                          <p:attrName>ppt_x</p:attrName>
                        </p:attrNameLst>
                      </p:cBhvr>
                      <p:tavLst>
                        <p:tav tm="0">
                          <p:val>
                            <p:strVal val="#ppt_x"/>
                          </p:val>
                        </p:tav>
                        <p:tav tm="100000">
                          <p:val>
                            <p:strVal val="#ppt_x"/>
                          </p:val>
                        </p:tav>
                      </p:tavLst>
                    </p:anim>
                    <p:anim calcmode="lin" valueType="num">
                      <p:cBhvr>
                        <p:cTn dur="540" decel="100000" fill="hold"/>
                        <p:tgtEl>
                          <p:spTgt spid="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Title + concept image 1">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2401917" y="646963"/>
            <a:ext cx="5959095" cy="2267333"/>
          </a:xfrm>
          <a:custGeom>
            <a:avLst/>
            <a:gdLst/>
            <a:ahLst/>
            <a:cxnLst/>
            <a:rect l="l" t="t" r="r" b="b"/>
            <a:pathLst>
              <a:path w="5959095" h="2267333">
                <a:moveTo>
                  <a:pt x="3854053" y="956"/>
                </a:moveTo>
                <a:cubicBezTo>
                  <a:pt x="4216422" y="10827"/>
                  <a:pt x="4569709" y="96467"/>
                  <a:pt x="4903563" y="224341"/>
                </a:cubicBezTo>
                <a:cubicBezTo>
                  <a:pt x="5279041" y="368144"/>
                  <a:pt x="5635208" y="567214"/>
                  <a:pt x="5959095" y="818471"/>
                </a:cubicBezTo>
                <a:cubicBezTo>
                  <a:pt x="5516853" y="816239"/>
                  <a:pt x="5082060" y="932514"/>
                  <a:pt x="4699961" y="1155287"/>
                </a:cubicBezTo>
                <a:cubicBezTo>
                  <a:pt x="4405041" y="1327255"/>
                  <a:pt x="4149848" y="1558317"/>
                  <a:pt x="3863756" y="1744315"/>
                </a:cubicBezTo>
                <a:cubicBezTo>
                  <a:pt x="3314195" y="2101431"/>
                  <a:pt x="2668902" y="2282965"/>
                  <a:pt x="2013678" y="2266278"/>
                </a:cubicBezTo>
                <a:cubicBezTo>
                  <a:pt x="1275964" y="2247466"/>
                  <a:pt x="566114" y="1979629"/>
                  <a:pt x="0" y="1506238"/>
                </a:cubicBezTo>
                <a:cubicBezTo>
                  <a:pt x="322233" y="1488276"/>
                  <a:pt x="638120" y="1416746"/>
                  <a:pt x="935247" y="1295582"/>
                </a:cubicBezTo>
                <a:cubicBezTo>
                  <a:pt x="1226581" y="1176756"/>
                  <a:pt x="1496395" y="1011590"/>
                  <a:pt x="1756554" y="831757"/>
                </a:cubicBezTo>
                <a:cubicBezTo>
                  <a:pt x="1979192" y="677750"/>
                  <a:pt x="2194658" y="513009"/>
                  <a:pt x="2429435" y="378028"/>
                </a:cubicBezTo>
                <a:cubicBezTo>
                  <a:pt x="2817604" y="154937"/>
                  <a:pt x="3250742" y="16661"/>
                  <a:pt x="3698226" y="1462"/>
                </a:cubicBezTo>
                <a:cubicBezTo>
                  <a:pt x="3750333" y="-318"/>
                  <a:pt x="3802286" y="-454"/>
                  <a:pt x="3854053" y="956"/>
                </a:cubicBezTo>
                <a:close/>
              </a:path>
            </a:pathLst>
          </a:cu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4" name="Shape 33"/>
          <p:cNvSpPr/>
          <p:nvPr userDrawn="1"/>
        </p:nvSpPr>
        <p:spPr>
          <a:xfrm>
            <a:off x="1778727" y="584408"/>
            <a:ext cx="2136904" cy="1292505"/>
          </a:xfrm>
          <a:custGeom>
            <a:avLst/>
            <a:gdLst/>
            <a:ahLst/>
            <a:cxnLst>
              <a:cxn ang="0">
                <a:pos x="wd2" y="hd2"/>
              </a:cxn>
              <a:cxn ang="5400000">
                <a:pos x="wd2" y="hd2"/>
              </a:cxn>
              <a:cxn ang="10800000">
                <a:pos x="wd2" y="hd2"/>
              </a:cxn>
              <a:cxn ang="16200000">
                <a:pos x="wd2" y="hd2"/>
              </a:cxn>
            </a:cxnLst>
            <a:rect l="0" t="0" r="r" b="b"/>
            <a:pathLst>
              <a:path w="21600" h="21031" extrusionOk="0">
                <a:moveTo>
                  <a:pt x="0" y="2265"/>
                </a:moveTo>
                <a:cubicBezTo>
                  <a:pt x="2985" y="-26"/>
                  <a:pt x="6318" y="-569"/>
                  <a:pt x="9454" y="590"/>
                </a:cubicBezTo>
                <a:cubicBezTo>
                  <a:pt x="12825" y="1836"/>
                  <a:pt x="15806" y="4983"/>
                  <a:pt x="18486" y="8749"/>
                </a:cubicBezTo>
                <a:cubicBezTo>
                  <a:pt x="19581" y="10287"/>
                  <a:pt x="20620" y="11923"/>
                  <a:pt x="21600" y="13650"/>
                </a:cubicBezTo>
                <a:cubicBezTo>
                  <a:pt x="20285" y="15207"/>
                  <a:pt x="18910" y="16631"/>
                  <a:pt x="17485" y="17912"/>
                </a:cubicBezTo>
                <a:cubicBezTo>
                  <a:pt x="16553" y="18750"/>
                  <a:pt x="15597" y="19529"/>
                  <a:pt x="14594" y="20161"/>
                </a:cubicBezTo>
                <a:cubicBezTo>
                  <a:pt x="14065" y="20494"/>
                  <a:pt x="13526" y="20785"/>
                  <a:pt x="12979" y="21031"/>
                </a:cubicBezTo>
                <a:cubicBezTo>
                  <a:pt x="12154" y="15769"/>
                  <a:pt x="10295" y="11076"/>
                  <a:pt x="7680" y="7651"/>
                </a:cubicBezTo>
                <a:cubicBezTo>
                  <a:pt x="5474" y="4760"/>
                  <a:pt x="2817" y="2898"/>
                  <a:pt x="0" y="2265"/>
                </a:cubicBezTo>
                <a:close/>
              </a:path>
            </a:pathLst>
          </a:custGeom>
          <a:solidFill>
            <a:schemeClr val="accent1"/>
          </a:soli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2400"/>
            </a:pPr>
            <a:endParaRPr kumimoji="0" sz="2400" b="0" i="0" u="none" strike="noStrike" kern="1200" cap="none" spc="0" normalizeH="0" baseline="0" noProof="0">
              <a:ln>
                <a:noFill/>
              </a:ln>
              <a:solidFill>
                <a:prstClr val="black"/>
              </a:solidFill>
              <a:effectLst/>
              <a:uLnTx/>
              <a:uFillTx/>
              <a:latin typeface="Roboto Condensed"/>
              <a:ea typeface="+mn-ea"/>
              <a:cs typeface="+mn-cs"/>
            </a:endParaRPr>
          </a:p>
        </p:txBody>
      </p:sp>
      <p:sp>
        <p:nvSpPr>
          <p:cNvPr id="15" name="Shape 34"/>
          <p:cNvSpPr/>
          <p:nvPr userDrawn="1"/>
        </p:nvSpPr>
        <p:spPr>
          <a:xfrm>
            <a:off x="4745748" y="1592441"/>
            <a:ext cx="5959095" cy="2267367"/>
          </a:xfrm>
          <a:custGeom>
            <a:avLst/>
            <a:gdLst/>
            <a:ahLst/>
            <a:cxnLst>
              <a:cxn ang="0">
                <a:pos x="wd2" y="hd2"/>
              </a:cxn>
              <a:cxn ang="5400000">
                <a:pos x="wd2" y="hd2"/>
              </a:cxn>
              <a:cxn ang="10800000">
                <a:pos x="wd2" y="hd2"/>
              </a:cxn>
              <a:cxn ang="16200000">
                <a:pos x="wd2" y="hd2"/>
              </a:cxn>
            </a:cxnLst>
            <a:rect l="0" t="0" r="r" b="b"/>
            <a:pathLst>
              <a:path w="21600" h="21333" extrusionOk="0">
                <a:moveTo>
                  <a:pt x="21600" y="7701"/>
                </a:moveTo>
                <a:cubicBezTo>
                  <a:pt x="20426" y="5337"/>
                  <a:pt x="19135" y="3464"/>
                  <a:pt x="17774" y="2111"/>
                </a:cubicBezTo>
                <a:cubicBezTo>
                  <a:pt x="16391" y="736"/>
                  <a:pt x="14916" y="-120"/>
                  <a:pt x="13405" y="14"/>
                </a:cubicBezTo>
                <a:cubicBezTo>
                  <a:pt x="11783" y="157"/>
                  <a:pt x="10213" y="1458"/>
                  <a:pt x="8806" y="3557"/>
                </a:cubicBezTo>
                <a:cubicBezTo>
                  <a:pt x="7955" y="4827"/>
                  <a:pt x="7174" y="6377"/>
                  <a:pt x="6367" y="7826"/>
                </a:cubicBezTo>
                <a:cubicBezTo>
                  <a:pt x="5424" y="9518"/>
                  <a:pt x="4446" y="11072"/>
                  <a:pt x="3390" y="12190"/>
                </a:cubicBezTo>
                <a:cubicBezTo>
                  <a:pt x="2313" y="13330"/>
                  <a:pt x="1168" y="14003"/>
                  <a:pt x="0" y="14172"/>
                </a:cubicBezTo>
                <a:cubicBezTo>
                  <a:pt x="2052" y="18626"/>
                  <a:pt x="4625" y="21146"/>
                  <a:pt x="7299" y="21323"/>
                </a:cubicBezTo>
                <a:cubicBezTo>
                  <a:pt x="9674" y="21480"/>
                  <a:pt x="12013" y="19772"/>
                  <a:pt x="14005" y="16412"/>
                </a:cubicBezTo>
                <a:cubicBezTo>
                  <a:pt x="15042" y="14662"/>
                  <a:pt x="15967" y="12488"/>
                  <a:pt x="17036" y="10870"/>
                </a:cubicBezTo>
                <a:cubicBezTo>
                  <a:pt x="18421" y="8774"/>
                  <a:pt x="19997" y="7680"/>
                  <a:pt x="21600" y="7701"/>
                </a:cubicBezTo>
                <a:close/>
              </a:path>
            </a:pathLst>
          </a:custGeom>
          <a:solidFill>
            <a:schemeClr val="accent2"/>
          </a:soli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2400"/>
            </a:pPr>
            <a:endParaRPr kumimoji="0" sz="2400" b="0" i="0" u="none" strike="noStrike" kern="1200" cap="none" spc="0" normalizeH="0" baseline="0" noProof="0">
              <a:ln>
                <a:noFill/>
              </a:ln>
              <a:solidFill>
                <a:prstClr val="black"/>
              </a:solidFill>
              <a:effectLst/>
              <a:uLnTx/>
              <a:uFillTx/>
              <a:latin typeface="Roboto Condensed"/>
              <a:ea typeface="+mn-ea"/>
              <a:cs typeface="+mn-cs"/>
            </a:endParaRPr>
          </a:p>
        </p:txBody>
      </p:sp>
    </p:spTree>
    <p:extLst>
      <p:ext uri="{BB962C8B-B14F-4D97-AF65-F5344CB8AC3E}">
        <p14:creationId xmlns:p14="http://schemas.microsoft.com/office/powerpoint/2010/main" val="310669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nodePh="1">
                                  <p:stCondLst>
                                    <p:cond delay="400"/>
                                  </p:stCondLst>
                                  <p:endCondLst>
                                    <p:cond evt="begin" delay="0">
                                      <p:tn val="8"/>
                                    </p:cond>
                                  </p:end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22" presetClass="entr" presetSubtype="8" fill="hold" grpId="1" nodeType="withEffect">
                                  <p:stCondLst>
                                    <p:cond delay="50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animBg="1"/>
      <p:bldP spid="15" grpId="0" animBg="1"/>
      <p:bldP spid="15" grpId="1" animBg="1"/>
    </p:bldLst>
  </p:timing>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Title + concept image 2">
    <p:spTree>
      <p:nvGrpSpPr>
        <p:cNvPr id="1" name=""/>
        <p:cNvGrpSpPr/>
        <p:nvPr/>
      </p:nvGrpSpPr>
      <p:grpSpPr>
        <a:xfrm>
          <a:off x="0" y="0"/>
          <a:ext cx="0" cy="0"/>
          <a:chOff x="0" y="0"/>
          <a:chExt cx="0" cy="0"/>
        </a:xfrm>
      </p:grpSpPr>
      <p:sp>
        <p:nvSpPr>
          <p:cNvPr id="13" name="Picture Placeholder 2"/>
          <p:cNvSpPr>
            <a:spLocks noGrp="1"/>
          </p:cNvSpPr>
          <p:nvPr>
            <p:ph type="pic" sz="quarter" idx="12"/>
          </p:nvPr>
        </p:nvSpPr>
        <p:spPr>
          <a:xfrm>
            <a:off x="0" y="0"/>
            <a:ext cx="9144000"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0" name="Picture Placeholder 2"/>
          <p:cNvSpPr>
            <a:spLocks noGrp="1"/>
          </p:cNvSpPr>
          <p:nvPr>
            <p:ph type="pic" sz="quarter" idx="11"/>
          </p:nvPr>
        </p:nvSpPr>
        <p:spPr>
          <a:xfrm>
            <a:off x="1756384" y="0"/>
            <a:ext cx="6519961" cy="2480733"/>
          </a:xfrm>
          <a:custGeom>
            <a:avLst/>
            <a:gdLst/>
            <a:ahLst/>
            <a:cxnLst/>
            <a:rect l="l" t="t" r="r" b="b"/>
            <a:pathLst>
              <a:path w="5959095" h="2267333">
                <a:moveTo>
                  <a:pt x="3854053" y="956"/>
                </a:moveTo>
                <a:cubicBezTo>
                  <a:pt x="4216422" y="10827"/>
                  <a:pt x="4569709" y="96467"/>
                  <a:pt x="4903563" y="224341"/>
                </a:cubicBezTo>
                <a:cubicBezTo>
                  <a:pt x="5279041" y="368144"/>
                  <a:pt x="5635208" y="567214"/>
                  <a:pt x="5959095" y="818471"/>
                </a:cubicBezTo>
                <a:cubicBezTo>
                  <a:pt x="5516853" y="816239"/>
                  <a:pt x="5082060" y="932514"/>
                  <a:pt x="4699961" y="1155287"/>
                </a:cubicBezTo>
                <a:cubicBezTo>
                  <a:pt x="4405041" y="1327255"/>
                  <a:pt x="4149848" y="1558317"/>
                  <a:pt x="3863756" y="1744315"/>
                </a:cubicBezTo>
                <a:cubicBezTo>
                  <a:pt x="3314195" y="2101431"/>
                  <a:pt x="2668902" y="2282965"/>
                  <a:pt x="2013678" y="2266278"/>
                </a:cubicBezTo>
                <a:cubicBezTo>
                  <a:pt x="1275964" y="2247466"/>
                  <a:pt x="566114" y="1979629"/>
                  <a:pt x="0" y="1506238"/>
                </a:cubicBezTo>
                <a:cubicBezTo>
                  <a:pt x="322233" y="1488276"/>
                  <a:pt x="638120" y="1416746"/>
                  <a:pt x="935247" y="1295582"/>
                </a:cubicBezTo>
                <a:cubicBezTo>
                  <a:pt x="1226581" y="1176756"/>
                  <a:pt x="1496395" y="1011590"/>
                  <a:pt x="1756554" y="831757"/>
                </a:cubicBezTo>
                <a:cubicBezTo>
                  <a:pt x="1979192" y="677750"/>
                  <a:pt x="2194658" y="513009"/>
                  <a:pt x="2429435" y="378028"/>
                </a:cubicBezTo>
                <a:cubicBezTo>
                  <a:pt x="2817604" y="154937"/>
                  <a:pt x="3250742" y="16661"/>
                  <a:pt x="3698226" y="1462"/>
                </a:cubicBezTo>
                <a:cubicBezTo>
                  <a:pt x="3750333" y="-318"/>
                  <a:pt x="3802286" y="-454"/>
                  <a:pt x="3854053" y="956"/>
                </a:cubicBezTo>
                <a:close/>
              </a:path>
            </a:pathLst>
          </a:cu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9" name="Title 3"/>
          <p:cNvSpPr>
            <a:spLocks noGrp="1"/>
          </p:cNvSpPr>
          <p:nvPr>
            <p:ph type="title" hasCustomPrompt="1"/>
          </p:nvPr>
        </p:nvSpPr>
        <p:spPr>
          <a:xfrm>
            <a:off x="685801" y="2894108"/>
            <a:ext cx="2717800" cy="1415430"/>
          </a:xfrm>
          <a:prstGeom prst="rect">
            <a:avLst/>
          </a:prstGeom>
        </p:spPr>
        <p:txBody>
          <a:bodyPr lIns="68580" tIns="34290" rIns="68580" bIns="34290">
            <a:noAutofit/>
          </a:bodyPr>
          <a:lstStyle>
            <a:lvl1pPr algn="l">
              <a:defRPr sz="3300" cap="all">
                <a:solidFill>
                  <a:schemeClr val="bg1">
                    <a:lumMod val="85000"/>
                  </a:schemeClr>
                </a:solidFill>
                <a:latin typeface="Lemon/Milk"/>
                <a:cs typeface="Lemon/Milk"/>
              </a:defRPr>
            </a:lvl1pPr>
          </a:lstStyle>
          <a:p>
            <a:r>
              <a:rPr lang="en-US" dirty="0"/>
              <a:t>title example here</a:t>
            </a:r>
          </a:p>
        </p:txBody>
      </p:sp>
      <p:sp>
        <p:nvSpPr>
          <p:cNvPr id="11" name="Text Placeholder 5"/>
          <p:cNvSpPr>
            <a:spLocks noGrp="1"/>
          </p:cNvSpPr>
          <p:nvPr>
            <p:ph type="body" sz="quarter" idx="10" hasCustomPrompt="1"/>
          </p:nvPr>
        </p:nvSpPr>
        <p:spPr>
          <a:xfrm>
            <a:off x="685800" y="4358395"/>
            <a:ext cx="2048933" cy="213595"/>
          </a:xfrm>
          <a:prstGeom prst="rect">
            <a:avLst/>
          </a:prstGeom>
        </p:spPr>
        <p:txBody>
          <a:bodyPr lIns="68580" tIns="34290" rIns="68580" bIns="34290">
            <a:noAutofit/>
          </a:bodyPr>
          <a:lstStyle>
            <a:lvl1pPr marL="0" indent="0" algn="l">
              <a:buNone/>
              <a:defRPr sz="1200" cap="all">
                <a:solidFill>
                  <a:schemeClr val="bg1">
                    <a:lumMod val="85000"/>
                  </a:schemeClr>
                </a:solidFill>
                <a:latin typeface="Lato Light"/>
                <a:cs typeface="Lato Light"/>
              </a:defRPr>
            </a:lvl1pPr>
          </a:lstStyle>
          <a:p>
            <a:pPr lvl="0"/>
            <a:r>
              <a:rPr lang="en-US" dirty="0" err="1"/>
              <a:t>Subitle</a:t>
            </a:r>
            <a:r>
              <a:rPr lang="en-US" dirty="0"/>
              <a:t> Example here</a:t>
            </a:r>
          </a:p>
        </p:txBody>
      </p:sp>
    </p:spTree>
    <p:extLst>
      <p:ext uri="{BB962C8B-B14F-4D97-AF65-F5344CB8AC3E}">
        <p14:creationId xmlns:p14="http://schemas.microsoft.com/office/powerpoint/2010/main" val="2399737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600"/>
                                        <p:tgtEl>
                                          <p:spTgt spid="9"/>
                                        </p:tgtEl>
                                      </p:cBhvr>
                                    </p:animEffect>
                                    <p:anim calcmode="lin" valueType="num">
                                      <p:cBhvr>
                                        <p:cTn id="8" dur="600" fill="hold"/>
                                        <p:tgtEl>
                                          <p:spTgt spid="9"/>
                                        </p:tgtEl>
                                        <p:attrNameLst>
                                          <p:attrName>ppt_x</p:attrName>
                                        </p:attrNameLst>
                                      </p:cBhvr>
                                      <p:tavLst>
                                        <p:tav tm="0">
                                          <p:val>
                                            <p:strVal val="#ppt_x"/>
                                          </p:val>
                                        </p:tav>
                                        <p:tav tm="100000">
                                          <p:val>
                                            <p:strVal val="#ppt_x"/>
                                          </p:val>
                                        </p:tav>
                                      </p:tavLst>
                                    </p:anim>
                                    <p:anim calcmode="lin" valueType="num">
                                      <p:cBhvr>
                                        <p:cTn id="9" dur="540" decel="100000" fill="hold"/>
                                        <p:tgtEl>
                                          <p:spTgt spid="9"/>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600"/>
                                        <p:tgtEl>
                                          <p:spTgt spid="11">
                                            <p:txEl>
                                              <p:pRg st="0" end="0"/>
                                            </p:txEl>
                                          </p:spTgt>
                                        </p:tgtEl>
                                      </p:cBhvr>
                                    </p:animEffect>
                                    <p:anim calcmode="lin" valueType="num">
                                      <p:cBhvr>
                                        <p:cTn id="14" dur="6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11">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11">
                                            <p:txEl>
                                              <p:pRg st="0" end="0"/>
                                            </p:txEl>
                                          </p:spTgt>
                                        </p:tgtEl>
                                        <p:attrNameLst>
                                          <p:attrName>ppt_y</p:attrName>
                                        </p:attrNameLst>
                                      </p:cBhvr>
                                      <p:tavLst>
                                        <p:tav tm="0">
                                          <p:val>
                                            <p:strVal val="#ppt_y-.03"/>
                                          </p:val>
                                        </p:tav>
                                        <p:tav tm="100000">
                                          <p:val>
                                            <p:strVal val="#ppt_y"/>
                                          </p:val>
                                        </p:tav>
                                      </p:tavLst>
                                    </p:anim>
                                  </p:childTnLst>
                                </p:cTn>
                              </p:par>
                              <p:par>
                                <p:cTn id="17" presetID="10" presetClass="entr" presetSubtype="0" fill="hold" grpId="0" nodeType="withEffect" nodePh="1">
                                  <p:stCondLst>
                                    <p:cond delay="500"/>
                                  </p:stCondLst>
                                  <p:endCondLst>
                                    <p:cond evt="begin" delay="0">
                                      <p:tn val="17"/>
                                    </p:cond>
                                  </p:end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11" grpId="0" build="p">
        <p:tmplLst>
          <p:tmpl lvl="1">
            <p:tnLst>
              <p:par>
                <p:cTn presetID="37"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600"/>
                        <p:tgtEl>
                          <p:spTgt spid="11"/>
                        </p:tgtEl>
                      </p:cBhvr>
                    </p:animEffect>
                    <p:anim calcmode="lin" valueType="num">
                      <p:cBhvr>
                        <p:cTn dur="600" fill="hold"/>
                        <p:tgtEl>
                          <p:spTgt spid="11"/>
                        </p:tgtEl>
                        <p:attrNameLst>
                          <p:attrName>ppt_x</p:attrName>
                        </p:attrNameLst>
                      </p:cBhvr>
                      <p:tavLst>
                        <p:tav tm="0">
                          <p:val>
                            <p:strVal val="#ppt_x"/>
                          </p:val>
                        </p:tav>
                        <p:tav tm="100000">
                          <p:val>
                            <p:strVal val="#ppt_x"/>
                          </p:val>
                        </p:tav>
                      </p:tavLst>
                    </p:anim>
                    <p:anim calcmode="lin" valueType="num">
                      <p:cBhvr>
                        <p:cTn dur="540" decel="100000" fill="hold"/>
                        <p:tgtEl>
                          <p:spTgt spid="11"/>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1"/>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Title + concept image 3">
    <p:spTree>
      <p:nvGrpSpPr>
        <p:cNvPr id="1" name=""/>
        <p:cNvGrpSpPr/>
        <p:nvPr/>
      </p:nvGrpSpPr>
      <p:grpSpPr>
        <a:xfrm>
          <a:off x="0" y="0"/>
          <a:ext cx="0" cy="0"/>
          <a:chOff x="0" y="0"/>
          <a:chExt cx="0" cy="0"/>
        </a:xfrm>
      </p:grpSpPr>
      <p:sp>
        <p:nvSpPr>
          <p:cNvPr id="13" name="Picture Placeholder 2"/>
          <p:cNvSpPr>
            <a:spLocks noGrp="1"/>
          </p:cNvSpPr>
          <p:nvPr>
            <p:ph type="pic" sz="quarter" idx="12"/>
          </p:nvPr>
        </p:nvSpPr>
        <p:spPr>
          <a:xfrm>
            <a:off x="0" y="0"/>
            <a:ext cx="9144000"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0" name="Picture Placeholder 2"/>
          <p:cNvSpPr>
            <a:spLocks noGrp="1"/>
          </p:cNvSpPr>
          <p:nvPr>
            <p:ph type="pic" sz="quarter" idx="11"/>
          </p:nvPr>
        </p:nvSpPr>
        <p:spPr>
          <a:xfrm>
            <a:off x="-538083" y="2446867"/>
            <a:ext cx="6519961" cy="2480733"/>
          </a:xfrm>
          <a:custGeom>
            <a:avLst/>
            <a:gdLst/>
            <a:ahLst/>
            <a:cxnLst/>
            <a:rect l="l" t="t" r="r" b="b"/>
            <a:pathLst>
              <a:path w="5959095" h="2267333">
                <a:moveTo>
                  <a:pt x="3854053" y="956"/>
                </a:moveTo>
                <a:cubicBezTo>
                  <a:pt x="4216422" y="10827"/>
                  <a:pt x="4569709" y="96467"/>
                  <a:pt x="4903563" y="224341"/>
                </a:cubicBezTo>
                <a:cubicBezTo>
                  <a:pt x="5279041" y="368144"/>
                  <a:pt x="5635208" y="567214"/>
                  <a:pt x="5959095" y="818471"/>
                </a:cubicBezTo>
                <a:cubicBezTo>
                  <a:pt x="5516853" y="816239"/>
                  <a:pt x="5082060" y="932514"/>
                  <a:pt x="4699961" y="1155287"/>
                </a:cubicBezTo>
                <a:cubicBezTo>
                  <a:pt x="4405041" y="1327255"/>
                  <a:pt x="4149848" y="1558317"/>
                  <a:pt x="3863756" y="1744315"/>
                </a:cubicBezTo>
                <a:cubicBezTo>
                  <a:pt x="3314195" y="2101431"/>
                  <a:pt x="2668902" y="2282965"/>
                  <a:pt x="2013678" y="2266278"/>
                </a:cubicBezTo>
                <a:cubicBezTo>
                  <a:pt x="1275964" y="2247466"/>
                  <a:pt x="566114" y="1979629"/>
                  <a:pt x="0" y="1506238"/>
                </a:cubicBezTo>
                <a:cubicBezTo>
                  <a:pt x="322233" y="1488276"/>
                  <a:pt x="638120" y="1416746"/>
                  <a:pt x="935247" y="1295582"/>
                </a:cubicBezTo>
                <a:cubicBezTo>
                  <a:pt x="1226581" y="1176756"/>
                  <a:pt x="1496395" y="1011590"/>
                  <a:pt x="1756554" y="831757"/>
                </a:cubicBezTo>
                <a:cubicBezTo>
                  <a:pt x="1979192" y="677750"/>
                  <a:pt x="2194658" y="513009"/>
                  <a:pt x="2429435" y="378028"/>
                </a:cubicBezTo>
                <a:cubicBezTo>
                  <a:pt x="2817604" y="154937"/>
                  <a:pt x="3250742" y="16661"/>
                  <a:pt x="3698226" y="1462"/>
                </a:cubicBezTo>
                <a:cubicBezTo>
                  <a:pt x="3750333" y="-318"/>
                  <a:pt x="3802286" y="-454"/>
                  <a:pt x="3854053" y="956"/>
                </a:cubicBezTo>
                <a:close/>
              </a:path>
            </a:pathLst>
          </a:cu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9" name="Title 3"/>
          <p:cNvSpPr>
            <a:spLocks noGrp="1"/>
          </p:cNvSpPr>
          <p:nvPr>
            <p:ph type="title" hasCustomPrompt="1"/>
          </p:nvPr>
        </p:nvSpPr>
        <p:spPr>
          <a:xfrm>
            <a:off x="685801" y="777441"/>
            <a:ext cx="2717800" cy="1415430"/>
          </a:xfrm>
          <a:prstGeom prst="rect">
            <a:avLst/>
          </a:prstGeom>
        </p:spPr>
        <p:txBody>
          <a:bodyPr lIns="68580" tIns="34290" rIns="68580" bIns="34290">
            <a:noAutofit/>
          </a:bodyPr>
          <a:lstStyle>
            <a:lvl1pPr algn="l">
              <a:defRPr sz="3300" cap="all">
                <a:solidFill>
                  <a:schemeClr val="bg1">
                    <a:lumMod val="85000"/>
                  </a:schemeClr>
                </a:solidFill>
                <a:latin typeface="Lemon/Milk"/>
                <a:cs typeface="Lemon/Milk"/>
              </a:defRPr>
            </a:lvl1pPr>
          </a:lstStyle>
          <a:p>
            <a:r>
              <a:rPr lang="en-US" dirty="0"/>
              <a:t>title example here</a:t>
            </a:r>
          </a:p>
        </p:txBody>
      </p:sp>
      <p:sp>
        <p:nvSpPr>
          <p:cNvPr id="11" name="Text Placeholder 5"/>
          <p:cNvSpPr>
            <a:spLocks noGrp="1"/>
          </p:cNvSpPr>
          <p:nvPr>
            <p:ph type="body" sz="quarter" idx="10" hasCustomPrompt="1"/>
          </p:nvPr>
        </p:nvSpPr>
        <p:spPr>
          <a:xfrm>
            <a:off x="685800" y="2241728"/>
            <a:ext cx="2048933" cy="213595"/>
          </a:xfrm>
          <a:prstGeom prst="rect">
            <a:avLst/>
          </a:prstGeom>
        </p:spPr>
        <p:txBody>
          <a:bodyPr lIns="68580" tIns="34290" rIns="68580" bIns="34290">
            <a:noAutofit/>
          </a:bodyPr>
          <a:lstStyle>
            <a:lvl1pPr marL="0" indent="0" algn="l">
              <a:buNone/>
              <a:defRPr sz="1200" cap="all">
                <a:solidFill>
                  <a:schemeClr val="bg1">
                    <a:lumMod val="85000"/>
                  </a:schemeClr>
                </a:solidFill>
                <a:latin typeface="Lato Light"/>
                <a:cs typeface="Lato Light"/>
              </a:defRPr>
            </a:lvl1pPr>
          </a:lstStyle>
          <a:p>
            <a:pPr lvl="0"/>
            <a:r>
              <a:rPr lang="en-US" dirty="0" err="1"/>
              <a:t>Subitle</a:t>
            </a:r>
            <a:r>
              <a:rPr lang="en-US" dirty="0"/>
              <a:t> Example here</a:t>
            </a:r>
          </a:p>
        </p:txBody>
      </p:sp>
    </p:spTree>
    <p:extLst>
      <p:ext uri="{BB962C8B-B14F-4D97-AF65-F5344CB8AC3E}">
        <p14:creationId xmlns:p14="http://schemas.microsoft.com/office/powerpoint/2010/main" val="85000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600"/>
                                        <p:tgtEl>
                                          <p:spTgt spid="9"/>
                                        </p:tgtEl>
                                      </p:cBhvr>
                                    </p:animEffect>
                                    <p:anim calcmode="lin" valueType="num">
                                      <p:cBhvr>
                                        <p:cTn id="8" dur="600" fill="hold"/>
                                        <p:tgtEl>
                                          <p:spTgt spid="9"/>
                                        </p:tgtEl>
                                        <p:attrNameLst>
                                          <p:attrName>ppt_x</p:attrName>
                                        </p:attrNameLst>
                                      </p:cBhvr>
                                      <p:tavLst>
                                        <p:tav tm="0">
                                          <p:val>
                                            <p:strVal val="#ppt_x"/>
                                          </p:val>
                                        </p:tav>
                                        <p:tav tm="100000">
                                          <p:val>
                                            <p:strVal val="#ppt_x"/>
                                          </p:val>
                                        </p:tav>
                                      </p:tavLst>
                                    </p:anim>
                                    <p:anim calcmode="lin" valueType="num">
                                      <p:cBhvr>
                                        <p:cTn id="9" dur="540" decel="100000" fill="hold"/>
                                        <p:tgtEl>
                                          <p:spTgt spid="9"/>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600"/>
                                        <p:tgtEl>
                                          <p:spTgt spid="11">
                                            <p:txEl>
                                              <p:pRg st="0" end="0"/>
                                            </p:txEl>
                                          </p:spTgt>
                                        </p:tgtEl>
                                      </p:cBhvr>
                                    </p:animEffect>
                                    <p:anim calcmode="lin" valueType="num">
                                      <p:cBhvr>
                                        <p:cTn id="14" dur="6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11">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11">
                                            <p:txEl>
                                              <p:pRg st="0" end="0"/>
                                            </p:txEl>
                                          </p:spTgt>
                                        </p:tgtEl>
                                        <p:attrNameLst>
                                          <p:attrName>ppt_y</p:attrName>
                                        </p:attrNameLst>
                                      </p:cBhvr>
                                      <p:tavLst>
                                        <p:tav tm="0">
                                          <p:val>
                                            <p:strVal val="#ppt_y-.03"/>
                                          </p:val>
                                        </p:tav>
                                        <p:tav tm="100000">
                                          <p:val>
                                            <p:strVal val="#ppt_y"/>
                                          </p:val>
                                        </p:tav>
                                      </p:tavLst>
                                    </p:anim>
                                  </p:childTnLst>
                                </p:cTn>
                              </p:par>
                              <p:par>
                                <p:cTn id="17" presetID="10" presetClass="entr" presetSubtype="0" fill="hold" grpId="0" nodeType="withEffect" nodePh="1">
                                  <p:stCondLst>
                                    <p:cond delay="500"/>
                                  </p:stCondLst>
                                  <p:endCondLst>
                                    <p:cond evt="begin" delay="0">
                                      <p:tn val="17"/>
                                    </p:cond>
                                  </p:end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11" grpId="0" build="p">
        <p:tmplLst>
          <p:tmpl lvl="1">
            <p:tnLst>
              <p:par>
                <p:cTn presetID="37"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600"/>
                        <p:tgtEl>
                          <p:spTgt spid="11"/>
                        </p:tgtEl>
                      </p:cBhvr>
                    </p:animEffect>
                    <p:anim calcmode="lin" valueType="num">
                      <p:cBhvr>
                        <p:cTn dur="600" fill="hold"/>
                        <p:tgtEl>
                          <p:spTgt spid="11"/>
                        </p:tgtEl>
                        <p:attrNameLst>
                          <p:attrName>ppt_x</p:attrName>
                        </p:attrNameLst>
                      </p:cBhvr>
                      <p:tavLst>
                        <p:tav tm="0">
                          <p:val>
                            <p:strVal val="#ppt_x"/>
                          </p:val>
                        </p:tav>
                        <p:tav tm="100000">
                          <p:val>
                            <p:strVal val="#ppt_x"/>
                          </p:val>
                        </p:tav>
                      </p:tavLst>
                    </p:anim>
                    <p:anim calcmode="lin" valueType="num">
                      <p:cBhvr>
                        <p:cTn dur="540" decel="100000" fill="hold"/>
                        <p:tgtEl>
                          <p:spTgt spid="11"/>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1"/>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Title + concept image 4">
    <p:spTree>
      <p:nvGrpSpPr>
        <p:cNvPr id="1" name=""/>
        <p:cNvGrpSpPr/>
        <p:nvPr/>
      </p:nvGrpSpPr>
      <p:grpSpPr>
        <a:xfrm>
          <a:off x="0" y="0"/>
          <a:ext cx="0" cy="0"/>
          <a:chOff x="0" y="0"/>
          <a:chExt cx="0" cy="0"/>
        </a:xfrm>
      </p:grpSpPr>
      <p:sp>
        <p:nvSpPr>
          <p:cNvPr id="13" name="Picture Placeholder 2"/>
          <p:cNvSpPr>
            <a:spLocks noGrp="1"/>
          </p:cNvSpPr>
          <p:nvPr>
            <p:ph type="pic" sz="quarter" idx="12"/>
          </p:nvPr>
        </p:nvSpPr>
        <p:spPr>
          <a:xfrm>
            <a:off x="0" y="0"/>
            <a:ext cx="9144000"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9" name="Title 3"/>
          <p:cNvSpPr>
            <a:spLocks noGrp="1"/>
          </p:cNvSpPr>
          <p:nvPr>
            <p:ph type="title" hasCustomPrompt="1"/>
          </p:nvPr>
        </p:nvSpPr>
        <p:spPr>
          <a:xfrm>
            <a:off x="685801" y="777441"/>
            <a:ext cx="2717800" cy="1415430"/>
          </a:xfrm>
          <a:prstGeom prst="rect">
            <a:avLst/>
          </a:prstGeom>
        </p:spPr>
        <p:txBody>
          <a:bodyPr lIns="68580" tIns="34290" rIns="68580" bIns="34290">
            <a:noAutofit/>
          </a:bodyPr>
          <a:lstStyle>
            <a:lvl1pPr algn="l">
              <a:defRPr sz="3300" cap="all">
                <a:solidFill>
                  <a:schemeClr val="tx1">
                    <a:lumMod val="50000"/>
                    <a:lumOff val="50000"/>
                  </a:schemeClr>
                </a:solidFill>
                <a:latin typeface="Lemon/Milk"/>
                <a:cs typeface="Lemon/Milk"/>
              </a:defRPr>
            </a:lvl1pPr>
          </a:lstStyle>
          <a:p>
            <a:r>
              <a:rPr lang="en-US" dirty="0"/>
              <a:t>title example here</a:t>
            </a:r>
          </a:p>
        </p:txBody>
      </p:sp>
      <p:sp>
        <p:nvSpPr>
          <p:cNvPr id="11" name="Text Placeholder 5"/>
          <p:cNvSpPr>
            <a:spLocks noGrp="1"/>
          </p:cNvSpPr>
          <p:nvPr>
            <p:ph type="body" sz="quarter" idx="10" hasCustomPrompt="1"/>
          </p:nvPr>
        </p:nvSpPr>
        <p:spPr>
          <a:xfrm>
            <a:off x="685800" y="2241728"/>
            <a:ext cx="2048933" cy="213595"/>
          </a:xfrm>
          <a:prstGeom prst="rect">
            <a:avLst/>
          </a:prstGeom>
        </p:spPr>
        <p:txBody>
          <a:bodyPr lIns="68580" tIns="34290" rIns="68580" bIns="34290">
            <a:noAutofit/>
          </a:bodyPr>
          <a:lstStyle>
            <a:lvl1pPr marL="0" indent="0" algn="l">
              <a:buNone/>
              <a:defRPr sz="1200" cap="all">
                <a:solidFill>
                  <a:schemeClr val="tx1">
                    <a:lumMod val="50000"/>
                    <a:lumOff val="50000"/>
                  </a:schemeClr>
                </a:solidFill>
                <a:latin typeface="Lato Light"/>
                <a:cs typeface="Lato Light"/>
              </a:defRPr>
            </a:lvl1pPr>
          </a:lstStyle>
          <a:p>
            <a:pPr lvl="0"/>
            <a:r>
              <a:rPr lang="en-US" dirty="0" err="1"/>
              <a:t>Subitle</a:t>
            </a:r>
            <a:r>
              <a:rPr lang="en-US" dirty="0"/>
              <a:t> Example here</a:t>
            </a:r>
          </a:p>
        </p:txBody>
      </p:sp>
    </p:spTree>
    <p:extLst>
      <p:ext uri="{BB962C8B-B14F-4D97-AF65-F5344CB8AC3E}">
        <p14:creationId xmlns:p14="http://schemas.microsoft.com/office/powerpoint/2010/main" val="175879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600"/>
                                        <p:tgtEl>
                                          <p:spTgt spid="9"/>
                                        </p:tgtEl>
                                      </p:cBhvr>
                                    </p:animEffect>
                                    <p:anim calcmode="lin" valueType="num">
                                      <p:cBhvr>
                                        <p:cTn id="8" dur="600" fill="hold"/>
                                        <p:tgtEl>
                                          <p:spTgt spid="9"/>
                                        </p:tgtEl>
                                        <p:attrNameLst>
                                          <p:attrName>ppt_x</p:attrName>
                                        </p:attrNameLst>
                                      </p:cBhvr>
                                      <p:tavLst>
                                        <p:tav tm="0">
                                          <p:val>
                                            <p:strVal val="#ppt_x"/>
                                          </p:val>
                                        </p:tav>
                                        <p:tav tm="100000">
                                          <p:val>
                                            <p:strVal val="#ppt_x"/>
                                          </p:val>
                                        </p:tav>
                                      </p:tavLst>
                                    </p:anim>
                                    <p:anim calcmode="lin" valueType="num">
                                      <p:cBhvr>
                                        <p:cTn id="9" dur="540" decel="100000" fill="hold"/>
                                        <p:tgtEl>
                                          <p:spTgt spid="9"/>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600"/>
                                        <p:tgtEl>
                                          <p:spTgt spid="11">
                                            <p:txEl>
                                              <p:pRg st="0" end="0"/>
                                            </p:txEl>
                                          </p:spTgt>
                                        </p:tgtEl>
                                      </p:cBhvr>
                                    </p:animEffect>
                                    <p:anim calcmode="lin" valueType="num">
                                      <p:cBhvr>
                                        <p:cTn id="14" dur="6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11">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11">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build="p">
        <p:tmplLst>
          <p:tmpl lvl="1">
            <p:tnLst>
              <p:par>
                <p:cTn presetID="37"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600"/>
                        <p:tgtEl>
                          <p:spTgt spid="11"/>
                        </p:tgtEl>
                      </p:cBhvr>
                    </p:animEffect>
                    <p:anim calcmode="lin" valueType="num">
                      <p:cBhvr>
                        <p:cTn dur="600" fill="hold"/>
                        <p:tgtEl>
                          <p:spTgt spid="11"/>
                        </p:tgtEl>
                        <p:attrNameLst>
                          <p:attrName>ppt_x</p:attrName>
                        </p:attrNameLst>
                      </p:cBhvr>
                      <p:tavLst>
                        <p:tav tm="0">
                          <p:val>
                            <p:strVal val="#ppt_x"/>
                          </p:val>
                        </p:tav>
                        <p:tav tm="100000">
                          <p:val>
                            <p:strVal val="#ppt_x"/>
                          </p:val>
                        </p:tav>
                      </p:tavLst>
                    </p:anim>
                    <p:anim calcmode="lin" valueType="num">
                      <p:cBhvr>
                        <p:cTn dur="540" decel="100000" fill="hold"/>
                        <p:tgtEl>
                          <p:spTgt spid="11"/>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1"/>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userDrawn="1">
  <p:cSld name="Background image">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0" y="0"/>
            <a:ext cx="9144000"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Tree>
    <p:extLst>
      <p:ext uri="{BB962C8B-B14F-4D97-AF65-F5344CB8AC3E}">
        <p14:creationId xmlns:p14="http://schemas.microsoft.com/office/powerpoint/2010/main" val="801074101"/>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Background + image concept">
    <p:bg>
      <p:bgPr>
        <a:solidFill>
          <a:srgbClr val="0E1115"/>
        </a:solidFill>
        <a:effectLst/>
      </p:bgPr>
    </p:bg>
    <p:spTree>
      <p:nvGrpSpPr>
        <p:cNvPr id="1" name=""/>
        <p:cNvGrpSpPr/>
        <p:nvPr/>
      </p:nvGrpSpPr>
      <p:grpSpPr>
        <a:xfrm>
          <a:off x="0" y="0"/>
          <a:ext cx="0" cy="0"/>
          <a:chOff x="0" y="0"/>
          <a:chExt cx="0" cy="0"/>
        </a:xfrm>
      </p:grpSpPr>
      <p:sp>
        <p:nvSpPr>
          <p:cNvPr id="2" name="Picture Placeholder 2"/>
          <p:cNvSpPr>
            <a:spLocks noGrp="1" noChangeAspect="1"/>
          </p:cNvSpPr>
          <p:nvPr>
            <p:ph type="pic" sz="quarter" idx="11"/>
          </p:nvPr>
        </p:nvSpPr>
        <p:spPr>
          <a:xfrm>
            <a:off x="-1772046" y="0"/>
            <a:ext cx="14716047" cy="5400000"/>
          </a:xfrm>
          <a:custGeom>
            <a:avLst/>
            <a:gdLst/>
            <a:ahLst/>
            <a:cxnLst/>
            <a:rect l="l" t="t" r="r" b="b"/>
            <a:pathLst>
              <a:path w="9025691" h="3311939">
                <a:moveTo>
                  <a:pt x="6897166" y="1020279"/>
                </a:moveTo>
                <a:cubicBezTo>
                  <a:pt x="7263577" y="1030260"/>
                  <a:pt x="7620805" y="1116856"/>
                  <a:pt x="7958384" y="1246156"/>
                </a:cubicBezTo>
                <a:cubicBezTo>
                  <a:pt x="8338051" y="1391563"/>
                  <a:pt x="8698190" y="1592854"/>
                  <a:pt x="9025691" y="1846914"/>
                </a:cubicBezTo>
                <a:cubicBezTo>
                  <a:pt x="8578516" y="1844657"/>
                  <a:pt x="8138872" y="1962229"/>
                  <a:pt x="7752510" y="2187487"/>
                </a:cubicBezTo>
                <a:cubicBezTo>
                  <a:pt x="7454300" y="2361374"/>
                  <a:pt x="7196261" y="2595014"/>
                  <a:pt x="6906977" y="2783086"/>
                </a:cubicBezTo>
                <a:cubicBezTo>
                  <a:pt x="6351286" y="3144186"/>
                  <a:pt x="5698794" y="3327745"/>
                  <a:pt x="5036260" y="3310872"/>
                </a:cubicBezTo>
                <a:cubicBezTo>
                  <a:pt x="4290317" y="3291850"/>
                  <a:pt x="3572549" y="3021025"/>
                  <a:pt x="3000119" y="2542353"/>
                </a:cubicBezTo>
                <a:cubicBezTo>
                  <a:pt x="3325946" y="2524191"/>
                  <a:pt x="3645357" y="2451863"/>
                  <a:pt x="3945799" y="2329347"/>
                </a:cubicBezTo>
                <a:cubicBezTo>
                  <a:pt x="4240383" y="2209196"/>
                  <a:pt x="4513207" y="2042187"/>
                  <a:pt x="4776268" y="1860348"/>
                </a:cubicBezTo>
                <a:cubicBezTo>
                  <a:pt x="5001390" y="1704623"/>
                  <a:pt x="5219259" y="1538045"/>
                  <a:pt x="5456656" y="1401558"/>
                </a:cubicBezTo>
                <a:cubicBezTo>
                  <a:pt x="5849155" y="1175978"/>
                  <a:pt x="6287124" y="1036159"/>
                  <a:pt x="6739600" y="1020791"/>
                </a:cubicBezTo>
                <a:cubicBezTo>
                  <a:pt x="6792289" y="1018991"/>
                  <a:pt x="6844821" y="1018853"/>
                  <a:pt x="6897166" y="1020279"/>
                </a:cubicBezTo>
                <a:close/>
                <a:moveTo>
                  <a:pt x="4450137" y="81348"/>
                </a:moveTo>
                <a:cubicBezTo>
                  <a:pt x="4816548" y="91329"/>
                  <a:pt x="5173776" y="177925"/>
                  <a:pt x="5511355" y="307225"/>
                </a:cubicBezTo>
                <a:cubicBezTo>
                  <a:pt x="5891022" y="452632"/>
                  <a:pt x="6251161" y="653923"/>
                  <a:pt x="6578662" y="907983"/>
                </a:cubicBezTo>
                <a:cubicBezTo>
                  <a:pt x="6131487" y="905726"/>
                  <a:pt x="5691843" y="1023298"/>
                  <a:pt x="5305481" y="1248556"/>
                </a:cubicBezTo>
                <a:cubicBezTo>
                  <a:pt x="5007271" y="1422443"/>
                  <a:pt x="4749232" y="1656083"/>
                  <a:pt x="4459948" y="1844155"/>
                </a:cubicBezTo>
                <a:cubicBezTo>
                  <a:pt x="3904257" y="2205255"/>
                  <a:pt x="3251765" y="2388814"/>
                  <a:pt x="2589231" y="2371941"/>
                </a:cubicBezTo>
                <a:cubicBezTo>
                  <a:pt x="1843288" y="2352919"/>
                  <a:pt x="1125519" y="2082094"/>
                  <a:pt x="553090" y="1603422"/>
                </a:cubicBezTo>
                <a:cubicBezTo>
                  <a:pt x="878917" y="1585260"/>
                  <a:pt x="1198328" y="1512932"/>
                  <a:pt x="1498770" y="1390416"/>
                </a:cubicBezTo>
                <a:cubicBezTo>
                  <a:pt x="1793354" y="1270265"/>
                  <a:pt x="2066178" y="1103256"/>
                  <a:pt x="2329239" y="921417"/>
                </a:cubicBezTo>
                <a:cubicBezTo>
                  <a:pt x="2554361" y="765692"/>
                  <a:pt x="2772230" y="599114"/>
                  <a:pt x="3009627" y="462626"/>
                </a:cubicBezTo>
                <a:cubicBezTo>
                  <a:pt x="3402126" y="237047"/>
                  <a:pt x="3840095" y="97228"/>
                  <a:pt x="4292571" y="81860"/>
                </a:cubicBezTo>
                <a:cubicBezTo>
                  <a:pt x="4345260" y="80059"/>
                  <a:pt x="4397792" y="79922"/>
                  <a:pt x="4450137" y="81348"/>
                </a:cubicBezTo>
                <a:close/>
                <a:moveTo>
                  <a:pt x="587365" y="417"/>
                </a:moveTo>
                <a:cubicBezTo>
                  <a:pt x="707673" y="-2472"/>
                  <a:pt x="828084" y="9663"/>
                  <a:pt x="945725" y="36672"/>
                </a:cubicBezTo>
                <a:cubicBezTo>
                  <a:pt x="1282941" y="114102"/>
                  <a:pt x="1581143" y="309665"/>
                  <a:pt x="1849235" y="543695"/>
                </a:cubicBezTo>
                <a:cubicBezTo>
                  <a:pt x="1958773" y="639270"/>
                  <a:pt x="2062708" y="740935"/>
                  <a:pt x="2160742" y="848256"/>
                </a:cubicBezTo>
                <a:cubicBezTo>
                  <a:pt x="2029197" y="945012"/>
                  <a:pt x="1891650" y="1033503"/>
                  <a:pt x="1749101" y="1113108"/>
                </a:cubicBezTo>
                <a:cubicBezTo>
                  <a:pt x="1655869" y="1165184"/>
                  <a:pt x="1560236" y="1213593"/>
                  <a:pt x="1459901" y="1252867"/>
                </a:cubicBezTo>
                <a:cubicBezTo>
                  <a:pt x="1406983" y="1273561"/>
                  <a:pt x="1353065" y="1291644"/>
                  <a:pt x="1298346" y="1306931"/>
                </a:cubicBezTo>
                <a:cubicBezTo>
                  <a:pt x="1215818" y="979936"/>
                  <a:pt x="1029854" y="688301"/>
                  <a:pt x="768264" y="475462"/>
                </a:cubicBezTo>
                <a:cubicBezTo>
                  <a:pt x="547588" y="295807"/>
                  <a:pt x="281797" y="180098"/>
                  <a:pt x="0" y="140761"/>
                </a:cubicBezTo>
                <a:cubicBezTo>
                  <a:pt x="186627" y="51781"/>
                  <a:pt x="386852" y="5232"/>
                  <a:pt x="587365" y="417"/>
                </a:cubicBezTo>
                <a:close/>
              </a:path>
            </a:pathLst>
          </a:cu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Tree>
    <p:extLst>
      <p:ext uri="{BB962C8B-B14F-4D97-AF65-F5344CB8AC3E}">
        <p14:creationId xmlns:p14="http://schemas.microsoft.com/office/powerpoint/2010/main" val="3933429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Half image with text right">
    <p:spTree>
      <p:nvGrpSpPr>
        <p:cNvPr id="1" name=""/>
        <p:cNvGrpSpPr/>
        <p:nvPr/>
      </p:nvGrpSpPr>
      <p:grpSpPr>
        <a:xfrm>
          <a:off x="0" y="0"/>
          <a:ext cx="0" cy="0"/>
          <a:chOff x="0" y="0"/>
          <a:chExt cx="0" cy="0"/>
        </a:xfrm>
      </p:grpSpPr>
      <p:sp>
        <p:nvSpPr>
          <p:cNvPr id="19" name="Title 3"/>
          <p:cNvSpPr>
            <a:spLocks noGrp="1"/>
          </p:cNvSpPr>
          <p:nvPr>
            <p:ph type="title" hasCustomPrompt="1"/>
          </p:nvPr>
        </p:nvSpPr>
        <p:spPr>
          <a:xfrm>
            <a:off x="5579534" y="1083734"/>
            <a:ext cx="2717800" cy="448734"/>
          </a:xfrm>
          <a:prstGeom prst="rect">
            <a:avLst/>
          </a:prstGeom>
        </p:spPr>
        <p:txBody>
          <a:bodyPr lIns="68580" tIns="34290" rIns="68580" bIns="34290">
            <a:noAutofit/>
          </a:bodyPr>
          <a:lstStyle>
            <a:lvl1pPr algn="l">
              <a:defRPr sz="3000" cap="all">
                <a:solidFill>
                  <a:schemeClr val="tx1">
                    <a:lumMod val="75000"/>
                    <a:lumOff val="25000"/>
                  </a:schemeClr>
                </a:solidFill>
                <a:latin typeface="Lemon/Milk"/>
                <a:cs typeface="Lemon/Milk"/>
              </a:defRPr>
            </a:lvl1pPr>
          </a:lstStyle>
          <a:p>
            <a:r>
              <a:rPr lang="en-US" dirty="0"/>
              <a:t>TITLE</a:t>
            </a:r>
          </a:p>
        </p:txBody>
      </p:sp>
      <p:sp>
        <p:nvSpPr>
          <p:cNvPr id="20" name="Text Placeholder 5"/>
          <p:cNvSpPr>
            <a:spLocks noGrp="1"/>
          </p:cNvSpPr>
          <p:nvPr>
            <p:ph type="body" sz="quarter" idx="10" hasCustomPrompt="1"/>
          </p:nvPr>
        </p:nvSpPr>
        <p:spPr>
          <a:xfrm>
            <a:off x="5579533" y="2969878"/>
            <a:ext cx="2717800" cy="213595"/>
          </a:xfrm>
          <a:prstGeom prst="rect">
            <a:avLst/>
          </a:prstGeom>
        </p:spPr>
        <p:txBody>
          <a:bodyPr lIns="68580" tIns="34290" rIns="68580" bIns="34290">
            <a:noAutofit/>
          </a:bodyPr>
          <a:lstStyle>
            <a:lvl1pPr marL="0" indent="0" algn="l">
              <a:buNone/>
              <a:defRPr sz="900" cap="all">
                <a:solidFill>
                  <a:schemeClr val="tx1">
                    <a:lumMod val="75000"/>
                    <a:lumOff val="25000"/>
                  </a:schemeClr>
                </a:solidFill>
                <a:latin typeface="Lato Black"/>
                <a:cs typeface="Lato Black"/>
              </a:defRPr>
            </a:lvl1pPr>
          </a:lstStyle>
          <a:p>
            <a:pPr lvl="0"/>
            <a:r>
              <a:rPr lang="en-US" dirty="0" err="1"/>
              <a:t>Subitle</a:t>
            </a:r>
            <a:r>
              <a:rPr lang="en-US" dirty="0"/>
              <a:t> Example here</a:t>
            </a:r>
          </a:p>
        </p:txBody>
      </p:sp>
      <p:sp>
        <p:nvSpPr>
          <p:cNvPr id="21" name="Text Placeholder 5"/>
          <p:cNvSpPr>
            <a:spLocks noGrp="1"/>
          </p:cNvSpPr>
          <p:nvPr>
            <p:ph type="body" sz="quarter" idx="14" hasCustomPrompt="1"/>
          </p:nvPr>
        </p:nvSpPr>
        <p:spPr>
          <a:xfrm>
            <a:off x="5579533" y="3274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
        <p:nvSpPr>
          <p:cNvPr id="22" name="Text Placeholder 5"/>
          <p:cNvSpPr>
            <a:spLocks noGrp="1"/>
          </p:cNvSpPr>
          <p:nvPr>
            <p:ph type="body" sz="quarter" idx="15" hasCustomPrompt="1"/>
          </p:nvPr>
        </p:nvSpPr>
        <p:spPr>
          <a:xfrm>
            <a:off x="5579533" y="1623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
        <p:nvSpPr>
          <p:cNvPr id="8" name="Picture Placeholder 2"/>
          <p:cNvSpPr>
            <a:spLocks noGrp="1"/>
          </p:cNvSpPr>
          <p:nvPr>
            <p:ph type="pic" sz="quarter" idx="11"/>
          </p:nvPr>
        </p:nvSpPr>
        <p:spPr>
          <a:xfrm>
            <a:off x="0" y="0"/>
            <a:ext cx="4580466"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600"/>
                                        <p:tgtEl>
                                          <p:spTgt spid="19"/>
                                        </p:tgtEl>
                                      </p:cBhvr>
                                    </p:animEffect>
                                    <p:anim calcmode="lin" valueType="num">
                                      <p:cBhvr>
                                        <p:cTn id="8" dur="600" fill="hold"/>
                                        <p:tgtEl>
                                          <p:spTgt spid="19"/>
                                        </p:tgtEl>
                                        <p:attrNameLst>
                                          <p:attrName>ppt_x</p:attrName>
                                        </p:attrNameLst>
                                      </p:cBhvr>
                                      <p:tavLst>
                                        <p:tav tm="0">
                                          <p:val>
                                            <p:strVal val="#ppt_x"/>
                                          </p:val>
                                        </p:tav>
                                        <p:tav tm="100000">
                                          <p:val>
                                            <p:strVal val="#ppt_x"/>
                                          </p:val>
                                        </p:tav>
                                      </p:tavLst>
                                    </p:anim>
                                    <p:anim calcmode="lin" valueType="num">
                                      <p:cBhvr>
                                        <p:cTn id="9" dur="540" decel="100000" fill="hold"/>
                                        <p:tgtEl>
                                          <p:spTgt spid="19"/>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1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20">
                                            <p:txEl>
                                              <p:pRg st="0" end="0"/>
                                            </p:txEl>
                                          </p:spTgt>
                                        </p:tgtEl>
                                        <p:attrNameLst>
                                          <p:attrName>style.visibility</p:attrName>
                                        </p:attrNameLst>
                                      </p:cBhvr>
                                      <p:to>
                                        <p:strVal val="visible"/>
                                      </p:to>
                                    </p:set>
                                    <p:animEffect transition="in" filter="fade">
                                      <p:cBhvr>
                                        <p:cTn id="13" dur="600"/>
                                        <p:tgtEl>
                                          <p:spTgt spid="20">
                                            <p:txEl>
                                              <p:pRg st="0" end="0"/>
                                            </p:txEl>
                                          </p:spTgt>
                                        </p:tgtEl>
                                      </p:cBhvr>
                                    </p:animEffect>
                                    <p:anim calcmode="lin" valueType="num">
                                      <p:cBhvr>
                                        <p:cTn id="14" dur="6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20">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20">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21">
                                            <p:txEl>
                                              <p:pRg st="0" end="0"/>
                                            </p:txEl>
                                          </p:spTgt>
                                        </p:tgtEl>
                                        <p:attrNameLst>
                                          <p:attrName>style.visibility</p:attrName>
                                        </p:attrNameLst>
                                      </p:cBhvr>
                                      <p:to>
                                        <p:strVal val="visible"/>
                                      </p:to>
                                    </p:set>
                                    <p:animEffect transition="in" filter="fade">
                                      <p:cBhvr>
                                        <p:cTn id="19" dur="600"/>
                                        <p:tgtEl>
                                          <p:spTgt spid="21">
                                            <p:txEl>
                                              <p:pRg st="0" end="0"/>
                                            </p:txEl>
                                          </p:spTgt>
                                        </p:tgtEl>
                                      </p:cBhvr>
                                    </p:animEffect>
                                    <p:anim calcmode="lin" valueType="num">
                                      <p:cBhvr>
                                        <p:cTn id="20" dur="6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21">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21">
                                            <p:txEl>
                                              <p:pRg st="0" end="0"/>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300"/>
                                  </p:stCondLst>
                                  <p:childTnLst>
                                    <p:set>
                                      <p:cBhvr>
                                        <p:cTn id="24" dur="1" fill="hold">
                                          <p:stCondLst>
                                            <p:cond delay="0"/>
                                          </p:stCondLst>
                                        </p:cTn>
                                        <p:tgtEl>
                                          <p:spTgt spid="22">
                                            <p:txEl>
                                              <p:pRg st="0" end="0"/>
                                            </p:txEl>
                                          </p:spTgt>
                                        </p:tgtEl>
                                        <p:attrNameLst>
                                          <p:attrName>style.visibility</p:attrName>
                                        </p:attrNameLst>
                                      </p:cBhvr>
                                      <p:to>
                                        <p:strVal val="visible"/>
                                      </p:to>
                                    </p:set>
                                    <p:animEffect transition="in" filter="fade">
                                      <p:cBhvr>
                                        <p:cTn id="25" dur="600"/>
                                        <p:tgtEl>
                                          <p:spTgt spid="22">
                                            <p:txEl>
                                              <p:pRg st="0" end="0"/>
                                            </p:txEl>
                                          </p:spTgt>
                                        </p:tgtEl>
                                      </p:cBhvr>
                                    </p:animEffect>
                                    <p:anim calcmode="lin" valueType="num">
                                      <p:cBhvr>
                                        <p:cTn id="26" dur="6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27" dur="540" decel="100000" fill="hold"/>
                                        <p:tgtEl>
                                          <p:spTgt spid="22">
                                            <p:txEl>
                                              <p:pRg st="0" end="0"/>
                                            </p:txEl>
                                          </p:spTgt>
                                        </p:tgtEl>
                                        <p:attrNameLst>
                                          <p:attrName>ppt_y</p:attrName>
                                        </p:attrNameLst>
                                      </p:cBhvr>
                                      <p:tavLst>
                                        <p:tav tm="0">
                                          <p:val>
                                            <p:strVal val="#ppt_y+1"/>
                                          </p:val>
                                        </p:tav>
                                        <p:tav tm="100000">
                                          <p:val>
                                            <p:strVal val="#ppt_y-.03"/>
                                          </p:val>
                                        </p:tav>
                                      </p:tavLst>
                                    </p:anim>
                                    <p:anim calcmode="lin" valueType="num">
                                      <p:cBhvr>
                                        <p:cTn id="28" dur="60" accel="100000" fill="hold">
                                          <p:stCondLst>
                                            <p:cond delay="540"/>
                                          </p:stCondLst>
                                        </p:cTn>
                                        <p:tgtEl>
                                          <p:spTgt spid="22">
                                            <p:txEl>
                                              <p:pRg st="0" end="0"/>
                                            </p:txEl>
                                          </p:spTgt>
                                        </p:tgtEl>
                                        <p:attrNameLst>
                                          <p:attrName>ppt_y</p:attrName>
                                        </p:attrNameLst>
                                      </p:cBhvr>
                                      <p:tavLst>
                                        <p:tav tm="0">
                                          <p:val>
                                            <p:strVal val="#ppt_y-.03"/>
                                          </p:val>
                                        </p:tav>
                                        <p:tav tm="100000">
                                          <p:val>
                                            <p:strVal val="#ppt_y"/>
                                          </p:val>
                                        </p:tav>
                                      </p:tavLst>
                                    </p:anim>
                                  </p:childTnLst>
                                </p:cTn>
                              </p:par>
                              <p:par>
                                <p:cTn id="29" presetID="10" presetClass="entr" presetSubtype="0" fill="hold" grpId="0" nodeType="withEffect" nodePh="1">
                                  <p:stCondLst>
                                    <p:cond delay="0"/>
                                  </p:stCondLst>
                                  <p:endCondLst>
                                    <p:cond evt="begin" delay="0">
                                      <p:tn val="29"/>
                                    </p:cond>
                                  </p:end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build="p">
        <p:tmplLst>
          <p:tmpl lvl="1">
            <p:tnLst>
              <p:par>
                <p:cTn presetID="37" presetClass="entr" presetSubtype="0" fill="hold" nodeType="withEffect">
                  <p:stCondLst>
                    <p:cond delay="300"/>
                  </p:stCondLst>
                  <p:childTnLst>
                    <p:set>
                      <p:cBhvr>
                        <p:cTn dur="1" fill="hold">
                          <p:stCondLst>
                            <p:cond delay="0"/>
                          </p:stCondLst>
                        </p:cTn>
                        <p:tgtEl>
                          <p:spTgt spid="20"/>
                        </p:tgtEl>
                        <p:attrNameLst>
                          <p:attrName>style.visibility</p:attrName>
                        </p:attrNameLst>
                      </p:cBhvr>
                      <p:to>
                        <p:strVal val="visible"/>
                      </p:to>
                    </p:set>
                    <p:animEffect transition="in" filter="fade">
                      <p:cBhvr>
                        <p:cTn dur="600"/>
                        <p:tgtEl>
                          <p:spTgt spid="20"/>
                        </p:tgtEl>
                      </p:cBhvr>
                    </p:animEffect>
                    <p:anim calcmode="lin" valueType="num">
                      <p:cBhvr>
                        <p:cTn dur="600" fill="hold"/>
                        <p:tgtEl>
                          <p:spTgt spid="20"/>
                        </p:tgtEl>
                        <p:attrNameLst>
                          <p:attrName>ppt_x</p:attrName>
                        </p:attrNameLst>
                      </p:cBhvr>
                      <p:tavLst>
                        <p:tav tm="0">
                          <p:val>
                            <p:strVal val="#ppt_x"/>
                          </p:val>
                        </p:tav>
                        <p:tav tm="100000">
                          <p:val>
                            <p:strVal val="#ppt_x"/>
                          </p:val>
                        </p:tav>
                      </p:tavLst>
                    </p:anim>
                    <p:anim calcmode="lin" valueType="num">
                      <p:cBhvr>
                        <p:cTn dur="540" decel="100000" fill="hold"/>
                        <p:tgtEl>
                          <p:spTgt spid="2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0"/>
                        </p:tgtEl>
                        <p:attrNameLst>
                          <p:attrName>ppt_y</p:attrName>
                        </p:attrNameLst>
                      </p:cBhvr>
                      <p:tavLst>
                        <p:tav tm="0">
                          <p:val>
                            <p:strVal val="#ppt_y-.03"/>
                          </p:val>
                        </p:tav>
                        <p:tav tm="100000">
                          <p:val>
                            <p:strVal val="#ppt_y"/>
                          </p:val>
                        </p:tav>
                      </p:tavLst>
                    </p:anim>
                  </p:childTnLst>
                </p:cTn>
              </p:par>
            </p:tnLst>
          </p:tmpl>
        </p:tmplLst>
      </p:bldP>
      <p:bldP spid="21" grpId="0" build="p">
        <p:tmplLst>
          <p:tmpl lvl="1">
            <p:tnLst>
              <p:par>
                <p:cTn presetID="37" presetClass="entr" presetSubtype="0" fill="hold" nodeType="withEffect" nodePh="1">
                  <p:stCondLst>
                    <p:cond delay="300"/>
                  </p:stCondLst>
                  <p:childTnLst>
                    <p:set>
                      <p:cBhvr>
                        <p:cTn dur="1" fill="hold">
                          <p:stCondLst>
                            <p:cond delay="0"/>
                          </p:stCondLst>
                        </p:cTn>
                        <p:tgtEl>
                          <p:spTgt spid="21"/>
                        </p:tgtEl>
                        <p:attrNameLst>
                          <p:attrName>style.visibility</p:attrName>
                        </p:attrNameLst>
                      </p:cBhvr>
                      <p:to>
                        <p:strVal val="visible"/>
                      </p:to>
                    </p:set>
                    <p:animEffect transition="in" filter="fade">
                      <p:cBhvr>
                        <p:cTn dur="600"/>
                        <p:tgtEl>
                          <p:spTgt spid="21"/>
                        </p:tgtEl>
                      </p:cBhvr>
                    </p:animEffect>
                    <p:anim calcmode="lin" valueType="num">
                      <p:cBhvr>
                        <p:cTn dur="600" fill="hold"/>
                        <p:tgtEl>
                          <p:spTgt spid="21"/>
                        </p:tgtEl>
                        <p:attrNameLst>
                          <p:attrName>ppt_x</p:attrName>
                        </p:attrNameLst>
                      </p:cBhvr>
                      <p:tavLst>
                        <p:tav tm="0">
                          <p:val>
                            <p:strVal val="#ppt_x"/>
                          </p:val>
                        </p:tav>
                        <p:tav tm="100000">
                          <p:val>
                            <p:strVal val="#ppt_x"/>
                          </p:val>
                        </p:tav>
                      </p:tavLst>
                    </p:anim>
                    <p:anim calcmode="lin" valueType="num">
                      <p:cBhvr>
                        <p:cTn dur="540" decel="100000" fill="hold"/>
                        <p:tgtEl>
                          <p:spTgt spid="21"/>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1"/>
                        </p:tgtEl>
                        <p:attrNameLst>
                          <p:attrName>ppt_y</p:attrName>
                        </p:attrNameLst>
                      </p:cBhvr>
                      <p:tavLst>
                        <p:tav tm="0">
                          <p:val>
                            <p:strVal val="#ppt_y-.03"/>
                          </p:val>
                        </p:tav>
                        <p:tav tm="100000">
                          <p:val>
                            <p:strVal val="#ppt_y"/>
                          </p:val>
                        </p:tav>
                      </p:tavLst>
                    </p:anim>
                  </p:childTnLst>
                </p:cTn>
              </p:par>
            </p:tnLst>
          </p:tmpl>
        </p:tmplLst>
      </p:bldP>
      <p:bldP spid="22" grpId="0" build="p">
        <p:tmplLst>
          <p:tmpl lvl="1">
            <p:tnLst>
              <p:par>
                <p:cTn presetID="37" presetClass="entr" presetSubtype="0" fill="hold" nodeType="withEffect" nodePh="1">
                  <p:stCondLst>
                    <p:cond delay="300"/>
                  </p:stCondLst>
                  <p:childTnLst>
                    <p:set>
                      <p:cBhvr>
                        <p:cTn dur="1" fill="hold">
                          <p:stCondLst>
                            <p:cond delay="0"/>
                          </p:stCondLst>
                        </p:cTn>
                        <p:tgtEl>
                          <p:spTgt spid="22"/>
                        </p:tgtEl>
                        <p:attrNameLst>
                          <p:attrName>style.visibility</p:attrName>
                        </p:attrNameLst>
                      </p:cBhvr>
                      <p:to>
                        <p:strVal val="visible"/>
                      </p:to>
                    </p:set>
                    <p:animEffect transition="in" filter="fade">
                      <p:cBhvr>
                        <p:cTn dur="600"/>
                        <p:tgtEl>
                          <p:spTgt spid="22"/>
                        </p:tgtEl>
                      </p:cBhvr>
                    </p:animEffect>
                    <p:anim calcmode="lin" valueType="num">
                      <p:cBhvr>
                        <p:cTn dur="600" fill="hold"/>
                        <p:tgtEl>
                          <p:spTgt spid="22"/>
                        </p:tgtEl>
                        <p:attrNameLst>
                          <p:attrName>ppt_x</p:attrName>
                        </p:attrNameLst>
                      </p:cBhvr>
                      <p:tavLst>
                        <p:tav tm="0">
                          <p:val>
                            <p:strVal val="#ppt_x"/>
                          </p:val>
                        </p:tav>
                        <p:tav tm="100000">
                          <p:val>
                            <p:strVal val="#ppt_x"/>
                          </p:val>
                        </p:tav>
                      </p:tavLst>
                    </p:anim>
                    <p:anim calcmode="lin" valueType="num">
                      <p:cBhvr>
                        <p:cTn dur="540" decel="100000" fill="hold"/>
                        <p:tgtEl>
                          <p:spTgt spid="22"/>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2"/>
                        </p:tgtEl>
                        <p:attrNameLst>
                          <p:attrName>ppt_y</p:attrName>
                        </p:attrNameLst>
                      </p:cBhvr>
                      <p:tavLst>
                        <p:tav tm="0">
                          <p:val>
                            <p:strVal val="#ppt_y-.03"/>
                          </p:val>
                        </p:tav>
                        <p:tav tm="100000">
                          <p:val>
                            <p:strVal val="#ppt_y"/>
                          </p:val>
                        </p:tav>
                      </p:tavLst>
                    </p:anim>
                  </p:childTnLst>
                </p:cTn>
              </p:par>
            </p:tnLst>
          </p:tmpl>
        </p:tmplLst>
      </p:bldP>
      <p:bldP spid="8" grpId="0"/>
    </p:bldLst>
  </p:timing>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170402"/>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Title left">
    <p:spTree>
      <p:nvGrpSpPr>
        <p:cNvPr id="1" name=""/>
        <p:cNvGrpSpPr/>
        <p:nvPr/>
      </p:nvGrpSpPr>
      <p:grpSpPr>
        <a:xfrm>
          <a:off x="0" y="0"/>
          <a:ext cx="0" cy="0"/>
          <a:chOff x="0" y="0"/>
          <a:chExt cx="0" cy="0"/>
        </a:xfrm>
      </p:grpSpPr>
      <p:sp>
        <p:nvSpPr>
          <p:cNvPr id="3" name="Title 3"/>
          <p:cNvSpPr>
            <a:spLocks noGrp="1"/>
          </p:cNvSpPr>
          <p:nvPr>
            <p:ph type="title" hasCustomPrompt="1"/>
          </p:nvPr>
        </p:nvSpPr>
        <p:spPr>
          <a:xfrm>
            <a:off x="685801" y="1192324"/>
            <a:ext cx="2717800" cy="1415430"/>
          </a:xfrm>
          <a:prstGeom prst="rect">
            <a:avLst/>
          </a:prstGeom>
        </p:spPr>
        <p:txBody>
          <a:bodyPr lIns="68580" tIns="34290" rIns="68580" bIns="34290">
            <a:no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
        <p:nvSpPr>
          <p:cNvPr id="4" name="Text Placeholder 5"/>
          <p:cNvSpPr>
            <a:spLocks noGrp="1"/>
          </p:cNvSpPr>
          <p:nvPr>
            <p:ph type="body" sz="quarter" idx="10" hasCustomPrompt="1"/>
          </p:nvPr>
        </p:nvSpPr>
        <p:spPr>
          <a:xfrm>
            <a:off x="685800" y="2656611"/>
            <a:ext cx="2717800" cy="213595"/>
          </a:xfrm>
          <a:prstGeom prst="rect">
            <a:avLst/>
          </a:prstGeom>
        </p:spPr>
        <p:txBody>
          <a:bodyPr lIns="68580" tIns="34290" rIns="68580" bIns="34290">
            <a:noAutofit/>
          </a:bodyPr>
          <a:lstStyle>
            <a:lvl1pPr marL="0" indent="0" algn="l">
              <a:buNone/>
              <a:defRPr sz="1200" cap="all">
                <a:solidFill>
                  <a:schemeClr val="tx1">
                    <a:lumMod val="50000"/>
                    <a:lumOff val="50000"/>
                  </a:schemeClr>
                </a:solidFill>
                <a:latin typeface="Lato Light"/>
                <a:cs typeface="Lato Light"/>
              </a:defRPr>
            </a:lvl1pPr>
          </a:lstStyle>
          <a:p>
            <a:pPr lvl="0"/>
            <a:r>
              <a:rPr lang="en-US" dirty="0" err="1"/>
              <a:t>Subitle</a:t>
            </a:r>
            <a:r>
              <a:rPr lang="en-US" dirty="0"/>
              <a:t> Example here</a:t>
            </a:r>
          </a:p>
        </p:txBody>
      </p:sp>
      <p:sp>
        <p:nvSpPr>
          <p:cNvPr id="5" name="Text Placeholder 5"/>
          <p:cNvSpPr>
            <a:spLocks noGrp="1"/>
          </p:cNvSpPr>
          <p:nvPr>
            <p:ph type="body" sz="quarter" idx="12" hasCustomPrompt="1"/>
          </p:nvPr>
        </p:nvSpPr>
        <p:spPr>
          <a:xfrm>
            <a:off x="685800" y="2952942"/>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cxnSp>
        <p:nvCxnSpPr>
          <p:cNvPr id="7" name="Straight Connector 6"/>
          <p:cNvCxnSpPr/>
          <p:nvPr userDrawn="1"/>
        </p:nvCxnSpPr>
        <p:spPr>
          <a:xfrm>
            <a:off x="685800" y="2616182"/>
            <a:ext cx="2717800"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2842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540" decel="100000" fill="hold"/>
                                        <p:tgtEl>
                                          <p:spTgt spid="3"/>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600"/>
                                        <p:tgtEl>
                                          <p:spTgt spid="4">
                                            <p:txEl>
                                              <p:pRg st="0" end="0"/>
                                            </p:txEl>
                                          </p:spTgt>
                                        </p:tgtEl>
                                      </p:cBhvr>
                                    </p:animEffect>
                                    <p:anim calcmode="lin" valueType="num">
                                      <p:cBhvr>
                                        <p:cTn id="14" dur="6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4">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600"/>
                                        <p:tgtEl>
                                          <p:spTgt spid="5">
                                            <p:txEl>
                                              <p:pRg st="0" end="0"/>
                                            </p:txEl>
                                          </p:spTgt>
                                        </p:tgtEl>
                                      </p:cBhvr>
                                    </p:animEffect>
                                    <p:anim calcmode="lin" valueType="num">
                                      <p:cBhvr>
                                        <p:cTn id="20" dur="6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37" presetClass="entr" presetSubtype="0" fill="hold" nodeType="withEffect">
                  <p:stCondLst>
                    <p:cond delay="300"/>
                  </p:stCondLst>
                  <p:childTnLst>
                    <p:set>
                      <p:cBhvr>
                        <p:cTn dur="1" fill="hold">
                          <p:stCondLst>
                            <p:cond delay="0"/>
                          </p:stCondLst>
                        </p:cTn>
                        <p:tgtEl>
                          <p:spTgt spid="4"/>
                        </p:tgtEl>
                        <p:attrNameLst>
                          <p:attrName>style.visibility</p:attrName>
                        </p:attrNameLst>
                      </p:cBhvr>
                      <p:to>
                        <p:strVal val="visible"/>
                      </p:to>
                    </p:set>
                    <p:animEffect transition="in" filter="fade">
                      <p:cBhvr>
                        <p:cTn dur="600"/>
                        <p:tgtEl>
                          <p:spTgt spid="4"/>
                        </p:tgtEl>
                      </p:cBhvr>
                    </p:animEffect>
                    <p:anim calcmode="lin" valueType="num">
                      <p:cBhvr>
                        <p:cTn dur="600" fill="hold"/>
                        <p:tgtEl>
                          <p:spTgt spid="4"/>
                        </p:tgtEl>
                        <p:attrNameLst>
                          <p:attrName>ppt_x</p:attrName>
                        </p:attrNameLst>
                      </p:cBhvr>
                      <p:tavLst>
                        <p:tav tm="0">
                          <p:val>
                            <p:strVal val="#ppt_x"/>
                          </p:val>
                        </p:tav>
                        <p:tav tm="100000">
                          <p:val>
                            <p:strVal val="#ppt_x"/>
                          </p:val>
                        </p:tav>
                      </p:tavLst>
                    </p:anim>
                    <p:anim calcmode="lin" valueType="num">
                      <p:cBhvr>
                        <p:cTn dur="540" decel="100000" fill="hold"/>
                        <p:tgtEl>
                          <p:spTgt spid="4"/>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tnLst>
          </p:tmpl>
        </p:tmplLst>
      </p:bldP>
      <p:bldP spid="5" grpId="0" build="p">
        <p:tmplLst>
          <p:tmpl lvl="1">
            <p:tnLst>
              <p:par>
                <p:cTn presetID="37" presetClass="entr" presetSubtype="0" fill="hold" nodeType="withEffect" nodePh="1">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600"/>
                        <p:tgtEl>
                          <p:spTgt spid="5"/>
                        </p:tgtEl>
                      </p:cBhvr>
                    </p:animEffect>
                    <p:anim calcmode="lin" valueType="num">
                      <p:cBhvr>
                        <p:cTn dur="600" fill="hold"/>
                        <p:tgtEl>
                          <p:spTgt spid="5"/>
                        </p:tgtEl>
                        <p:attrNameLst>
                          <p:attrName>ppt_x</p:attrName>
                        </p:attrNameLst>
                      </p:cBhvr>
                      <p:tavLst>
                        <p:tav tm="0">
                          <p:val>
                            <p:strVal val="#ppt_x"/>
                          </p:val>
                        </p:tav>
                        <p:tav tm="100000">
                          <p:val>
                            <p:strVal val="#ppt_x"/>
                          </p:val>
                        </p:tav>
                      </p:tavLst>
                    </p:anim>
                    <p:anim calcmode="lin" valueType="num">
                      <p:cBhvr>
                        <p:cTn dur="540" decel="100000" fill="hold"/>
                        <p:tgtEl>
                          <p:spTgt spid="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Title right">
    <p:spTree>
      <p:nvGrpSpPr>
        <p:cNvPr id="1" name=""/>
        <p:cNvGrpSpPr/>
        <p:nvPr/>
      </p:nvGrpSpPr>
      <p:grpSpPr>
        <a:xfrm>
          <a:off x="0" y="0"/>
          <a:ext cx="0" cy="0"/>
          <a:chOff x="0" y="0"/>
          <a:chExt cx="0" cy="0"/>
        </a:xfrm>
      </p:grpSpPr>
      <p:sp>
        <p:nvSpPr>
          <p:cNvPr id="3" name="Title 3"/>
          <p:cNvSpPr>
            <a:spLocks noGrp="1"/>
          </p:cNvSpPr>
          <p:nvPr>
            <p:ph type="title" hasCustomPrompt="1"/>
          </p:nvPr>
        </p:nvSpPr>
        <p:spPr>
          <a:xfrm>
            <a:off x="5723468" y="1192324"/>
            <a:ext cx="2717800" cy="1415430"/>
          </a:xfrm>
          <a:prstGeom prst="rect">
            <a:avLst/>
          </a:prstGeom>
        </p:spPr>
        <p:txBody>
          <a:bodyPr lIns="68580" tIns="34290" rIns="68580" bIns="34290">
            <a:no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
        <p:nvSpPr>
          <p:cNvPr id="4" name="Text Placeholder 5"/>
          <p:cNvSpPr>
            <a:spLocks noGrp="1"/>
          </p:cNvSpPr>
          <p:nvPr>
            <p:ph type="body" sz="quarter" idx="10" hasCustomPrompt="1"/>
          </p:nvPr>
        </p:nvSpPr>
        <p:spPr>
          <a:xfrm>
            <a:off x="5723467" y="2656611"/>
            <a:ext cx="2717800" cy="213595"/>
          </a:xfrm>
          <a:prstGeom prst="rect">
            <a:avLst/>
          </a:prstGeom>
        </p:spPr>
        <p:txBody>
          <a:bodyPr lIns="68580" tIns="34290" rIns="68580" bIns="34290">
            <a:noAutofit/>
          </a:bodyPr>
          <a:lstStyle>
            <a:lvl1pPr marL="0" indent="0" algn="l">
              <a:buNone/>
              <a:defRPr sz="1200" cap="all">
                <a:solidFill>
                  <a:schemeClr val="tx1">
                    <a:lumMod val="50000"/>
                    <a:lumOff val="50000"/>
                  </a:schemeClr>
                </a:solidFill>
                <a:latin typeface="Lato Light"/>
                <a:cs typeface="Lato Light"/>
              </a:defRPr>
            </a:lvl1pPr>
          </a:lstStyle>
          <a:p>
            <a:pPr lvl="0"/>
            <a:r>
              <a:rPr lang="en-US" dirty="0" err="1"/>
              <a:t>Subitle</a:t>
            </a:r>
            <a:r>
              <a:rPr lang="en-US" dirty="0"/>
              <a:t> Example here</a:t>
            </a:r>
          </a:p>
        </p:txBody>
      </p:sp>
      <p:sp>
        <p:nvSpPr>
          <p:cNvPr id="5" name="Text Placeholder 5"/>
          <p:cNvSpPr>
            <a:spLocks noGrp="1"/>
          </p:cNvSpPr>
          <p:nvPr>
            <p:ph type="body" sz="quarter" idx="12" hasCustomPrompt="1"/>
          </p:nvPr>
        </p:nvSpPr>
        <p:spPr>
          <a:xfrm>
            <a:off x="5723467" y="2952942"/>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cxnSp>
        <p:nvCxnSpPr>
          <p:cNvPr id="7" name="Straight Connector 6"/>
          <p:cNvCxnSpPr/>
          <p:nvPr userDrawn="1"/>
        </p:nvCxnSpPr>
        <p:spPr>
          <a:xfrm>
            <a:off x="5723467" y="2616182"/>
            <a:ext cx="2717800"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5789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540" decel="100000" fill="hold"/>
                                        <p:tgtEl>
                                          <p:spTgt spid="3"/>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600"/>
                                        <p:tgtEl>
                                          <p:spTgt spid="4">
                                            <p:txEl>
                                              <p:pRg st="0" end="0"/>
                                            </p:txEl>
                                          </p:spTgt>
                                        </p:tgtEl>
                                      </p:cBhvr>
                                    </p:animEffect>
                                    <p:anim calcmode="lin" valueType="num">
                                      <p:cBhvr>
                                        <p:cTn id="14" dur="6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4">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600"/>
                                        <p:tgtEl>
                                          <p:spTgt spid="5">
                                            <p:txEl>
                                              <p:pRg st="0" end="0"/>
                                            </p:txEl>
                                          </p:spTgt>
                                        </p:tgtEl>
                                      </p:cBhvr>
                                    </p:animEffect>
                                    <p:anim calcmode="lin" valueType="num">
                                      <p:cBhvr>
                                        <p:cTn id="20" dur="6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37" presetClass="entr" presetSubtype="0" fill="hold" nodeType="withEffect">
                  <p:stCondLst>
                    <p:cond delay="300"/>
                  </p:stCondLst>
                  <p:childTnLst>
                    <p:set>
                      <p:cBhvr>
                        <p:cTn dur="1" fill="hold">
                          <p:stCondLst>
                            <p:cond delay="0"/>
                          </p:stCondLst>
                        </p:cTn>
                        <p:tgtEl>
                          <p:spTgt spid="4"/>
                        </p:tgtEl>
                        <p:attrNameLst>
                          <p:attrName>style.visibility</p:attrName>
                        </p:attrNameLst>
                      </p:cBhvr>
                      <p:to>
                        <p:strVal val="visible"/>
                      </p:to>
                    </p:set>
                    <p:animEffect transition="in" filter="fade">
                      <p:cBhvr>
                        <p:cTn dur="600"/>
                        <p:tgtEl>
                          <p:spTgt spid="4"/>
                        </p:tgtEl>
                      </p:cBhvr>
                    </p:animEffect>
                    <p:anim calcmode="lin" valueType="num">
                      <p:cBhvr>
                        <p:cTn dur="600" fill="hold"/>
                        <p:tgtEl>
                          <p:spTgt spid="4"/>
                        </p:tgtEl>
                        <p:attrNameLst>
                          <p:attrName>ppt_x</p:attrName>
                        </p:attrNameLst>
                      </p:cBhvr>
                      <p:tavLst>
                        <p:tav tm="0">
                          <p:val>
                            <p:strVal val="#ppt_x"/>
                          </p:val>
                        </p:tav>
                        <p:tav tm="100000">
                          <p:val>
                            <p:strVal val="#ppt_x"/>
                          </p:val>
                        </p:tav>
                      </p:tavLst>
                    </p:anim>
                    <p:anim calcmode="lin" valueType="num">
                      <p:cBhvr>
                        <p:cTn dur="540" decel="100000" fill="hold"/>
                        <p:tgtEl>
                          <p:spTgt spid="4"/>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tnLst>
          </p:tmpl>
        </p:tmplLst>
      </p:bldP>
      <p:bldP spid="5" grpId="0" build="p">
        <p:tmplLst>
          <p:tmpl lvl="1">
            <p:tnLst>
              <p:par>
                <p:cTn presetID="37" presetClass="entr" presetSubtype="0" fill="hold" nodeType="withEffect" nodePh="1">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600"/>
                        <p:tgtEl>
                          <p:spTgt spid="5"/>
                        </p:tgtEl>
                      </p:cBhvr>
                    </p:animEffect>
                    <p:anim calcmode="lin" valueType="num">
                      <p:cBhvr>
                        <p:cTn dur="600" fill="hold"/>
                        <p:tgtEl>
                          <p:spTgt spid="5"/>
                        </p:tgtEl>
                        <p:attrNameLst>
                          <p:attrName>ppt_x</p:attrName>
                        </p:attrNameLst>
                      </p:cBhvr>
                      <p:tavLst>
                        <p:tav tm="0">
                          <p:val>
                            <p:strVal val="#ppt_x"/>
                          </p:val>
                        </p:tav>
                        <p:tav tm="100000">
                          <p:val>
                            <p:strVal val="#ppt_x"/>
                          </p:val>
                        </p:tav>
                      </p:tavLst>
                    </p:anim>
                    <p:anim calcmode="lin" valueType="num">
                      <p:cBhvr>
                        <p:cTn dur="540" decel="100000" fill="hold"/>
                        <p:tgtEl>
                          <p:spTgt spid="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userDrawn="1">
  <p:cSld name="Simple Title lef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5720406"/>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Simple Title right">
    <p:spTree>
      <p:nvGrpSpPr>
        <p:cNvPr id="1" name=""/>
        <p:cNvGrpSpPr/>
        <p:nvPr/>
      </p:nvGrpSpPr>
      <p:grpSpPr>
        <a:xfrm>
          <a:off x="0" y="0"/>
          <a:ext cx="0" cy="0"/>
          <a:chOff x="0" y="0"/>
          <a:chExt cx="0" cy="0"/>
        </a:xfrm>
      </p:grpSpPr>
      <p:sp>
        <p:nvSpPr>
          <p:cNvPr id="3" name="Title 3"/>
          <p:cNvSpPr>
            <a:spLocks noGrp="1"/>
          </p:cNvSpPr>
          <p:nvPr>
            <p:ph type="title" hasCustomPrompt="1"/>
          </p:nvPr>
        </p:nvSpPr>
        <p:spPr>
          <a:xfrm>
            <a:off x="5892801" y="633524"/>
            <a:ext cx="2717800" cy="1415430"/>
          </a:xfrm>
          <a:prstGeom prst="rect">
            <a:avLst/>
          </a:prstGeom>
        </p:spPr>
        <p:txBody>
          <a:bodyPr lIns="68580" tIns="34290" rIns="68580" bIns="34290">
            <a:no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
        <p:nvSpPr>
          <p:cNvPr id="4" name="Text Placeholder 5"/>
          <p:cNvSpPr>
            <a:spLocks noGrp="1"/>
          </p:cNvSpPr>
          <p:nvPr>
            <p:ph type="body" sz="quarter" idx="10" hasCustomPrompt="1"/>
          </p:nvPr>
        </p:nvSpPr>
        <p:spPr>
          <a:xfrm>
            <a:off x="5892800" y="2097811"/>
            <a:ext cx="2717800" cy="213595"/>
          </a:xfrm>
          <a:prstGeom prst="rect">
            <a:avLst/>
          </a:prstGeom>
        </p:spPr>
        <p:txBody>
          <a:bodyPr lIns="68580" tIns="34290" rIns="68580" bIns="34290">
            <a:noAutofit/>
          </a:bodyPr>
          <a:lstStyle>
            <a:lvl1pPr marL="0" indent="0" algn="l">
              <a:buNone/>
              <a:defRPr sz="1200" cap="all">
                <a:solidFill>
                  <a:schemeClr val="tx1">
                    <a:lumMod val="50000"/>
                    <a:lumOff val="50000"/>
                  </a:schemeClr>
                </a:solidFill>
                <a:latin typeface="Lato Light"/>
                <a:cs typeface="Lato Light"/>
              </a:defRPr>
            </a:lvl1pPr>
          </a:lstStyle>
          <a:p>
            <a:pPr lvl="0"/>
            <a:r>
              <a:rPr lang="en-US" dirty="0" err="1"/>
              <a:t>Subitle</a:t>
            </a:r>
            <a:r>
              <a:rPr lang="en-US" dirty="0"/>
              <a:t> Example here</a:t>
            </a:r>
          </a:p>
        </p:txBody>
      </p:sp>
      <p:cxnSp>
        <p:nvCxnSpPr>
          <p:cNvPr id="7" name="Straight Connector 6"/>
          <p:cNvCxnSpPr/>
          <p:nvPr userDrawn="1"/>
        </p:nvCxnSpPr>
        <p:spPr>
          <a:xfrm>
            <a:off x="5892800" y="2057382"/>
            <a:ext cx="2717800"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511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540" decel="100000" fill="hold"/>
                                        <p:tgtEl>
                                          <p:spTgt spid="3"/>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600"/>
                                        <p:tgtEl>
                                          <p:spTgt spid="4">
                                            <p:txEl>
                                              <p:pRg st="0" end="0"/>
                                            </p:txEl>
                                          </p:spTgt>
                                        </p:tgtEl>
                                      </p:cBhvr>
                                    </p:animEffect>
                                    <p:anim calcmode="lin" valueType="num">
                                      <p:cBhvr>
                                        <p:cTn id="14" dur="6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4">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37" presetClass="entr" presetSubtype="0" fill="hold" nodeType="withEffect">
                  <p:stCondLst>
                    <p:cond delay="300"/>
                  </p:stCondLst>
                  <p:childTnLst>
                    <p:set>
                      <p:cBhvr>
                        <p:cTn dur="1" fill="hold">
                          <p:stCondLst>
                            <p:cond delay="0"/>
                          </p:stCondLst>
                        </p:cTn>
                        <p:tgtEl>
                          <p:spTgt spid="4"/>
                        </p:tgtEl>
                        <p:attrNameLst>
                          <p:attrName>style.visibility</p:attrName>
                        </p:attrNameLst>
                      </p:cBhvr>
                      <p:to>
                        <p:strVal val="visible"/>
                      </p:to>
                    </p:set>
                    <p:animEffect transition="in" filter="fade">
                      <p:cBhvr>
                        <p:cTn dur="600"/>
                        <p:tgtEl>
                          <p:spTgt spid="4"/>
                        </p:tgtEl>
                      </p:cBhvr>
                    </p:animEffect>
                    <p:anim calcmode="lin" valueType="num">
                      <p:cBhvr>
                        <p:cTn dur="600" fill="hold"/>
                        <p:tgtEl>
                          <p:spTgt spid="4"/>
                        </p:tgtEl>
                        <p:attrNameLst>
                          <p:attrName>ppt_x</p:attrName>
                        </p:attrNameLst>
                      </p:cBhvr>
                      <p:tavLst>
                        <p:tav tm="0">
                          <p:val>
                            <p:strVal val="#ppt_x"/>
                          </p:val>
                        </p:tav>
                        <p:tav tm="100000">
                          <p:val>
                            <p:strVal val="#ppt_x"/>
                          </p:val>
                        </p:tav>
                      </p:tavLst>
                    </p:anim>
                    <p:anim calcmode="lin" valueType="num">
                      <p:cBhvr>
                        <p:cTn dur="540" decel="100000" fill="hold"/>
                        <p:tgtEl>
                          <p:spTgt spid="4"/>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Title with text right">
    <p:spTree>
      <p:nvGrpSpPr>
        <p:cNvPr id="1" name=""/>
        <p:cNvGrpSpPr/>
        <p:nvPr/>
      </p:nvGrpSpPr>
      <p:grpSpPr>
        <a:xfrm>
          <a:off x="0" y="0"/>
          <a:ext cx="0" cy="0"/>
          <a:chOff x="0" y="0"/>
          <a:chExt cx="0" cy="0"/>
        </a:xfrm>
      </p:grpSpPr>
      <p:sp>
        <p:nvSpPr>
          <p:cNvPr id="5" name="Title 3"/>
          <p:cNvSpPr>
            <a:spLocks noGrp="1"/>
          </p:cNvSpPr>
          <p:nvPr>
            <p:ph type="title" hasCustomPrompt="1"/>
          </p:nvPr>
        </p:nvSpPr>
        <p:spPr>
          <a:xfrm>
            <a:off x="5579534" y="785938"/>
            <a:ext cx="2717800" cy="1398476"/>
          </a:xfrm>
          <a:prstGeom prst="rect">
            <a:avLst/>
          </a:prstGeom>
        </p:spPr>
        <p:txBody>
          <a:bodyPr lIns="68580" tIns="34290" rIns="68580" bIns="34290">
            <a:no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
        <p:nvSpPr>
          <p:cNvPr id="6" name="Text Placeholder 5"/>
          <p:cNvSpPr>
            <a:spLocks noGrp="1"/>
          </p:cNvSpPr>
          <p:nvPr>
            <p:ph type="body" sz="quarter" idx="10" hasCustomPrompt="1"/>
          </p:nvPr>
        </p:nvSpPr>
        <p:spPr>
          <a:xfrm>
            <a:off x="5579533" y="3122284"/>
            <a:ext cx="2717800" cy="213595"/>
          </a:xfrm>
          <a:prstGeom prst="rect">
            <a:avLst/>
          </a:prstGeom>
        </p:spPr>
        <p:txBody>
          <a:bodyPr lIns="68580" tIns="34290" rIns="68580" bIns="34290">
            <a:noAutofit/>
          </a:bodyPr>
          <a:lstStyle>
            <a:lvl1pPr marL="0" indent="0" algn="l">
              <a:buNone/>
              <a:defRPr sz="900" cap="all">
                <a:solidFill>
                  <a:schemeClr val="tx1">
                    <a:lumMod val="75000"/>
                    <a:lumOff val="25000"/>
                  </a:schemeClr>
                </a:solidFill>
                <a:latin typeface="Lato Black"/>
                <a:cs typeface="Lato Black"/>
              </a:defRPr>
            </a:lvl1pPr>
          </a:lstStyle>
          <a:p>
            <a:pPr lvl="0"/>
            <a:r>
              <a:rPr lang="en-US" dirty="0" err="1"/>
              <a:t>Subitle</a:t>
            </a:r>
            <a:r>
              <a:rPr lang="en-US" dirty="0"/>
              <a:t> Example here</a:t>
            </a:r>
          </a:p>
        </p:txBody>
      </p:sp>
      <p:sp>
        <p:nvSpPr>
          <p:cNvPr id="7" name="Text Placeholder 5"/>
          <p:cNvSpPr>
            <a:spLocks noGrp="1"/>
          </p:cNvSpPr>
          <p:nvPr>
            <p:ph type="body" sz="quarter" idx="14" hasCustomPrompt="1"/>
          </p:nvPr>
        </p:nvSpPr>
        <p:spPr>
          <a:xfrm>
            <a:off x="5579533" y="3427082"/>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
        <p:nvSpPr>
          <p:cNvPr id="8" name="Text Placeholder 5"/>
          <p:cNvSpPr>
            <a:spLocks noGrp="1"/>
          </p:cNvSpPr>
          <p:nvPr>
            <p:ph type="body" sz="quarter" idx="15" hasCustomPrompt="1"/>
          </p:nvPr>
        </p:nvSpPr>
        <p:spPr>
          <a:xfrm>
            <a:off x="5579533" y="2190949"/>
            <a:ext cx="2717800" cy="79779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Tree>
    <p:extLst>
      <p:ext uri="{BB962C8B-B14F-4D97-AF65-F5344CB8AC3E}">
        <p14:creationId xmlns:p14="http://schemas.microsoft.com/office/powerpoint/2010/main" val="108163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600"/>
                                        <p:tgtEl>
                                          <p:spTgt spid="5"/>
                                        </p:tgtEl>
                                      </p:cBhvr>
                                    </p:animEffect>
                                    <p:anim calcmode="lin" valueType="num">
                                      <p:cBhvr>
                                        <p:cTn id="8" dur="600" fill="hold"/>
                                        <p:tgtEl>
                                          <p:spTgt spid="5"/>
                                        </p:tgtEl>
                                        <p:attrNameLst>
                                          <p:attrName>ppt_x</p:attrName>
                                        </p:attrNameLst>
                                      </p:cBhvr>
                                      <p:tavLst>
                                        <p:tav tm="0">
                                          <p:val>
                                            <p:strVal val="#ppt_x"/>
                                          </p:val>
                                        </p:tav>
                                        <p:tav tm="100000">
                                          <p:val>
                                            <p:strVal val="#ppt_x"/>
                                          </p:val>
                                        </p:tav>
                                      </p:tavLst>
                                    </p:anim>
                                    <p:anim calcmode="lin" valueType="num">
                                      <p:cBhvr>
                                        <p:cTn id="9" dur="540" decel="100000" fill="hold"/>
                                        <p:tgtEl>
                                          <p:spTgt spid="5"/>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600"/>
                                        <p:tgtEl>
                                          <p:spTgt spid="6">
                                            <p:txEl>
                                              <p:pRg st="0" end="0"/>
                                            </p:txEl>
                                          </p:spTgt>
                                        </p:tgtEl>
                                      </p:cBhvr>
                                    </p:animEffect>
                                    <p:anim calcmode="lin" valueType="num">
                                      <p:cBhvr>
                                        <p:cTn id="14" dur="6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6">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600"/>
                                        <p:tgtEl>
                                          <p:spTgt spid="7">
                                            <p:txEl>
                                              <p:pRg st="0" end="0"/>
                                            </p:txEl>
                                          </p:spTgt>
                                        </p:tgtEl>
                                      </p:cBhvr>
                                    </p:animEffect>
                                    <p:anim calcmode="lin" valueType="num">
                                      <p:cBhvr>
                                        <p:cTn id="20" dur="6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7">
                                            <p:txEl>
                                              <p:pRg st="0" end="0"/>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30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fade">
                                      <p:cBhvr>
                                        <p:cTn id="25" dur="600"/>
                                        <p:tgtEl>
                                          <p:spTgt spid="8">
                                            <p:txEl>
                                              <p:pRg st="0" end="0"/>
                                            </p:txEl>
                                          </p:spTgt>
                                        </p:tgtEl>
                                      </p:cBhvr>
                                    </p:animEffect>
                                    <p:anim calcmode="lin" valueType="num">
                                      <p:cBhvr>
                                        <p:cTn id="26" dur="6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7" dur="540" decel="100000" fill="hold"/>
                                        <p:tgtEl>
                                          <p:spTgt spid="8">
                                            <p:txEl>
                                              <p:pRg st="0" end="0"/>
                                            </p:txEl>
                                          </p:spTgt>
                                        </p:tgtEl>
                                        <p:attrNameLst>
                                          <p:attrName>ppt_y</p:attrName>
                                        </p:attrNameLst>
                                      </p:cBhvr>
                                      <p:tavLst>
                                        <p:tav tm="0">
                                          <p:val>
                                            <p:strVal val="#ppt_y+1"/>
                                          </p:val>
                                        </p:tav>
                                        <p:tav tm="100000">
                                          <p:val>
                                            <p:strVal val="#ppt_y-.03"/>
                                          </p:val>
                                        </p:tav>
                                      </p:tavLst>
                                    </p:anim>
                                    <p:anim calcmode="lin" valueType="num">
                                      <p:cBhvr>
                                        <p:cTn id="28" dur="60" accel="100000" fill="hold">
                                          <p:stCondLst>
                                            <p:cond delay="540"/>
                                          </p:stCondLst>
                                        </p:cTn>
                                        <p:tgtEl>
                                          <p:spTgt spid="8">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37" presetClass="entr" presetSubtype="0" fill="hold" nodeType="withEffect">
                  <p:stCondLst>
                    <p:cond delay="300"/>
                  </p:stCondLst>
                  <p:childTnLst>
                    <p:set>
                      <p:cBhvr>
                        <p:cTn dur="1" fill="hold">
                          <p:stCondLst>
                            <p:cond delay="0"/>
                          </p:stCondLst>
                        </p:cTn>
                        <p:tgtEl>
                          <p:spTgt spid="6"/>
                        </p:tgtEl>
                        <p:attrNameLst>
                          <p:attrName>style.visibility</p:attrName>
                        </p:attrNameLst>
                      </p:cBhvr>
                      <p:to>
                        <p:strVal val="visible"/>
                      </p:to>
                    </p:set>
                    <p:animEffect transition="in" filter="fade">
                      <p:cBhvr>
                        <p:cTn dur="600"/>
                        <p:tgtEl>
                          <p:spTgt spid="6"/>
                        </p:tgtEl>
                      </p:cBhvr>
                    </p:animEffect>
                    <p:anim calcmode="lin" valueType="num">
                      <p:cBhvr>
                        <p:cTn dur="600" fill="hold"/>
                        <p:tgtEl>
                          <p:spTgt spid="6"/>
                        </p:tgtEl>
                        <p:attrNameLst>
                          <p:attrName>ppt_x</p:attrName>
                        </p:attrNameLst>
                      </p:cBhvr>
                      <p:tavLst>
                        <p:tav tm="0">
                          <p:val>
                            <p:strVal val="#ppt_x"/>
                          </p:val>
                        </p:tav>
                        <p:tav tm="100000">
                          <p:val>
                            <p:strVal val="#ppt_x"/>
                          </p:val>
                        </p:tav>
                      </p:tavLst>
                    </p:anim>
                    <p:anim calcmode="lin" valueType="num">
                      <p:cBhvr>
                        <p:cTn dur="540" decel="100000" fill="hold"/>
                        <p:tgtEl>
                          <p:spTgt spid="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tnLst>
          </p:tmpl>
        </p:tmplLst>
      </p:bldP>
      <p:bldP spid="7" grpId="0" build="p">
        <p:tmplLst>
          <p:tmpl lvl="1">
            <p:tnLst>
              <p:par>
                <p:cTn presetID="37" presetClass="entr" presetSubtype="0" fill="hold" nodeType="withEffect" nodePh="1">
                  <p:stCondLst>
                    <p:cond delay="300"/>
                  </p:stCondLst>
                  <p:childTnLst>
                    <p:set>
                      <p:cBhvr>
                        <p:cTn dur="1" fill="hold">
                          <p:stCondLst>
                            <p:cond delay="0"/>
                          </p:stCondLst>
                        </p:cTn>
                        <p:tgtEl>
                          <p:spTgt spid="7"/>
                        </p:tgtEl>
                        <p:attrNameLst>
                          <p:attrName>style.visibility</p:attrName>
                        </p:attrNameLst>
                      </p:cBhvr>
                      <p:to>
                        <p:strVal val="visible"/>
                      </p:to>
                    </p:set>
                    <p:animEffect transition="in" filter="fade">
                      <p:cBhvr>
                        <p:cTn dur="600"/>
                        <p:tgtEl>
                          <p:spTgt spid="7"/>
                        </p:tgtEl>
                      </p:cBhvr>
                    </p:animEffect>
                    <p:anim calcmode="lin" valueType="num">
                      <p:cBhvr>
                        <p:cTn dur="600" fill="hold"/>
                        <p:tgtEl>
                          <p:spTgt spid="7"/>
                        </p:tgtEl>
                        <p:attrNameLst>
                          <p:attrName>ppt_x</p:attrName>
                        </p:attrNameLst>
                      </p:cBhvr>
                      <p:tavLst>
                        <p:tav tm="0">
                          <p:val>
                            <p:strVal val="#ppt_x"/>
                          </p:val>
                        </p:tav>
                        <p:tav tm="100000">
                          <p:val>
                            <p:strVal val="#ppt_x"/>
                          </p:val>
                        </p:tav>
                      </p:tavLst>
                    </p:anim>
                    <p:anim calcmode="lin" valueType="num">
                      <p:cBhvr>
                        <p:cTn dur="540" decel="100000" fill="hold"/>
                        <p:tgtEl>
                          <p:spTgt spid="7"/>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7"/>
                        </p:tgtEl>
                        <p:attrNameLst>
                          <p:attrName>ppt_y</p:attrName>
                        </p:attrNameLst>
                      </p:cBhvr>
                      <p:tavLst>
                        <p:tav tm="0">
                          <p:val>
                            <p:strVal val="#ppt_y-.03"/>
                          </p:val>
                        </p:tav>
                        <p:tav tm="100000">
                          <p:val>
                            <p:strVal val="#ppt_y"/>
                          </p:val>
                        </p:tav>
                      </p:tavLst>
                    </p:anim>
                  </p:childTnLst>
                </p:cTn>
              </p:par>
            </p:tnLst>
          </p:tmpl>
        </p:tmplLst>
      </p:bldP>
      <p:bldP spid="8" grpId="0" build="p">
        <p:tmplLst>
          <p:tmpl lvl="1">
            <p:tnLst>
              <p:par>
                <p:cTn presetID="37" presetClass="entr" presetSubtype="0" fill="hold" nodeType="withEffect" nodePh="1">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600"/>
                        <p:tgtEl>
                          <p:spTgt spid="8"/>
                        </p:tgtEl>
                      </p:cBhvr>
                    </p:animEffect>
                    <p:anim calcmode="lin" valueType="num">
                      <p:cBhvr>
                        <p:cTn dur="600" fill="hold"/>
                        <p:tgtEl>
                          <p:spTgt spid="8"/>
                        </p:tgtEl>
                        <p:attrNameLst>
                          <p:attrName>ppt_x</p:attrName>
                        </p:attrNameLst>
                      </p:cBhvr>
                      <p:tavLst>
                        <p:tav tm="0">
                          <p:val>
                            <p:strVal val="#ppt_x"/>
                          </p:val>
                        </p:tav>
                        <p:tav tm="100000">
                          <p:val>
                            <p:strVal val="#ppt_x"/>
                          </p:val>
                        </p:tav>
                      </p:tavLst>
                    </p:anim>
                    <p:anim calcmode="lin" valueType="num">
                      <p:cBhvr>
                        <p:cTn dur="540" decel="100000" fill="hold"/>
                        <p:tgtEl>
                          <p:spTgt spid="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8"/>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Title with text left">
    <p:spTree>
      <p:nvGrpSpPr>
        <p:cNvPr id="1" name=""/>
        <p:cNvGrpSpPr/>
        <p:nvPr/>
      </p:nvGrpSpPr>
      <p:grpSpPr>
        <a:xfrm>
          <a:off x="0" y="0"/>
          <a:ext cx="0" cy="0"/>
          <a:chOff x="0" y="0"/>
          <a:chExt cx="0" cy="0"/>
        </a:xfrm>
      </p:grpSpPr>
      <p:sp>
        <p:nvSpPr>
          <p:cNvPr id="5" name="Title 3"/>
          <p:cNvSpPr>
            <a:spLocks noGrp="1"/>
          </p:cNvSpPr>
          <p:nvPr>
            <p:ph type="title" hasCustomPrompt="1"/>
          </p:nvPr>
        </p:nvSpPr>
        <p:spPr>
          <a:xfrm>
            <a:off x="719668" y="1192324"/>
            <a:ext cx="2717800" cy="340143"/>
          </a:xfrm>
          <a:prstGeom prst="rect">
            <a:avLst/>
          </a:prstGeom>
        </p:spPr>
        <p:txBody>
          <a:bodyPr lIns="68580" tIns="34290" rIns="68580" bIns="34290">
            <a:noAutofit/>
          </a:bodyPr>
          <a:lstStyle>
            <a:lvl1pPr algn="l">
              <a:defRPr sz="2000" cap="all">
                <a:solidFill>
                  <a:schemeClr val="tx1">
                    <a:lumMod val="75000"/>
                    <a:lumOff val="25000"/>
                  </a:schemeClr>
                </a:solidFill>
                <a:latin typeface="Lemon/Milk"/>
                <a:cs typeface="Lemon/Milk"/>
              </a:defRPr>
            </a:lvl1pPr>
          </a:lstStyle>
          <a:p>
            <a:r>
              <a:rPr lang="en-US" dirty="0"/>
              <a:t>title example here</a:t>
            </a:r>
          </a:p>
        </p:txBody>
      </p:sp>
      <p:sp>
        <p:nvSpPr>
          <p:cNvPr id="6" name="Text Placeholder 5"/>
          <p:cNvSpPr>
            <a:spLocks noGrp="1"/>
          </p:cNvSpPr>
          <p:nvPr>
            <p:ph type="body" sz="quarter" idx="10" hasCustomPrompt="1"/>
          </p:nvPr>
        </p:nvSpPr>
        <p:spPr>
          <a:xfrm>
            <a:off x="719667" y="2969878"/>
            <a:ext cx="2717800" cy="213595"/>
          </a:xfrm>
          <a:prstGeom prst="rect">
            <a:avLst/>
          </a:prstGeom>
        </p:spPr>
        <p:txBody>
          <a:bodyPr lIns="68580" tIns="34290" rIns="68580" bIns="34290">
            <a:noAutofit/>
          </a:bodyPr>
          <a:lstStyle>
            <a:lvl1pPr marL="0" indent="0" algn="l">
              <a:buNone/>
              <a:defRPr sz="900" cap="all">
                <a:solidFill>
                  <a:schemeClr val="tx1">
                    <a:lumMod val="75000"/>
                    <a:lumOff val="25000"/>
                  </a:schemeClr>
                </a:solidFill>
                <a:latin typeface="Lato Black"/>
                <a:cs typeface="Lato Black"/>
              </a:defRPr>
            </a:lvl1pPr>
          </a:lstStyle>
          <a:p>
            <a:pPr lvl="0"/>
            <a:r>
              <a:rPr lang="en-US" dirty="0" err="1"/>
              <a:t>Subitle</a:t>
            </a:r>
            <a:r>
              <a:rPr lang="en-US" dirty="0"/>
              <a:t> Example here</a:t>
            </a:r>
          </a:p>
        </p:txBody>
      </p:sp>
      <p:sp>
        <p:nvSpPr>
          <p:cNvPr id="7" name="Text Placeholder 5"/>
          <p:cNvSpPr>
            <a:spLocks noGrp="1"/>
          </p:cNvSpPr>
          <p:nvPr>
            <p:ph type="body" sz="quarter" idx="14" hasCustomPrompt="1"/>
          </p:nvPr>
        </p:nvSpPr>
        <p:spPr>
          <a:xfrm>
            <a:off x="719667" y="3274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
        <p:nvSpPr>
          <p:cNvPr id="8" name="Text Placeholder 5"/>
          <p:cNvSpPr>
            <a:spLocks noGrp="1"/>
          </p:cNvSpPr>
          <p:nvPr>
            <p:ph type="body" sz="quarter" idx="15" hasCustomPrompt="1"/>
          </p:nvPr>
        </p:nvSpPr>
        <p:spPr>
          <a:xfrm>
            <a:off x="719667" y="1623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Tree>
    <p:extLst>
      <p:ext uri="{BB962C8B-B14F-4D97-AF65-F5344CB8AC3E}">
        <p14:creationId xmlns:p14="http://schemas.microsoft.com/office/powerpoint/2010/main" val="224857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600"/>
                                        <p:tgtEl>
                                          <p:spTgt spid="5"/>
                                        </p:tgtEl>
                                      </p:cBhvr>
                                    </p:animEffect>
                                    <p:anim calcmode="lin" valueType="num">
                                      <p:cBhvr>
                                        <p:cTn id="8" dur="600" fill="hold"/>
                                        <p:tgtEl>
                                          <p:spTgt spid="5"/>
                                        </p:tgtEl>
                                        <p:attrNameLst>
                                          <p:attrName>ppt_x</p:attrName>
                                        </p:attrNameLst>
                                      </p:cBhvr>
                                      <p:tavLst>
                                        <p:tav tm="0">
                                          <p:val>
                                            <p:strVal val="#ppt_x"/>
                                          </p:val>
                                        </p:tav>
                                        <p:tav tm="100000">
                                          <p:val>
                                            <p:strVal val="#ppt_x"/>
                                          </p:val>
                                        </p:tav>
                                      </p:tavLst>
                                    </p:anim>
                                    <p:anim calcmode="lin" valueType="num">
                                      <p:cBhvr>
                                        <p:cTn id="9" dur="540" decel="100000" fill="hold"/>
                                        <p:tgtEl>
                                          <p:spTgt spid="5"/>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600"/>
                                        <p:tgtEl>
                                          <p:spTgt spid="6">
                                            <p:txEl>
                                              <p:pRg st="0" end="0"/>
                                            </p:txEl>
                                          </p:spTgt>
                                        </p:tgtEl>
                                      </p:cBhvr>
                                    </p:animEffect>
                                    <p:anim calcmode="lin" valueType="num">
                                      <p:cBhvr>
                                        <p:cTn id="14" dur="6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6">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600"/>
                                        <p:tgtEl>
                                          <p:spTgt spid="7">
                                            <p:txEl>
                                              <p:pRg st="0" end="0"/>
                                            </p:txEl>
                                          </p:spTgt>
                                        </p:tgtEl>
                                      </p:cBhvr>
                                    </p:animEffect>
                                    <p:anim calcmode="lin" valueType="num">
                                      <p:cBhvr>
                                        <p:cTn id="20" dur="6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7">
                                            <p:txEl>
                                              <p:pRg st="0" end="0"/>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30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fade">
                                      <p:cBhvr>
                                        <p:cTn id="25" dur="600"/>
                                        <p:tgtEl>
                                          <p:spTgt spid="8">
                                            <p:txEl>
                                              <p:pRg st="0" end="0"/>
                                            </p:txEl>
                                          </p:spTgt>
                                        </p:tgtEl>
                                      </p:cBhvr>
                                    </p:animEffect>
                                    <p:anim calcmode="lin" valueType="num">
                                      <p:cBhvr>
                                        <p:cTn id="26" dur="6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7" dur="540" decel="100000" fill="hold"/>
                                        <p:tgtEl>
                                          <p:spTgt spid="8">
                                            <p:txEl>
                                              <p:pRg st="0" end="0"/>
                                            </p:txEl>
                                          </p:spTgt>
                                        </p:tgtEl>
                                        <p:attrNameLst>
                                          <p:attrName>ppt_y</p:attrName>
                                        </p:attrNameLst>
                                      </p:cBhvr>
                                      <p:tavLst>
                                        <p:tav tm="0">
                                          <p:val>
                                            <p:strVal val="#ppt_y+1"/>
                                          </p:val>
                                        </p:tav>
                                        <p:tav tm="100000">
                                          <p:val>
                                            <p:strVal val="#ppt_y-.03"/>
                                          </p:val>
                                        </p:tav>
                                      </p:tavLst>
                                    </p:anim>
                                    <p:anim calcmode="lin" valueType="num">
                                      <p:cBhvr>
                                        <p:cTn id="28" dur="60" accel="100000" fill="hold">
                                          <p:stCondLst>
                                            <p:cond delay="540"/>
                                          </p:stCondLst>
                                        </p:cTn>
                                        <p:tgtEl>
                                          <p:spTgt spid="8">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37" presetClass="entr" presetSubtype="0" fill="hold" nodeType="withEffect">
                  <p:stCondLst>
                    <p:cond delay="300"/>
                  </p:stCondLst>
                  <p:childTnLst>
                    <p:set>
                      <p:cBhvr>
                        <p:cTn dur="1" fill="hold">
                          <p:stCondLst>
                            <p:cond delay="0"/>
                          </p:stCondLst>
                        </p:cTn>
                        <p:tgtEl>
                          <p:spTgt spid="6"/>
                        </p:tgtEl>
                        <p:attrNameLst>
                          <p:attrName>style.visibility</p:attrName>
                        </p:attrNameLst>
                      </p:cBhvr>
                      <p:to>
                        <p:strVal val="visible"/>
                      </p:to>
                    </p:set>
                    <p:animEffect transition="in" filter="fade">
                      <p:cBhvr>
                        <p:cTn dur="600"/>
                        <p:tgtEl>
                          <p:spTgt spid="6"/>
                        </p:tgtEl>
                      </p:cBhvr>
                    </p:animEffect>
                    <p:anim calcmode="lin" valueType="num">
                      <p:cBhvr>
                        <p:cTn dur="600" fill="hold"/>
                        <p:tgtEl>
                          <p:spTgt spid="6"/>
                        </p:tgtEl>
                        <p:attrNameLst>
                          <p:attrName>ppt_x</p:attrName>
                        </p:attrNameLst>
                      </p:cBhvr>
                      <p:tavLst>
                        <p:tav tm="0">
                          <p:val>
                            <p:strVal val="#ppt_x"/>
                          </p:val>
                        </p:tav>
                        <p:tav tm="100000">
                          <p:val>
                            <p:strVal val="#ppt_x"/>
                          </p:val>
                        </p:tav>
                      </p:tavLst>
                    </p:anim>
                    <p:anim calcmode="lin" valueType="num">
                      <p:cBhvr>
                        <p:cTn dur="540" decel="100000" fill="hold"/>
                        <p:tgtEl>
                          <p:spTgt spid="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tnLst>
          </p:tmpl>
        </p:tmplLst>
      </p:bldP>
      <p:bldP spid="7" grpId="0" build="p">
        <p:tmplLst>
          <p:tmpl lvl="1">
            <p:tnLst>
              <p:par>
                <p:cTn presetID="37" presetClass="entr" presetSubtype="0" fill="hold" nodeType="withEffect" nodePh="1">
                  <p:stCondLst>
                    <p:cond delay="300"/>
                  </p:stCondLst>
                  <p:childTnLst>
                    <p:set>
                      <p:cBhvr>
                        <p:cTn dur="1" fill="hold">
                          <p:stCondLst>
                            <p:cond delay="0"/>
                          </p:stCondLst>
                        </p:cTn>
                        <p:tgtEl>
                          <p:spTgt spid="7"/>
                        </p:tgtEl>
                        <p:attrNameLst>
                          <p:attrName>style.visibility</p:attrName>
                        </p:attrNameLst>
                      </p:cBhvr>
                      <p:to>
                        <p:strVal val="visible"/>
                      </p:to>
                    </p:set>
                    <p:animEffect transition="in" filter="fade">
                      <p:cBhvr>
                        <p:cTn dur="600"/>
                        <p:tgtEl>
                          <p:spTgt spid="7"/>
                        </p:tgtEl>
                      </p:cBhvr>
                    </p:animEffect>
                    <p:anim calcmode="lin" valueType="num">
                      <p:cBhvr>
                        <p:cTn dur="600" fill="hold"/>
                        <p:tgtEl>
                          <p:spTgt spid="7"/>
                        </p:tgtEl>
                        <p:attrNameLst>
                          <p:attrName>ppt_x</p:attrName>
                        </p:attrNameLst>
                      </p:cBhvr>
                      <p:tavLst>
                        <p:tav tm="0">
                          <p:val>
                            <p:strVal val="#ppt_x"/>
                          </p:val>
                        </p:tav>
                        <p:tav tm="100000">
                          <p:val>
                            <p:strVal val="#ppt_x"/>
                          </p:val>
                        </p:tav>
                      </p:tavLst>
                    </p:anim>
                    <p:anim calcmode="lin" valueType="num">
                      <p:cBhvr>
                        <p:cTn dur="540" decel="100000" fill="hold"/>
                        <p:tgtEl>
                          <p:spTgt spid="7"/>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7"/>
                        </p:tgtEl>
                        <p:attrNameLst>
                          <p:attrName>ppt_y</p:attrName>
                        </p:attrNameLst>
                      </p:cBhvr>
                      <p:tavLst>
                        <p:tav tm="0">
                          <p:val>
                            <p:strVal val="#ppt_y-.03"/>
                          </p:val>
                        </p:tav>
                        <p:tav tm="100000">
                          <p:val>
                            <p:strVal val="#ppt_y"/>
                          </p:val>
                        </p:tav>
                      </p:tavLst>
                    </p:anim>
                  </p:childTnLst>
                </p:cTn>
              </p:par>
            </p:tnLst>
          </p:tmpl>
        </p:tmplLst>
      </p:bldP>
      <p:bldP spid="8" grpId="0" build="p">
        <p:tmplLst>
          <p:tmpl lvl="1">
            <p:tnLst>
              <p:par>
                <p:cTn presetID="37" presetClass="entr" presetSubtype="0" fill="hold" nodeType="withEffect" nodePh="1">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600"/>
                        <p:tgtEl>
                          <p:spTgt spid="8"/>
                        </p:tgtEl>
                      </p:cBhvr>
                    </p:animEffect>
                    <p:anim calcmode="lin" valueType="num">
                      <p:cBhvr>
                        <p:cTn dur="600" fill="hold"/>
                        <p:tgtEl>
                          <p:spTgt spid="8"/>
                        </p:tgtEl>
                        <p:attrNameLst>
                          <p:attrName>ppt_x</p:attrName>
                        </p:attrNameLst>
                      </p:cBhvr>
                      <p:tavLst>
                        <p:tav tm="0">
                          <p:val>
                            <p:strVal val="#ppt_x"/>
                          </p:val>
                        </p:tav>
                        <p:tav tm="100000">
                          <p:val>
                            <p:strVal val="#ppt_x"/>
                          </p:val>
                        </p:tav>
                      </p:tavLst>
                    </p:anim>
                    <p:anim calcmode="lin" valueType="num">
                      <p:cBhvr>
                        <p:cTn dur="540" decel="100000" fill="hold"/>
                        <p:tgtEl>
                          <p:spTgt spid="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8"/>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Title with text left 2">
    <p:spTree>
      <p:nvGrpSpPr>
        <p:cNvPr id="1" name=""/>
        <p:cNvGrpSpPr/>
        <p:nvPr/>
      </p:nvGrpSpPr>
      <p:grpSpPr>
        <a:xfrm>
          <a:off x="0" y="0"/>
          <a:ext cx="0" cy="0"/>
          <a:chOff x="0" y="0"/>
          <a:chExt cx="0" cy="0"/>
        </a:xfrm>
      </p:grpSpPr>
      <p:sp>
        <p:nvSpPr>
          <p:cNvPr id="5" name="Title 3"/>
          <p:cNvSpPr>
            <a:spLocks noGrp="1"/>
          </p:cNvSpPr>
          <p:nvPr>
            <p:ph type="title" hasCustomPrompt="1"/>
          </p:nvPr>
        </p:nvSpPr>
        <p:spPr>
          <a:xfrm>
            <a:off x="719668" y="677329"/>
            <a:ext cx="2717800" cy="1507067"/>
          </a:xfrm>
          <a:prstGeom prst="rect">
            <a:avLst/>
          </a:prstGeom>
        </p:spPr>
        <p:txBody>
          <a:bodyPr lIns="68580" tIns="34290" rIns="68580" bIns="34290">
            <a:no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
        <p:nvSpPr>
          <p:cNvPr id="8" name="Text Placeholder 5"/>
          <p:cNvSpPr>
            <a:spLocks noGrp="1"/>
          </p:cNvSpPr>
          <p:nvPr>
            <p:ph type="body" sz="quarter" idx="15" hasCustomPrompt="1"/>
          </p:nvPr>
        </p:nvSpPr>
        <p:spPr>
          <a:xfrm>
            <a:off x="719667" y="2250203"/>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cxnSp>
        <p:nvCxnSpPr>
          <p:cNvPr id="4" name="Straight Connector 3"/>
          <p:cNvCxnSpPr/>
          <p:nvPr userDrawn="1"/>
        </p:nvCxnSpPr>
        <p:spPr>
          <a:xfrm>
            <a:off x="711201" y="2201306"/>
            <a:ext cx="2717800"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6240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600"/>
                                        <p:tgtEl>
                                          <p:spTgt spid="5"/>
                                        </p:tgtEl>
                                      </p:cBhvr>
                                    </p:animEffect>
                                    <p:anim calcmode="lin" valueType="num">
                                      <p:cBhvr>
                                        <p:cTn id="8" dur="600" fill="hold"/>
                                        <p:tgtEl>
                                          <p:spTgt spid="5"/>
                                        </p:tgtEl>
                                        <p:attrNameLst>
                                          <p:attrName>ppt_x</p:attrName>
                                        </p:attrNameLst>
                                      </p:cBhvr>
                                      <p:tavLst>
                                        <p:tav tm="0">
                                          <p:val>
                                            <p:strVal val="#ppt_x"/>
                                          </p:val>
                                        </p:tav>
                                        <p:tav tm="100000">
                                          <p:val>
                                            <p:strVal val="#ppt_x"/>
                                          </p:val>
                                        </p:tav>
                                      </p:tavLst>
                                    </p:anim>
                                    <p:anim calcmode="lin" valueType="num">
                                      <p:cBhvr>
                                        <p:cTn id="9" dur="540" decel="100000" fill="hold"/>
                                        <p:tgtEl>
                                          <p:spTgt spid="5"/>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600"/>
                                        <p:tgtEl>
                                          <p:spTgt spid="8">
                                            <p:txEl>
                                              <p:pRg st="0" end="0"/>
                                            </p:txEl>
                                          </p:spTgt>
                                        </p:tgtEl>
                                      </p:cBhvr>
                                    </p:animEffect>
                                    <p:anim calcmode="lin" valueType="num">
                                      <p:cBhvr>
                                        <p:cTn id="14" dur="6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8">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8">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build="p">
        <p:tmplLst>
          <p:tmpl lvl="1">
            <p:tnLst>
              <p:par>
                <p:cTn presetID="37" presetClass="entr" presetSubtype="0" fill="hold" nodeType="withEffect" nodePh="1">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600"/>
                        <p:tgtEl>
                          <p:spTgt spid="8"/>
                        </p:tgtEl>
                      </p:cBhvr>
                    </p:animEffect>
                    <p:anim calcmode="lin" valueType="num">
                      <p:cBhvr>
                        <p:cTn dur="600" fill="hold"/>
                        <p:tgtEl>
                          <p:spTgt spid="8"/>
                        </p:tgtEl>
                        <p:attrNameLst>
                          <p:attrName>ppt_x</p:attrName>
                        </p:attrNameLst>
                      </p:cBhvr>
                      <p:tavLst>
                        <p:tav tm="0">
                          <p:val>
                            <p:strVal val="#ppt_x"/>
                          </p:val>
                        </p:tav>
                        <p:tav tm="100000">
                          <p:val>
                            <p:strVal val="#ppt_x"/>
                          </p:val>
                        </p:tav>
                      </p:tavLst>
                    </p:anim>
                    <p:anim calcmode="lin" valueType="num">
                      <p:cBhvr>
                        <p:cTn dur="540" decel="100000" fill="hold"/>
                        <p:tgtEl>
                          <p:spTgt spid="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8"/>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4563533" y="0"/>
            <a:ext cx="4580466"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4" name="Title 3"/>
          <p:cNvSpPr>
            <a:spLocks noGrp="1"/>
          </p:cNvSpPr>
          <p:nvPr>
            <p:ph type="title" hasCustomPrompt="1"/>
          </p:nvPr>
        </p:nvSpPr>
        <p:spPr>
          <a:xfrm>
            <a:off x="643470" y="855146"/>
            <a:ext cx="2455334" cy="1388533"/>
          </a:xfrm>
          <a:prstGeom prst="rect">
            <a:avLst/>
          </a:prstGeom>
        </p:spPr>
        <p:txBody>
          <a:bodyPr lIns="68580" tIns="34290" rIns="68580" bIns="34290">
            <a:no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Tree>
    <p:extLst>
      <p:ext uri="{BB962C8B-B14F-4D97-AF65-F5344CB8AC3E}">
        <p14:creationId xmlns:p14="http://schemas.microsoft.com/office/powerpoint/2010/main" val="4134883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540" decel="100000" fill="hold"/>
                                        <p:tgtEl>
                                          <p:spTgt spid="4"/>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0" y="0"/>
            <a:ext cx="4580466"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7" name="Title 3"/>
          <p:cNvSpPr>
            <a:spLocks noGrp="1"/>
          </p:cNvSpPr>
          <p:nvPr>
            <p:ph type="title" hasCustomPrompt="1"/>
          </p:nvPr>
        </p:nvSpPr>
        <p:spPr>
          <a:xfrm>
            <a:off x="6341536" y="1016013"/>
            <a:ext cx="2455334" cy="1388533"/>
          </a:xfrm>
          <a:prstGeom prst="rect">
            <a:avLst/>
          </a:prstGeom>
        </p:spPr>
        <p:txBody>
          <a:bodyPr lIns="68580" tIns="34290" rIns="68580" bIns="34290">
            <a:noAutofit/>
          </a:bodyPr>
          <a:lstStyle>
            <a:lvl1pPr algn="r">
              <a:defRPr sz="3300" cap="all">
                <a:solidFill>
                  <a:schemeClr val="tx1">
                    <a:lumMod val="75000"/>
                    <a:lumOff val="25000"/>
                  </a:schemeClr>
                </a:solidFill>
                <a:latin typeface="Lemon/Milk"/>
                <a:cs typeface="Lemon/Milk"/>
              </a:defRPr>
            </a:lvl1pPr>
          </a:lstStyle>
          <a:p>
            <a:r>
              <a:rPr lang="en-US" dirty="0"/>
              <a:t>title example here</a:t>
            </a:r>
          </a:p>
        </p:txBody>
      </p:sp>
    </p:spTree>
    <p:extLst>
      <p:ext uri="{BB962C8B-B14F-4D97-AF65-F5344CB8AC3E}">
        <p14:creationId xmlns:p14="http://schemas.microsoft.com/office/powerpoint/2010/main" val="286923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600"/>
                                        <p:tgtEl>
                                          <p:spTgt spid="7"/>
                                        </p:tgtEl>
                                      </p:cBhvr>
                                    </p:animEffect>
                                    <p:anim calcmode="lin" valueType="num">
                                      <p:cBhvr>
                                        <p:cTn id="8" dur="600" fill="hold"/>
                                        <p:tgtEl>
                                          <p:spTgt spid="7"/>
                                        </p:tgtEl>
                                        <p:attrNameLst>
                                          <p:attrName>ppt_x</p:attrName>
                                        </p:attrNameLst>
                                      </p:cBhvr>
                                      <p:tavLst>
                                        <p:tav tm="0">
                                          <p:val>
                                            <p:strVal val="#ppt_x"/>
                                          </p:val>
                                        </p:tav>
                                        <p:tav tm="100000">
                                          <p:val>
                                            <p:strVal val="#ppt_x"/>
                                          </p:val>
                                        </p:tav>
                                      </p:tavLst>
                                    </p:anim>
                                    <p:anim calcmode="lin" valueType="num">
                                      <p:cBhvr>
                                        <p:cTn id="9" dur="540" decel="100000" fill="hold"/>
                                        <p:tgtEl>
                                          <p:spTgt spid="7"/>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7"/>
                                        </p:tgtEl>
                                        <p:attrNameLst>
                                          <p:attrName>ppt_y</p:attrName>
                                        </p:attrNameLst>
                                      </p:cBhvr>
                                      <p:tavLst>
                                        <p:tav tm="0">
                                          <p:val>
                                            <p:strVal val="#ppt_y-.03"/>
                                          </p:val>
                                        </p:tav>
                                        <p:tav tm="100000">
                                          <p:val>
                                            <p:strVal val="#ppt_y"/>
                                          </p:val>
                                        </p:tav>
                                      </p:tavLst>
                                    </p:anim>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Half image with text left">
    <p:spTree>
      <p:nvGrpSpPr>
        <p:cNvPr id="1" name=""/>
        <p:cNvGrpSpPr/>
        <p:nvPr/>
      </p:nvGrpSpPr>
      <p:grpSpPr>
        <a:xfrm>
          <a:off x="0" y="0"/>
          <a:ext cx="0" cy="0"/>
          <a:chOff x="0" y="0"/>
          <a:chExt cx="0" cy="0"/>
        </a:xfrm>
      </p:grpSpPr>
      <p:sp>
        <p:nvSpPr>
          <p:cNvPr id="19" name="Title 3"/>
          <p:cNvSpPr>
            <a:spLocks noGrp="1"/>
          </p:cNvSpPr>
          <p:nvPr>
            <p:ph type="title" hasCustomPrompt="1"/>
          </p:nvPr>
        </p:nvSpPr>
        <p:spPr>
          <a:xfrm>
            <a:off x="880534" y="1041400"/>
            <a:ext cx="2717800" cy="491067"/>
          </a:xfrm>
          <a:prstGeom prst="rect">
            <a:avLst/>
          </a:prstGeom>
        </p:spPr>
        <p:txBody>
          <a:bodyPr lIns="68580" tIns="34290" rIns="68580" bIns="34290">
            <a:noAutofit/>
          </a:bodyPr>
          <a:lstStyle>
            <a:lvl1pPr algn="l">
              <a:defRPr sz="3000" cap="all">
                <a:solidFill>
                  <a:schemeClr val="tx1">
                    <a:lumMod val="75000"/>
                    <a:lumOff val="25000"/>
                  </a:schemeClr>
                </a:solidFill>
                <a:latin typeface="Lemon/Milk"/>
                <a:cs typeface="Lemon/Milk"/>
              </a:defRPr>
            </a:lvl1pPr>
          </a:lstStyle>
          <a:p>
            <a:r>
              <a:rPr lang="en-US" dirty="0"/>
              <a:t>title</a:t>
            </a:r>
          </a:p>
        </p:txBody>
      </p:sp>
      <p:sp>
        <p:nvSpPr>
          <p:cNvPr id="20" name="Text Placeholder 5"/>
          <p:cNvSpPr>
            <a:spLocks noGrp="1"/>
          </p:cNvSpPr>
          <p:nvPr>
            <p:ph type="body" sz="quarter" idx="10" hasCustomPrompt="1"/>
          </p:nvPr>
        </p:nvSpPr>
        <p:spPr>
          <a:xfrm>
            <a:off x="880533" y="2969878"/>
            <a:ext cx="2717800" cy="213595"/>
          </a:xfrm>
          <a:prstGeom prst="rect">
            <a:avLst/>
          </a:prstGeom>
        </p:spPr>
        <p:txBody>
          <a:bodyPr lIns="68580" tIns="34290" rIns="68580" bIns="34290">
            <a:noAutofit/>
          </a:bodyPr>
          <a:lstStyle>
            <a:lvl1pPr marL="0" indent="0" algn="l">
              <a:buNone/>
              <a:defRPr sz="900" cap="all">
                <a:solidFill>
                  <a:schemeClr val="tx1">
                    <a:lumMod val="75000"/>
                    <a:lumOff val="25000"/>
                  </a:schemeClr>
                </a:solidFill>
                <a:latin typeface="Lato Black"/>
                <a:cs typeface="Lato Black"/>
              </a:defRPr>
            </a:lvl1pPr>
          </a:lstStyle>
          <a:p>
            <a:pPr lvl="0"/>
            <a:r>
              <a:rPr lang="en-US" dirty="0" err="1"/>
              <a:t>Subitle</a:t>
            </a:r>
            <a:r>
              <a:rPr lang="en-US" dirty="0"/>
              <a:t> Example here</a:t>
            </a:r>
          </a:p>
        </p:txBody>
      </p:sp>
      <p:sp>
        <p:nvSpPr>
          <p:cNvPr id="21" name="Text Placeholder 5"/>
          <p:cNvSpPr>
            <a:spLocks noGrp="1"/>
          </p:cNvSpPr>
          <p:nvPr>
            <p:ph type="body" sz="quarter" idx="14" hasCustomPrompt="1"/>
          </p:nvPr>
        </p:nvSpPr>
        <p:spPr>
          <a:xfrm>
            <a:off x="880533" y="3274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
        <p:nvSpPr>
          <p:cNvPr id="22" name="Text Placeholder 5"/>
          <p:cNvSpPr>
            <a:spLocks noGrp="1"/>
          </p:cNvSpPr>
          <p:nvPr>
            <p:ph type="body" sz="quarter" idx="15" hasCustomPrompt="1"/>
          </p:nvPr>
        </p:nvSpPr>
        <p:spPr>
          <a:xfrm>
            <a:off x="880533" y="1623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
        <p:nvSpPr>
          <p:cNvPr id="8" name="Picture Placeholder 2"/>
          <p:cNvSpPr>
            <a:spLocks noGrp="1"/>
          </p:cNvSpPr>
          <p:nvPr>
            <p:ph type="pic" sz="quarter" idx="11"/>
          </p:nvPr>
        </p:nvSpPr>
        <p:spPr>
          <a:xfrm>
            <a:off x="4563534" y="0"/>
            <a:ext cx="4580466"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600"/>
                                        <p:tgtEl>
                                          <p:spTgt spid="19"/>
                                        </p:tgtEl>
                                      </p:cBhvr>
                                    </p:animEffect>
                                    <p:anim calcmode="lin" valueType="num">
                                      <p:cBhvr>
                                        <p:cTn id="8" dur="600" fill="hold"/>
                                        <p:tgtEl>
                                          <p:spTgt spid="19"/>
                                        </p:tgtEl>
                                        <p:attrNameLst>
                                          <p:attrName>ppt_x</p:attrName>
                                        </p:attrNameLst>
                                      </p:cBhvr>
                                      <p:tavLst>
                                        <p:tav tm="0">
                                          <p:val>
                                            <p:strVal val="#ppt_x"/>
                                          </p:val>
                                        </p:tav>
                                        <p:tav tm="100000">
                                          <p:val>
                                            <p:strVal val="#ppt_x"/>
                                          </p:val>
                                        </p:tav>
                                      </p:tavLst>
                                    </p:anim>
                                    <p:anim calcmode="lin" valueType="num">
                                      <p:cBhvr>
                                        <p:cTn id="9" dur="540" decel="100000" fill="hold"/>
                                        <p:tgtEl>
                                          <p:spTgt spid="19"/>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1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20">
                                            <p:txEl>
                                              <p:pRg st="0" end="0"/>
                                            </p:txEl>
                                          </p:spTgt>
                                        </p:tgtEl>
                                        <p:attrNameLst>
                                          <p:attrName>style.visibility</p:attrName>
                                        </p:attrNameLst>
                                      </p:cBhvr>
                                      <p:to>
                                        <p:strVal val="visible"/>
                                      </p:to>
                                    </p:set>
                                    <p:animEffect transition="in" filter="fade">
                                      <p:cBhvr>
                                        <p:cTn id="13" dur="600"/>
                                        <p:tgtEl>
                                          <p:spTgt spid="20">
                                            <p:txEl>
                                              <p:pRg st="0" end="0"/>
                                            </p:txEl>
                                          </p:spTgt>
                                        </p:tgtEl>
                                      </p:cBhvr>
                                    </p:animEffect>
                                    <p:anim calcmode="lin" valueType="num">
                                      <p:cBhvr>
                                        <p:cTn id="14" dur="6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20">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20">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21">
                                            <p:txEl>
                                              <p:pRg st="0" end="0"/>
                                            </p:txEl>
                                          </p:spTgt>
                                        </p:tgtEl>
                                        <p:attrNameLst>
                                          <p:attrName>style.visibility</p:attrName>
                                        </p:attrNameLst>
                                      </p:cBhvr>
                                      <p:to>
                                        <p:strVal val="visible"/>
                                      </p:to>
                                    </p:set>
                                    <p:animEffect transition="in" filter="fade">
                                      <p:cBhvr>
                                        <p:cTn id="19" dur="600"/>
                                        <p:tgtEl>
                                          <p:spTgt spid="21">
                                            <p:txEl>
                                              <p:pRg st="0" end="0"/>
                                            </p:txEl>
                                          </p:spTgt>
                                        </p:tgtEl>
                                      </p:cBhvr>
                                    </p:animEffect>
                                    <p:anim calcmode="lin" valueType="num">
                                      <p:cBhvr>
                                        <p:cTn id="20" dur="6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21">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21">
                                            <p:txEl>
                                              <p:pRg st="0" end="0"/>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300"/>
                                  </p:stCondLst>
                                  <p:childTnLst>
                                    <p:set>
                                      <p:cBhvr>
                                        <p:cTn id="24" dur="1" fill="hold">
                                          <p:stCondLst>
                                            <p:cond delay="0"/>
                                          </p:stCondLst>
                                        </p:cTn>
                                        <p:tgtEl>
                                          <p:spTgt spid="22">
                                            <p:txEl>
                                              <p:pRg st="0" end="0"/>
                                            </p:txEl>
                                          </p:spTgt>
                                        </p:tgtEl>
                                        <p:attrNameLst>
                                          <p:attrName>style.visibility</p:attrName>
                                        </p:attrNameLst>
                                      </p:cBhvr>
                                      <p:to>
                                        <p:strVal val="visible"/>
                                      </p:to>
                                    </p:set>
                                    <p:animEffect transition="in" filter="fade">
                                      <p:cBhvr>
                                        <p:cTn id="25" dur="600"/>
                                        <p:tgtEl>
                                          <p:spTgt spid="22">
                                            <p:txEl>
                                              <p:pRg st="0" end="0"/>
                                            </p:txEl>
                                          </p:spTgt>
                                        </p:tgtEl>
                                      </p:cBhvr>
                                    </p:animEffect>
                                    <p:anim calcmode="lin" valueType="num">
                                      <p:cBhvr>
                                        <p:cTn id="26" dur="6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27" dur="540" decel="100000" fill="hold"/>
                                        <p:tgtEl>
                                          <p:spTgt spid="22">
                                            <p:txEl>
                                              <p:pRg st="0" end="0"/>
                                            </p:txEl>
                                          </p:spTgt>
                                        </p:tgtEl>
                                        <p:attrNameLst>
                                          <p:attrName>ppt_y</p:attrName>
                                        </p:attrNameLst>
                                      </p:cBhvr>
                                      <p:tavLst>
                                        <p:tav tm="0">
                                          <p:val>
                                            <p:strVal val="#ppt_y+1"/>
                                          </p:val>
                                        </p:tav>
                                        <p:tav tm="100000">
                                          <p:val>
                                            <p:strVal val="#ppt_y-.03"/>
                                          </p:val>
                                        </p:tav>
                                      </p:tavLst>
                                    </p:anim>
                                    <p:anim calcmode="lin" valueType="num">
                                      <p:cBhvr>
                                        <p:cTn id="28" dur="60" accel="100000" fill="hold">
                                          <p:stCondLst>
                                            <p:cond delay="540"/>
                                          </p:stCondLst>
                                        </p:cTn>
                                        <p:tgtEl>
                                          <p:spTgt spid="22">
                                            <p:txEl>
                                              <p:pRg st="0" end="0"/>
                                            </p:txEl>
                                          </p:spTgt>
                                        </p:tgtEl>
                                        <p:attrNameLst>
                                          <p:attrName>ppt_y</p:attrName>
                                        </p:attrNameLst>
                                      </p:cBhvr>
                                      <p:tavLst>
                                        <p:tav tm="0">
                                          <p:val>
                                            <p:strVal val="#ppt_y-.03"/>
                                          </p:val>
                                        </p:tav>
                                        <p:tav tm="100000">
                                          <p:val>
                                            <p:strVal val="#ppt_y"/>
                                          </p:val>
                                        </p:tav>
                                      </p:tavLst>
                                    </p:anim>
                                  </p:childTnLst>
                                </p:cTn>
                              </p:par>
                              <p:par>
                                <p:cTn id="29" presetID="10" presetClass="entr" presetSubtype="0" fill="hold" grpId="0" nodeType="withEffect" nodePh="1">
                                  <p:stCondLst>
                                    <p:cond delay="0"/>
                                  </p:stCondLst>
                                  <p:endCondLst>
                                    <p:cond evt="begin" delay="0">
                                      <p:tn val="29"/>
                                    </p:cond>
                                  </p:end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build="p">
        <p:tmplLst>
          <p:tmpl lvl="1">
            <p:tnLst>
              <p:par>
                <p:cTn presetID="37" presetClass="entr" presetSubtype="0" fill="hold" nodeType="withEffect">
                  <p:stCondLst>
                    <p:cond delay="300"/>
                  </p:stCondLst>
                  <p:childTnLst>
                    <p:set>
                      <p:cBhvr>
                        <p:cTn dur="1" fill="hold">
                          <p:stCondLst>
                            <p:cond delay="0"/>
                          </p:stCondLst>
                        </p:cTn>
                        <p:tgtEl>
                          <p:spTgt spid="20"/>
                        </p:tgtEl>
                        <p:attrNameLst>
                          <p:attrName>style.visibility</p:attrName>
                        </p:attrNameLst>
                      </p:cBhvr>
                      <p:to>
                        <p:strVal val="visible"/>
                      </p:to>
                    </p:set>
                    <p:animEffect transition="in" filter="fade">
                      <p:cBhvr>
                        <p:cTn dur="600"/>
                        <p:tgtEl>
                          <p:spTgt spid="20"/>
                        </p:tgtEl>
                      </p:cBhvr>
                    </p:animEffect>
                    <p:anim calcmode="lin" valueType="num">
                      <p:cBhvr>
                        <p:cTn dur="600" fill="hold"/>
                        <p:tgtEl>
                          <p:spTgt spid="20"/>
                        </p:tgtEl>
                        <p:attrNameLst>
                          <p:attrName>ppt_x</p:attrName>
                        </p:attrNameLst>
                      </p:cBhvr>
                      <p:tavLst>
                        <p:tav tm="0">
                          <p:val>
                            <p:strVal val="#ppt_x"/>
                          </p:val>
                        </p:tav>
                        <p:tav tm="100000">
                          <p:val>
                            <p:strVal val="#ppt_x"/>
                          </p:val>
                        </p:tav>
                      </p:tavLst>
                    </p:anim>
                    <p:anim calcmode="lin" valueType="num">
                      <p:cBhvr>
                        <p:cTn dur="540" decel="100000" fill="hold"/>
                        <p:tgtEl>
                          <p:spTgt spid="2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0"/>
                        </p:tgtEl>
                        <p:attrNameLst>
                          <p:attrName>ppt_y</p:attrName>
                        </p:attrNameLst>
                      </p:cBhvr>
                      <p:tavLst>
                        <p:tav tm="0">
                          <p:val>
                            <p:strVal val="#ppt_y-.03"/>
                          </p:val>
                        </p:tav>
                        <p:tav tm="100000">
                          <p:val>
                            <p:strVal val="#ppt_y"/>
                          </p:val>
                        </p:tav>
                      </p:tavLst>
                    </p:anim>
                  </p:childTnLst>
                </p:cTn>
              </p:par>
            </p:tnLst>
          </p:tmpl>
        </p:tmplLst>
      </p:bldP>
      <p:bldP spid="21" grpId="0" build="p">
        <p:tmplLst>
          <p:tmpl lvl="1">
            <p:tnLst>
              <p:par>
                <p:cTn presetID="37" presetClass="entr" presetSubtype="0" fill="hold" nodeType="withEffect" nodePh="1">
                  <p:stCondLst>
                    <p:cond delay="300"/>
                  </p:stCondLst>
                  <p:childTnLst>
                    <p:set>
                      <p:cBhvr>
                        <p:cTn dur="1" fill="hold">
                          <p:stCondLst>
                            <p:cond delay="0"/>
                          </p:stCondLst>
                        </p:cTn>
                        <p:tgtEl>
                          <p:spTgt spid="21"/>
                        </p:tgtEl>
                        <p:attrNameLst>
                          <p:attrName>style.visibility</p:attrName>
                        </p:attrNameLst>
                      </p:cBhvr>
                      <p:to>
                        <p:strVal val="visible"/>
                      </p:to>
                    </p:set>
                    <p:animEffect transition="in" filter="fade">
                      <p:cBhvr>
                        <p:cTn dur="600"/>
                        <p:tgtEl>
                          <p:spTgt spid="21"/>
                        </p:tgtEl>
                      </p:cBhvr>
                    </p:animEffect>
                    <p:anim calcmode="lin" valueType="num">
                      <p:cBhvr>
                        <p:cTn dur="600" fill="hold"/>
                        <p:tgtEl>
                          <p:spTgt spid="21"/>
                        </p:tgtEl>
                        <p:attrNameLst>
                          <p:attrName>ppt_x</p:attrName>
                        </p:attrNameLst>
                      </p:cBhvr>
                      <p:tavLst>
                        <p:tav tm="0">
                          <p:val>
                            <p:strVal val="#ppt_x"/>
                          </p:val>
                        </p:tav>
                        <p:tav tm="100000">
                          <p:val>
                            <p:strVal val="#ppt_x"/>
                          </p:val>
                        </p:tav>
                      </p:tavLst>
                    </p:anim>
                    <p:anim calcmode="lin" valueType="num">
                      <p:cBhvr>
                        <p:cTn dur="540" decel="100000" fill="hold"/>
                        <p:tgtEl>
                          <p:spTgt spid="21"/>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1"/>
                        </p:tgtEl>
                        <p:attrNameLst>
                          <p:attrName>ppt_y</p:attrName>
                        </p:attrNameLst>
                      </p:cBhvr>
                      <p:tavLst>
                        <p:tav tm="0">
                          <p:val>
                            <p:strVal val="#ppt_y-.03"/>
                          </p:val>
                        </p:tav>
                        <p:tav tm="100000">
                          <p:val>
                            <p:strVal val="#ppt_y"/>
                          </p:val>
                        </p:tav>
                      </p:tavLst>
                    </p:anim>
                  </p:childTnLst>
                </p:cTn>
              </p:par>
            </p:tnLst>
          </p:tmpl>
        </p:tmplLst>
      </p:bldP>
      <p:bldP spid="22" grpId="0" build="p">
        <p:tmplLst>
          <p:tmpl lvl="1">
            <p:tnLst>
              <p:par>
                <p:cTn presetID="37" presetClass="entr" presetSubtype="0" fill="hold" nodeType="withEffect" nodePh="1">
                  <p:stCondLst>
                    <p:cond delay="300"/>
                  </p:stCondLst>
                  <p:childTnLst>
                    <p:set>
                      <p:cBhvr>
                        <p:cTn dur="1" fill="hold">
                          <p:stCondLst>
                            <p:cond delay="0"/>
                          </p:stCondLst>
                        </p:cTn>
                        <p:tgtEl>
                          <p:spTgt spid="22"/>
                        </p:tgtEl>
                        <p:attrNameLst>
                          <p:attrName>style.visibility</p:attrName>
                        </p:attrNameLst>
                      </p:cBhvr>
                      <p:to>
                        <p:strVal val="visible"/>
                      </p:to>
                    </p:set>
                    <p:animEffect transition="in" filter="fade">
                      <p:cBhvr>
                        <p:cTn dur="600"/>
                        <p:tgtEl>
                          <p:spTgt spid="22"/>
                        </p:tgtEl>
                      </p:cBhvr>
                    </p:animEffect>
                    <p:anim calcmode="lin" valueType="num">
                      <p:cBhvr>
                        <p:cTn dur="600" fill="hold"/>
                        <p:tgtEl>
                          <p:spTgt spid="22"/>
                        </p:tgtEl>
                        <p:attrNameLst>
                          <p:attrName>ppt_x</p:attrName>
                        </p:attrNameLst>
                      </p:cBhvr>
                      <p:tavLst>
                        <p:tav tm="0">
                          <p:val>
                            <p:strVal val="#ppt_x"/>
                          </p:val>
                        </p:tav>
                        <p:tav tm="100000">
                          <p:val>
                            <p:strVal val="#ppt_x"/>
                          </p:val>
                        </p:tav>
                      </p:tavLst>
                    </p:anim>
                    <p:anim calcmode="lin" valueType="num">
                      <p:cBhvr>
                        <p:cTn dur="540" decel="100000" fill="hold"/>
                        <p:tgtEl>
                          <p:spTgt spid="22"/>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2"/>
                        </p:tgtEl>
                        <p:attrNameLst>
                          <p:attrName>ppt_y</p:attrName>
                        </p:attrNameLst>
                      </p:cBhvr>
                      <p:tavLst>
                        <p:tav tm="0">
                          <p:val>
                            <p:strVal val="#ppt_y-.03"/>
                          </p:val>
                        </p:tav>
                        <p:tav tm="100000">
                          <p:val>
                            <p:strVal val="#ppt_y"/>
                          </p:val>
                        </p:tav>
                      </p:tavLst>
                    </p:anim>
                  </p:childTnLst>
                </p:cTn>
              </p:par>
            </p:tnLst>
          </p:tmpl>
        </p:tmplLst>
      </p:bldP>
      <p:bldP spid="8" grpId="0"/>
    </p:bldLst>
  </p:timing>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Title + Image right">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4563533" y="0"/>
            <a:ext cx="4580466"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 name="Title 3"/>
          <p:cNvSpPr>
            <a:spLocks noGrp="1"/>
          </p:cNvSpPr>
          <p:nvPr>
            <p:ph type="title" hasCustomPrompt="1"/>
          </p:nvPr>
        </p:nvSpPr>
        <p:spPr>
          <a:xfrm>
            <a:off x="685801" y="1133055"/>
            <a:ext cx="2717800" cy="1415430"/>
          </a:xfrm>
          <a:prstGeom prst="rect">
            <a:avLst/>
          </a:prstGeom>
        </p:spPr>
        <p:txBody>
          <a:bodyPr lIns="68580" tIns="34290" rIns="68580" bIns="34290">
            <a:no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
        <p:nvSpPr>
          <p:cNvPr id="4" name="Text Placeholder 5"/>
          <p:cNvSpPr>
            <a:spLocks noGrp="1"/>
          </p:cNvSpPr>
          <p:nvPr>
            <p:ph type="body" sz="quarter" idx="10" hasCustomPrompt="1"/>
          </p:nvPr>
        </p:nvSpPr>
        <p:spPr>
          <a:xfrm>
            <a:off x="685800" y="2656611"/>
            <a:ext cx="2717800" cy="213595"/>
          </a:xfrm>
          <a:prstGeom prst="rect">
            <a:avLst/>
          </a:prstGeom>
        </p:spPr>
        <p:txBody>
          <a:bodyPr lIns="68580" tIns="34290" rIns="68580" bIns="34290">
            <a:noAutofit/>
          </a:bodyPr>
          <a:lstStyle>
            <a:lvl1pPr marL="0" indent="0" algn="l">
              <a:buNone/>
              <a:defRPr sz="1200" cap="all">
                <a:solidFill>
                  <a:schemeClr val="tx1">
                    <a:lumMod val="50000"/>
                    <a:lumOff val="50000"/>
                  </a:schemeClr>
                </a:solidFill>
                <a:latin typeface="Lato Light"/>
                <a:cs typeface="Lato Light"/>
              </a:defRPr>
            </a:lvl1pPr>
          </a:lstStyle>
          <a:p>
            <a:pPr lvl="0"/>
            <a:r>
              <a:rPr lang="en-US" dirty="0" err="1"/>
              <a:t>Subitle</a:t>
            </a:r>
            <a:r>
              <a:rPr lang="en-US" dirty="0"/>
              <a:t> Example here</a:t>
            </a:r>
          </a:p>
        </p:txBody>
      </p:sp>
      <p:sp>
        <p:nvSpPr>
          <p:cNvPr id="5" name="Text Placeholder 5"/>
          <p:cNvSpPr>
            <a:spLocks noGrp="1"/>
          </p:cNvSpPr>
          <p:nvPr>
            <p:ph type="body" sz="quarter" idx="12" hasCustomPrompt="1"/>
          </p:nvPr>
        </p:nvSpPr>
        <p:spPr>
          <a:xfrm>
            <a:off x="685800" y="2952942"/>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cxnSp>
        <p:nvCxnSpPr>
          <p:cNvPr id="7" name="Straight Connector 6"/>
          <p:cNvCxnSpPr/>
          <p:nvPr userDrawn="1"/>
        </p:nvCxnSpPr>
        <p:spPr>
          <a:xfrm>
            <a:off x="685800" y="2616182"/>
            <a:ext cx="2717800"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393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540" decel="100000" fill="hold"/>
                                        <p:tgtEl>
                                          <p:spTgt spid="3"/>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600"/>
                                        <p:tgtEl>
                                          <p:spTgt spid="4">
                                            <p:txEl>
                                              <p:pRg st="0" end="0"/>
                                            </p:txEl>
                                          </p:spTgt>
                                        </p:tgtEl>
                                      </p:cBhvr>
                                    </p:animEffect>
                                    <p:anim calcmode="lin" valueType="num">
                                      <p:cBhvr>
                                        <p:cTn id="14" dur="6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4">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600"/>
                                        <p:tgtEl>
                                          <p:spTgt spid="5">
                                            <p:txEl>
                                              <p:pRg st="0" end="0"/>
                                            </p:txEl>
                                          </p:spTgt>
                                        </p:tgtEl>
                                      </p:cBhvr>
                                    </p:animEffect>
                                    <p:anim calcmode="lin" valueType="num">
                                      <p:cBhvr>
                                        <p:cTn id="20" dur="6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5">
                                            <p:txEl>
                                              <p:pRg st="0" end="0"/>
                                            </p:txEl>
                                          </p:spTgt>
                                        </p:tgtEl>
                                        <p:attrNameLst>
                                          <p:attrName>ppt_y</p:attrName>
                                        </p:attrNameLst>
                                      </p:cBhvr>
                                      <p:tavLst>
                                        <p:tav tm="0">
                                          <p:val>
                                            <p:strVal val="#ppt_y-.03"/>
                                          </p:val>
                                        </p:tav>
                                        <p:tav tm="100000">
                                          <p:val>
                                            <p:strVal val="#ppt_y"/>
                                          </p:val>
                                        </p:tav>
                                      </p:tavLst>
                                    </p:anim>
                                  </p:childTnLst>
                                </p:cTn>
                              </p:par>
                              <p:par>
                                <p:cTn id="23" presetID="10" presetClass="entr" presetSubtype="0" fill="hold" grpId="0" nodeType="withEffect" nodePh="1">
                                  <p:stCondLst>
                                    <p:cond delay="0"/>
                                  </p:stCondLst>
                                  <p:endCondLst>
                                    <p:cond evt="begin" delay="0">
                                      <p:tn val="23"/>
                                    </p:cond>
                                  </p:end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build="p">
        <p:tmplLst>
          <p:tmpl lvl="1">
            <p:tnLst>
              <p:par>
                <p:cTn presetID="37" presetClass="entr" presetSubtype="0" fill="hold" nodeType="withEffect">
                  <p:stCondLst>
                    <p:cond delay="300"/>
                  </p:stCondLst>
                  <p:childTnLst>
                    <p:set>
                      <p:cBhvr>
                        <p:cTn dur="1" fill="hold">
                          <p:stCondLst>
                            <p:cond delay="0"/>
                          </p:stCondLst>
                        </p:cTn>
                        <p:tgtEl>
                          <p:spTgt spid="4"/>
                        </p:tgtEl>
                        <p:attrNameLst>
                          <p:attrName>style.visibility</p:attrName>
                        </p:attrNameLst>
                      </p:cBhvr>
                      <p:to>
                        <p:strVal val="visible"/>
                      </p:to>
                    </p:set>
                    <p:animEffect transition="in" filter="fade">
                      <p:cBhvr>
                        <p:cTn dur="600"/>
                        <p:tgtEl>
                          <p:spTgt spid="4"/>
                        </p:tgtEl>
                      </p:cBhvr>
                    </p:animEffect>
                    <p:anim calcmode="lin" valueType="num">
                      <p:cBhvr>
                        <p:cTn dur="600" fill="hold"/>
                        <p:tgtEl>
                          <p:spTgt spid="4"/>
                        </p:tgtEl>
                        <p:attrNameLst>
                          <p:attrName>ppt_x</p:attrName>
                        </p:attrNameLst>
                      </p:cBhvr>
                      <p:tavLst>
                        <p:tav tm="0">
                          <p:val>
                            <p:strVal val="#ppt_x"/>
                          </p:val>
                        </p:tav>
                        <p:tav tm="100000">
                          <p:val>
                            <p:strVal val="#ppt_x"/>
                          </p:val>
                        </p:tav>
                      </p:tavLst>
                    </p:anim>
                    <p:anim calcmode="lin" valueType="num">
                      <p:cBhvr>
                        <p:cTn dur="540" decel="100000" fill="hold"/>
                        <p:tgtEl>
                          <p:spTgt spid="4"/>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tnLst>
          </p:tmpl>
        </p:tmplLst>
      </p:bldP>
      <p:bldP spid="5" grpId="0" build="p">
        <p:tmplLst>
          <p:tmpl lvl="1">
            <p:tnLst>
              <p:par>
                <p:cTn presetID="37" presetClass="entr" presetSubtype="0" fill="hold" nodeType="withEffect" nodePh="1">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600"/>
                        <p:tgtEl>
                          <p:spTgt spid="5"/>
                        </p:tgtEl>
                      </p:cBhvr>
                    </p:animEffect>
                    <p:anim calcmode="lin" valueType="num">
                      <p:cBhvr>
                        <p:cTn dur="600" fill="hold"/>
                        <p:tgtEl>
                          <p:spTgt spid="5"/>
                        </p:tgtEl>
                        <p:attrNameLst>
                          <p:attrName>ppt_x</p:attrName>
                        </p:attrNameLst>
                      </p:cBhvr>
                      <p:tavLst>
                        <p:tav tm="0">
                          <p:val>
                            <p:strVal val="#ppt_x"/>
                          </p:val>
                        </p:tav>
                        <p:tav tm="100000">
                          <p:val>
                            <p:strVal val="#ppt_x"/>
                          </p:val>
                        </p:tav>
                      </p:tavLst>
                    </p:anim>
                    <p:anim calcmode="lin" valueType="num">
                      <p:cBhvr>
                        <p:cTn dur="540" decel="100000" fill="hold"/>
                        <p:tgtEl>
                          <p:spTgt spid="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Title + Image left">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0" y="0"/>
            <a:ext cx="4580466"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 name="Title 3"/>
          <p:cNvSpPr>
            <a:spLocks noGrp="1"/>
          </p:cNvSpPr>
          <p:nvPr>
            <p:ph type="title" hasCustomPrompt="1"/>
          </p:nvPr>
        </p:nvSpPr>
        <p:spPr>
          <a:xfrm>
            <a:off x="5579534" y="1192324"/>
            <a:ext cx="2717800" cy="1415430"/>
          </a:xfrm>
          <a:prstGeom prst="rect">
            <a:avLst/>
          </a:prstGeom>
        </p:spPr>
        <p:txBody>
          <a:bodyPr lIns="68580" tIns="34290" rIns="68580" bIns="34290">
            <a:no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
        <p:nvSpPr>
          <p:cNvPr id="4" name="Text Placeholder 5"/>
          <p:cNvSpPr>
            <a:spLocks noGrp="1"/>
          </p:cNvSpPr>
          <p:nvPr>
            <p:ph type="body" sz="quarter" idx="10" hasCustomPrompt="1"/>
          </p:nvPr>
        </p:nvSpPr>
        <p:spPr>
          <a:xfrm>
            <a:off x="5579533" y="2656611"/>
            <a:ext cx="2717800" cy="213595"/>
          </a:xfrm>
          <a:prstGeom prst="rect">
            <a:avLst/>
          </a:prstGeom>
        </p:spPr>
        <p:txBody>
          <a:bodyPr lIns="68580" tIns="34290" rIns="68580" bIns="34290">
            <a:noAutofit/>
          </a:bodyPr>
          <a:lstStyle>
            <a:lvl1pPr marL="0" indent="0" algn="l">
              <a:buNone/>
              <a:defRPr sz="1200" cap="all">
                <a:solidFill>
                  <a:schemeClr val="tx1">
                    <a:lumMod val="50000"/>
                    <a:lumOff val="50000"/>
                  </a:schemeClr>
                </a:solidFill>
                <a:latin typeface="Lato Light"/>
                <a:cs typeface="Lato Light"/>
              </a:defRPr>
            </a:lvl1pPr>
          </a:lstStyle>
          <a:p>
            <a:pPr lvl="0"/>
            <a:r>
              <a:rPr lang="en-US" dirty="0" err="1"/>
              <a:t>Subitle</a:t>
            </a:r>
            <a:r>
              <a:rPr lang="en-US" dirty="0"/>
              <a:t> Example here</a:t>
            </a:r>
          </a:p>
        </p:txBody>
      </p:sp>
      <p:sp>
        <p:nvSpPr>
          <p:cNvPr id="5" name="Text Placeholder 5"/>
          <p:cNvSpPr>
            <a:spLocks noGrp="1"/>
          </p:cNvSpPr>
          <p:nvPr>
            <p:ph type="body" sz="quarter" idx="12" hasCustomPrompt="1"/>
          </p:nvPr>
        </p:nvSpPr>
        <p:spPr>
          <a:xfrm>
            <a:off x="5579533" y="2952942"/>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cxnSp>
        <p:nvCxnSpPr>
          <p:cNvPr id="7" name="Straight Connector 6"/>
          <p:cNvCxnSpPr/>
          <p:nvPr userDrawn="1"/>
        </p:nvCxnSpPr>
        <p:spPr>
          <a:xfrm>
            <a:off x="5596467" y="2607716"/>
            <a:ext cx="2717800"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9865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540" decel="100000" fill="hold"/>
                                        <p:tgtEl>
                                          <p:spTgt spid="3"/>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600"/>
                                        <p:tgtEl>
                                          <p:spTgt spid="4">
                                            <p:txEl>
                                              <p:pRg st="0" end="0"/>
                                            </p:txEl>
                                          </p:spTgt>
                                        </p:tgtEl>
                                      </p:cBhvr>
                                    </p:animEffect>
                                    <p:anim calcmode="lin" valueType="num">
                                      <p:cBhvr>
                                        <p:cTn id="14" dur="6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4">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600"/>
                                        <p:tgtEl>
                                          <p:spTgt spid="5">
                                            <p:txEl>
                                              <p:pRg st="0" end="0"/>
                                            </p:txEl>
                                          </p:spTgt>
                                        </p:tgtEl>
                                      </p:cBhvr>
                                    </p:animEffect>
                                    <p:anim calcmode="lin" valueType="num">
                                      <p:cBhvr>
                                        <p:cTn id="20" dur="6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5">
                                            <p:txEl>
                                              <p:pRg st="0" end="0"/>
                                            </p:txEl>
                                          </p:spTgt>
                                        </p:tgtEl>
                                        <p:attrNameLst>
                                          <p:attrName>ppt_y</p:attrName>
                                        </p:attrNameLst>
                                      </p:cBhvr>
                                      <p:tavLst>
                                        <p:tav tm="0">
                                          <p:val>
                                            <p:strVal val="#ppt_y-.03"/>
                                          </p:val>
                                        </p:tav>
                                        <p:tav tm="100000">
                                          <p:val>
                                            <p:strVal val="#ppt_y"/>
                                          </p:val>
                                        </p:tav>
                                      </p:tavLst>
                                    </p:anim>
                                  </p:childTnLst>
                                </p:cTn>
                              </p:par>
                              <p:par>
                                <p:cTn id="23" presetID="10" presetClass="entr" presetSubtype="0" fill="hold" grpId="0" nodeType="withEffect" nodePh="1">
                                  <p:stCondLst>
                                    <p:cond delay="0"/>
                                  </p:stCondLst>
                                  <p:endCondLst>
                                    <p:cond evt="begin" delay="0">
                                      <p:tn val="23"/>
                                    </p:cond>
                                  </p:end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build="p">
        <p:tmplLst>
          <p:tmpl lvl="1">
            <p:tnLst>
              <p:par>
                <p:cTn presetID="37" presetClass="entr" presetSubtype="0" fill="hold" nodeType="withEffect">
                  <p:stCondLst>
                    <p:cond delay="300"/>
                  </p:stCondLst>
                  <p:childTnLst>
                    <p:set>
                      <p:cBhvr>
                        <p:cTn dur="1" fill="hold">
                          <p:stCondLst>
                            <p:cond delay="0"/>
                          </p:stCondLst>
                        </p:cTn>
                        <p:tgtEl>
                          <p:spTgt spid="4"/>
                        </p:tgtEl>
                        <p:attrNameLst>
                          <p:attrName>style.visibility</p:attrName>
                        </p:attrNameLst>
                      </p:cBhvr>
                      <p:to>
                        <p:strVal val="visible"/>
                      </p:to>
                    </p:set>
                    <p:animEffect transition="in" filter="fade">
                      <p:cBhvr>
                        <p:cTn dur="600"/>
                        <p:tgtEl>
                          <p:spTgt spid="4"/>
                        </p:tgtEl>
                      </p:cBhvr>
                    </p:animEffect>
                    <p:anim calcmode="lin" valueType="num">
                      <p:cBhvr>
                        <p:cTn dur="600" fill="hold"/>
                        <p:tgtEl>
                          <p:spTgt spid="4"/>
                        </p:tgtEl>
                        <p:attrNameLst>
                          <p:attrName>ppt_x</p:attrName>
                        </p:attrNameLst>
                      </p:cBhvr>
                      <p:tavLst>
                        <p:tav tm="0">
                          <p:val>
                            <p:strVal val="#ppt_x"/>
                          </p:val>
                        </p:tav>
                        <p:tav tm="100000">
                          <p:val>
                            <p:strVal val="#ppt_x"/>
                          </p:val>
                        </p:tav>
                      </p:tavLst>
                    </p:anim>
                    <p:anim calcmode="lin" valueType="num">
                      <p:cBhvr>
                        <p:cTn dur="540" decel="100000" fill="hold"/>
                        <p:tgtEl>
                          <p:spTgt spid="4"/>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tnLst>
          </p:tmpl>
        </p:tmplLst>
      </p:bldP>
      <p:bldP spid="5" grpId="0" build="p">
        <p:tmplLst>
          <p:tmpl lvl="1">
            <p:tnLst>
              <p:par>
                <p:cTn presetID="37" presetClass="entr" presetSubtype="0" fill="hold" nodeType="withEffect" nodePh="1">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600"/>
                        <p:tgtEl>
                          <p:spTgt spid="5"/>
                        </p:tgtEl>
                      </p:cBhvr>
                    </p:animEffect>
                    <p:anim calcmode="lin" valueType="num">
                      <p:cBhvr>
                        <p:cTn dur="600" fill="hold"/>
                        <p:tgtEl>
                          <p:spTgt spid="5"/>
                        </p:tgtEl>
                        <p:attrNameLst>
                          <p:attrName>ppt_x</p:attrName>
                        </p:attrNameLst>
                      </p:cBhvr>
                      <p:tavLst>
                        <p:tav tm="0">
                          <p:val>
                            <p:strVal val="#ppt_x"/>
                          </p:val>
                        </p:tav>
                        <p:tav tm="100000">
                          <p:val>
                            <p:strVal val="#ppt_x"/>
                          </p:val>
                        </p:tav>
                      </p:tavLst>
                    </p:anim>
                    <p:anim calcmode="lin" valueType="num">
                      <p:cBhvr>
                        <p:cTn dur="540" decel="100000" fill="hold"/>
                        <p:tgtEl>
                          <p:spTgt spid="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Wave image + left text 1">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2901478" y="0"/>
            <a:ext cx="6242523" cy="5143500"/>
          </a:xfrm>
          <a:custGeom>
            <a:avLst/>
            <a:gdLst/>
            <a:ahLst/>
            <a:cxnLst/>
            <a:rect l="l" t="t" r="r" b="b"/>
            <a:pathLst>
              <a:path w="6242523" h="5143500">
                <a:moveTo>
                  <a:pt x="3133511" y="0"/>
                </a:moveTo>
                <a:lnTo>
                  <a:pt x="6242523" y="0"/>
                </a:lnTo>
                <a:lnTo>
                  <a:pt x="6242523" y="5143500"/>
                </a:lnTo>
                <a:lnTo>
                  <a:pt x="0" y="5143500"/>
                </a:lnTo>
                <a:lnTo>
                  <a:pt x="135747" y="4889319"/>
                </a:lnTo>
                <a:cubicBezTo>
                  <a:pt x="248126" y="4673324"/>
                  <a:pt x="356228" y="4454762"/>
                  <a:pt x="461309" y="4234673"/>
                </a:cubicBezTo>
                <a:cubicBezTo>
                  <a:pt x="820846" y="3480991"/>
                  <a:pt x="1144721" y="2709586"/>
                  <a:pt x="1565929" y="1988194"/>
                </a:cubicBezTo>
                <a:cubicBezTo>
                  <a:pt x="1914192" y="1391944"/>
                  <a:pt x="2325070" y="835191"/>
                  <a:pt x="2795654" y="336606"/>
                </a:cubicBezTo>
                <a:close/>
              </a:path>
            </a:pathLst>
          </a:cu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6" name="Title 3"/>
          <p:cNvSpPr>
            <a:spLocks noGrp="1"/>
          </p:cNvSpPr>
          <p:nvPr>
            <p:ph type="title" hasCustomPrompt="1"/>
          </p:nvPr>
        </p:nvSpPr>
        <p:spPr>
          <a:xfrm>
            <a:off x="685801" y="1192324"/>
            <a:ext cx="2717800" cy="1415430"/>
          </a:xfrm>
          <a:prstGeom prst="rect">
            <a:avLst/>
          </a:prstGeom>
        </p:spPr>
        <p:txBody>
          <a:bodyPr lIns="68580" tIns="34290" rIns="68580" bIns="34290">
            <a:no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
        <p:nvSpPr>
          <p:cNvPr id="7" name="Text Placeholder 5"/>
          <p:cNvSpPr>
            <a:spLocks noGrp="1"/>
          </p:cNvSpPr>
          <p:nvPr>
            <p:ph type="body" sz="quarter" idx="10" hasCustomPrompt="1"/>
          </p:nvPr>
        </p:nvSpPr>
        <p:spPr>
          <a:xfrm>
            <a:off x="685800" y="2656611"/>
            <a:ext cx="2717800" cy="213595"/>
          </a:xfrm>
          <a:prstGeom prst="rect">
            <a:avLst/>
          </a:prstGeom>
        </p:spPr>
        <p:txBody>
          <a:bodyPr lIns="68580" tIns="34290" rIns="68580" bIns="34290">
            <a:noAutofit/>
          </a:bodyPr>
          <a:lstStyle>
            <a:lvl1pPr marL="0" indent="0" algn="l">
              <a:buNone/>
              <a:defRPr sz="1200" cap="all">
                <a:solidFill>
                  <a:schemeClr val="tx1">
                    <a:lumMod val="50000"/>
                    <a:lumOff val="50000"/>
                  </a:schemeClr>
                </a:solidFill>
                <a:latin typeface="Lato Light"/>
                <a:cs typeface="Lato Light"/>
              </a:defRPr>
            </a:lvl1pPr>
          </a:lstStyle>
          <a:p>
            <a:pPr lvl="0"/>
            <a:r>
              <a:rPr lang="en-US" dirty="0" err="1"/>
              <a:t>Subitle</a:t>
            </a:r>
            <a:r>
              <a:rPr lang="en-US" dirty="0"/>
              <a:t> Example here</a:t>
            </a:r>
          </a:p>
        </p:txBody>
      </p:sp>
      <p:sp>
        <p:nvSpPr>
          <p:cNvPr id="8" name="Text Placeholder 5"/>
          <p:cNvSpPr>
            <a:spLocks noGrp="1"/>
          </p:cNvSpPr>
          <p:nvPr>
            <p:ph type="body" sz="quarter" idx="12" hasCustomPrompt="1"/>
          </p:nvPr>
        </p:nvSpPr>
        <p:spPr>
          <a:xfrm>
            <a:off x="685800" y="2952942"/>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cxnSp>
        <p:nvCxnSpPr>
          <p:cNvPr id="9" name="Straight Connector 8"/>
          <p:cNvCxnSpPr/>
          <p:nvPr userDrawn="1"/>
        </p:nvCxnSpPr>
        <p:spPr>
          <a:xfrm>
            <a:off x="677334" y="2607716"/>
            <a:ext cx="2717800"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666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600"/>
                                        <p:tgtEl>
                                          <p:spTgt spid="6"/>
                                        </p:tgtEl>
                                      </p:cBhvr>
                                    </p:animEffect>
                                    <p:anim calcmode="lin" valueType="num">
                                      <p:cBhvr>
                                        <p:cTn id="8" dur="600" fill="hold"/>
                                        <p:tgtEl>
                                          <p:spTgt spid="6"/>
                                        </p:tgtEl>
                                        <p:attrNameLst>
                                          <p:attrName>ppt_x</p:attrName>
                                        </p:attrNameLst>
                                      </p:cBhvr>
                                      <p:tavLst>
                                        <p:tav tm="0">
                                          <p:val>
                                            <p:strVal val="#ppt_x"/>
                                          </p:val>
                                        </p:tav>
                                        <p:tav tm="100000">
                                          <p:val>
                                            <p:strVal val="#ppt_x"/>
                                          </p:val>
                                        </p:tav>
                                      </p:tavLst>
                                    </p:anim>
                                    <p:anim calcmode="lin" valueType="num">
                                      <p:cBhvr>
                                        <p:cTn id="9" dur="540" decel="100000" fill="hold"/>
                                        <p:tgtEl>
                                          <p:spTgt spid="6"/>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600"/>
                                        <p:tgtEl>
                                          <p:spTgt spid="7">
                                            <p:txEl>
                                              <p:pRg st="0" end="0"/>
                                            </p:txEl>
                                          </p:spTgt>
                                        </p:tgtEl>
                                      </p:cBhvr>
                                    </p:animEffect>
                                    <p:anim calcmode="lin" valueType="num">
                                      <p:cBhvr>
                                        <p:cTn id="14" dur="6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7">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600"/>
                                        <p:tgtEl>
                                          <p:spTgt spid="8">
                                            <p:txEl>
                                              <p:pRg st="0" end="0"/>
                                            </p:txEl>
                                          </p:spTgt>
                                        </p:tgtEl>
                                      </p:cBhvr>
                                    </p:animEffect>
                                    <p:anim calcmode="lin" valueType="num">
                                      <p:cBhvr>
                                        <p:cTn id="20" dur="6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8">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8">
                                            <p:txEl>
                                              <p:pRg st="0" end="0"/>
                                            </p:txEl>
                                          </p:spTgt>
                                        </p:tgtEl>
                                        <p:attrNameLst>
                                          <p:attrName>ppt_y</p:attrName>
                                        </p:attrNameLst>
                                      </p:cBhvr>
                                      <p:tavLst>
                                        <p:tav tm="0">
                                          <p:val>
                                            <p:strVal val="#ppt_y-.03"/>
                                          </p:val>
                                        </p:tav>
                                        <p:tav tm="100000">
                                          <p:val>
                                            <p:strVal val="#ppt_y"/>
                                          </p:val>
                                        </p:tav>
                                      </p:tavLst>
                                    </p:anim>
                                  </p:childTnLst>
                                </p:cTn>
                              </p:par>
                              <p:par>
                                <p:cTn id="23" presetID="10" presetClass="entr" presetSubtype="0" fill="hold" grpId="0" nodeType="withEffect" nodePh="1">
                                  <p:stCondLst>
                                    <p:cond delay="0"/>
                                  </p:stCondLst>
                                  <p:endCondLst>
                                    <p:cond evt="begin" delay="0">
                                      <p:tn val="23"/>
                                    </p:cond>
                                  </p:end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build="p">
        <p:tmplLst>
          <p:tmpl lvl="1">
            <p:tnLst>
              <p:par>
                <p:cTn presetID="37" presetClass="entr" presetSubtype="0" fill="hold" nodeType="withEffect">
                  <p:stCondLst>
                    <p:cond delay="300"/>
                  </p:stCondLst>
                  <p:childTnLst>
                    <p:set>
                      <p:cBhvr>
                        <p:cTn dur="1" fill="hold">
                          <p:stCondLst>
                            <p:cond delay="0"/>
                          </p:stCondLst>
                        </p:cTn>
                        <p:tgtEl>
                          <p:spTgt spid="7"/>
                        </p:tgtEl>
                        <p:attrNameLst>
                          <p:attrName>style.visibility</p:attrName>
                        </p:attrNameLst>
                      </p:cBhvr>
                      <p:to>
                        <p:strVal val="visible"/>
                      </p:to>
                    </p:set>
                    <p:animEffect transition="in" filter="fade">
                      <p:cBhvr>
                        <p:cTn dur="600"/>
                        <p:tgtEl>
                          <p:spTgt spid="7"/>
                        </p:tgtEl>
                      </p:cBhvr>
                    </p:animEffect>
                    <p:anim calcmode="lin" valueType="num">
                      <p:cBhvr>
                        <p:cTn dur="600" fill="hold"/>
                        <p:tgtEl>
                          <p:spTgt spid="7"/>
                        </p:tgtEl>
                        <p:attrNameLst>
                          <p:attrName>ppt_x</p:attrName>
                        </p:attrNameLst>
                      </p:cBhvr>
                      <p:tavLst>
                        <p:tav tm="0">
                          <p:val>
                            <p:strVal val="#ppt_x"/>
                          </p:val>
                        </p:tav>
                        <p:tav tm="100000">
                          <p:val>
                            <p:strVal val="#ppt_x"/>
                          </p:val>
                        </p:tav>
                      </p:tavLst>
                    </p:anim>
                    <p:anim calcmode="lin" valueType="num">
                      <p:cBhvr>
                        <p:cTn dur="540" decel="100000" fill="hold"/>
                        <p:tgtEl>
                          <p:spTgt spid="7"/>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7"/>
                        </p:tgtEl>
                        <p:attrNameLst>
                          <p:attrName>ppt_y</p:attrName>
                        </p:attrNameLst>
                      </p:cBhvr>
                      <p:tavLst>
                        <p:tav tm="0">
                          <p:val>
                            <p:strVal val="#ppt_y-.03"/>
                          </p:val>
                        </p:tav>
                        <p:tav tm="100000">
                          <p:val>
                            <p:strVal val="#ppt_y"/>
                          </p:val>
                        </p:tav>
                      </p:tavLst>
                    </p:anim>
                  </p:childTnLst>
                </p:cTn>
              </p:par>
            </p:tnLst>
          </p:tmpl>
        </p:tmplLst>
      </p:bldP>
      <p:bldP spid="8" grpId="0" build="p">
        <p:tmplLst>
          <p:tmpl lvl="1">
            <p:tnLst>
              <p:par>
                <p:cTn presetID="37" presetClass="entr" presetSubtype="0" fill="hold" nodeType="withEffect" nodePh="1">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600"/>
                        <p:tgtEl>
                          <p:spTgt spid="8"/>
                        </p:tgtEl>
                      </p:cBhvr>
                    </p:animEffect>
                    <p:anim calcmode="lin" valueType="num">
                      <p:cBhvr>
                        <p:cTn dur="600" fill="hold"/>
                        <p:tgtEl>
                          <p:spTgt spid="8"/>
                        </p:tgtEl>
                        <p:attrNameLst>
                          <p:attrName>ppt_x</p:attrName>
                        </p:attrNameLst>
                      </p:cBhvr>
                      <p:tavLst>
                        <p:tav tm="0">
                          <p:val>
                            <p:strVal val="#ppt_x"/>
                          </p:val>
                        </p:tav>
                        <p:tav tm="100000">
                          <p:val>
                            <p:strVal val="#ppt_x"/>
                          </p:val>
                        </p:tav>
                      </p:tavLst>
                    </p:anim>
                    <p:anim calcmode="lin" valueType="num">
                      <p:cBhvr>
                        <p:cTn dur="540" decel="100000" fill="hold"/>
                        <p:tgtEl>
                          <p:spTgt spid="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8"/>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Wave image right">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3190241" y="0"/>
            <a:ext cx="5953759" cy="5143500"/>
          </a:xfrm>
          <a:custGeom>
            <a:avLst/>
            <a:gdLst/>
            <a:ahLst/>
            <a:cxnLst/>
            <a:rect l="l" t="t" r="r" b="b"/>
            <a:pathLst>
              <a:path w="5953759" h="5143500">
                <a:moveTo>
                  <a:pt x="3288834" y="0"/>
                </a:moveTo>
                <a:lnTo>
                  <a:pt x="5953759" y="0"/>
                </a:lnTo>
                <a:lnTo>
                  <a:pt x="5953759" y="5143500"/>
                </a:lnTo>
                <a:lnTo>
                  <a:pt x="0" y="5143500"/>
                </a:lnTo>
                <a:lnTo>
                  <a:pt x="81372" y="5005636"/>
                </a:lnTo>
                <a:cubicBezTo>
                  <a:pt x="130330" y="4914257"/>
                  <a:pt x="175521" y="4820836"/>
                  <a:pt x="216820" y="4725608"/>
                </a:cubicBezTo>
                <a:cubicBezTo>
                  <a:pt x="378776" y="4352096"/>
                  <a:pt x="478896" y="3955195"/>
                  <a:pt x="556815" y="3553463"/>
                </a:cubicBezTo>
                <a:cubicBezTo>
                  <a:pt x="623398" y="3209568"/>
                  <a:pt x="673634" y="2862235"/>
                  <a:pt x="768660" y="2524955"/>
                </a:cubicBezTo>
                <a:cubicBezTo>
                  <a:pt x="925842" y="1967385"/>
                  <a:pt x="1201360" y="1447579"/>
                  <a:pt x="1601511" y="1028632"/>
                </a:cubicBezTo>
                <a:cubicBezTo>
                  <a:pt x="1974199" y="638279"/>
                  <a:pt x="2432908" y="354235"/>
                  <a:pt x="2918052" y="144180"/>
                </a:cubicBezTo>
                <a:cubicBezTo>
                  <a:pt x="3037406" y="92499"/>
                  <a:pt x="3158768" y="45104"/>
                  <a:pt x="3281909" y="2136"/>
                </a:cubicBezTo>
                <a:close/>
              </a:path>
            </a:pathLst>
          </a:cu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Tree>
    <p:extLst>
      <p:ext uri="{BB962C8B-B14F-4D97-AF65-F5344CB8AC3E}">
        <p14:creationId xmlns:p14="http://schemas.microsoft.com/office/powerpoint/2010/main" val="71489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Wave image left">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1" y="0"/>
            <a:ext cx="5660435" cy="5162746"/>
          </a:xfrm>
          <a:custGeom>
            <a:avLst/>
            <a:gdLst/>
            <a:ahLst/>
            <a:cxnLst/>
            <a:rect l="l" t="t" r="r" b="b"/>
            <a:pathLst>
              <a:path w="5660435" h="5143500">
                <a:moveTo>
                  <a:pt x="0" y="0"/>
                </a:moveTo>
                <a:lnTo>
                  <a:pt x="1773951" y="0"/>
                </a:lnTo>
                <a:lnTo>
                  <a:pt x="1955732" y="200362"/>
                </a:lnTo>
                <a:cubicBezTo>
                  <a:pt x="2250453" y="502488"/>
                  <a:pt x="2576298" y="774971"/>
                  <a:pt x="2913231" y="1033670"/>
                </a:cubicBezTo>
                <a:cubicBezTo>
                  <a:pt x="3297869" y="1328796"/>
                  <a:pt x="3696876" y="1605807"/>
                  <a:pt x="4055735" y="1932061"/>
                </a:cubicBezTo>
                <a:cubicBezTo>
                  <a:pt x="4648918" y="2471516"/>
                  <a:pt x="5122159" y="3134142"/>
                  <a:pt x="5393435" y="3888713"/>
                </a:cubicBezTo>
                <a:cubicBezTo>
                  <a:pt x="5519862" y="4240157"/>
                  <a:pt x="5600080" y="4601791"/>
                  <a:pt x="5643698" y="4966891"/>
                </a:cubicBezTo>
                <a:lnTo>
                  <a:pt x="5660435" y="5143500"/>
                </a:lnTo>
                <a:lnTo>
                  <a:pt x="0" y="5143500"/>
                </a:lnTo>
                <a:close/>
              </a:path>
            </a:pathLst>
          </a:cu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Tree>
    <p:extLst>
      <p:ext uri="{BB962C8B-B14F-4D97-AF65-F5344CB8AC3E}">
        <p14:creationId xmlns:p14="http://schemas.microsoft.com/office/powerpoint/2010/main" val="425852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Wave image right + title">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3190241" y="0"/>
            <a:ext cx="5953759" cy="5143500"/>
          </a:xfrm>
          <a:custGeom>
            <a:avLst/>
            <a:gdLst/>
            <a:ahLst/>
            <a:cxnLst/>
            <a:rect l="l" t="t" r="r" b="b"/>
            <a:pathLst>
              <a:path w="5953759" h="5143500">
                <a:moveTo>
                  <a:pt x="3288834" y="0"/>
                </a:moveTo>
                <a:lnTo>
                  <a:pt x="5953759" y="0"/>
                </a:lnTo>
                <a:lnTo>
                  <a:pt x="5953759" y="5143500"/>
                </a:lnTo>
                <a:lnTo>
                  <a:pt x="0" y="5143500"/>
                </a:lnTo>
                <a:lnTo>
                  <a:pt x="81372" y="5005636"/>
                </a:lnTo>
                <a:cubicBezTo>
                  <a:pt x="130330" y="4914257"/>
                  <a:pt x="175521" y="4820836"/>
                  <a:pt x="216820" y="4725608"/>
                </a:cubicBezTo>
                <a:cubicBezTo>
                  <a:pt x="378776" y="4352096"/>
                  <a:pt x="478896" y="3955195"/>
                  <a:pt x="556815" y="3553463"/>
                </a:cubicBezTo>
                <a:cubicBezTo>
                  <a:pt x="623398" y="3209568"/>
                  <a:pt x="673634" y="2862235"/>
                  <a:pt x="768660" y="2524955"/>
                </a:cubicBezTo>
                <a:cubicBezTo>
                  <a:pt x="925842" y="1967385"/>
                  <a:pt x="1201360" y="1447579"/>
                  <a:pt x="1601511" y="1028632"/>
                </a:cubicBezTo>
                <a:cubicBezTo>
                  <a:pt x="1974199" y="638279"/>
                  <a:pt x="2432908" y="354235"/>
                  <a:pt x="2918052" y="144180"/>
                </a:cubicBezTo>
                <a:cubicBezTo>
                  <a:pt x="3037406" y="92499"/>
                  <a:pt x="3158768" y="45104"/>
                  <a:pt x="3281909" y="2136"/>
                </a:cubicBezTo>
                <a:close/>
              </a:path>
            </a:pathLst>
          </a:cu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 name="Title 3"/>
          <p:cNvSpPr>
            <a:spLocks noGrp="1"/>
          </p:cNvSpPr>
          <p:nvPr>
            <p:ph type="title" hasCustomPrompt="1"/>
          </p:nvPr>
        </p:nvSpPr>
        <p:spPr>
          <a:xfrm>
            <a:off x="685801" y="786627"/>
            <a:ext cx="2717800" cy="1415430"/>
          </a:xfrm>
          <a:prstGeom prst="rect">
            <a:avLst/>
          </a:prstGeom>
        </p:spPr>
        <p:txBody>
          <a:bodyPr lIns="68580" tIns="34290" rIns="68580" bIns="34290">
            <a:no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Tree>
    <p:extLst>
      <p:ext uri="{BB962C8B-B14F-4D97-AF65-F5344CB8AC3E}">
        <p14:creationId xmlns:p14="http://schemas.microsoft.com/office/powerpoint/2010/main" val="366238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540" decel="100000" fill="hold"/>
                                        <p:tgtEl>
                                          <p:spTgt spid="3"/>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3"/>
                                        </p:tgtEl>
                                        <p:attrNameLst>
                                          <p:attrName>ppt_y</p:attrName>
                                        </p:attrNameLst>
                                      </p:cBhvr>
                                      <p:tavLst>
                                        <p:tav tm="0">
                                          <p:val>
                                            <p:strVal val="#ppt_y-.03"/>
                                          </p:val>
                                        </p:tav>
                                        <p:tav tm="100000">
                                          <p:val>
                                            <p:strVal val="#ppt_y"/>
                                          </p:val>
                                        </p:tav>
                                      </p:tavLst>
                                    </p:anim>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Wave image left + title">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0" y="0"/>
            <a:ext cx="5660435" cy="5162746"/>
          </a:xfrm>
          <a:custGeom>
            <a:avLst/>
            <a:gdLst/>
            <a:ahLst/>
            <a:cxnLst/>
            <a:rect l="l" t="t" r="r" b="b"/>
            <a:pathLst>
              <a:path w="5660435" h="5143500">
                <a:moveTo>
                  <a:pt x="0" y="0"/>
                </a:moveTo>
                <a:lnTo>
                  <a:pt x="1773951" y="0"/>
                </a:lnTo>
                <a:lnTo>
                  <a:pt x="1955732" y="200362"/>
                </a:lnTo>
                <a:cubicBezTo>
                  <a:pt x="2250453" y="502488"/>
                  <a:pt x="2576298" y="774971"/>
                  <a:pt x="2913231" y="1033670"/>
                </a:cubicBezTo>
                <a:cubicBezTo>
                  <a:pt x="3297869" y="1328796"/>
                  <a:pt x="3696876" y="1605807"/>
                  <a:pt x="4055735" y="1932061"/>
                </a:cubicBezTo>
                <a:cubicBezTo>
                  <a:pt x="4648918" y="2471516"/>
                  <a:pt x="5122159" y="3134142"/>
                  <a:pt x="5393435" y="3888713"/>
                </a:cubicBezTo>
                <a:cubicBezTo>
                  <a:pt x="5519862" y="4240157"/>
                  <a:pt x="5600080" y="4601791"/>
                  <a:pt x="5643698" y="4966891"/>
                </a:cubicBezTo>
                <a:lnTo>
                  <a:pt x="5660435" y="5143500"/>
                </a:lnTo>
                <a:lnTo>
                  <a:pt x="0" y="5143500"/>
                </a:lnTo>
                <a:close/>
              </a:path>
            </a:pathLst>
          </a:cu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4" name="Title 3"/>
          <p:cNvSpPr>
            <a:spLocks noGrp="1"/>
          </p:cNvSpPr>
          <p:nvPr>
            <p:ph type="title" hasCustomPrompt="1"/>
          </p:nvPr>
        </p:nvSpPr>
        <p:spPr>
          <a:xfrm>
            <a:off x="5579534" y="884388"/>
            <a:ext cx="2717800" cy="1415430"/>
          </a:xfrm>
          <a:prstGeom prst="rect">
            <a:avLst/>
          </a:prstGeom>
        </p:spPr>
        <p:txBody>
          <a:bodyPr lIns="68580" tIns="34290" rIns="68580" bIns="34290">
            <a:no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Tree>
    <p:extLst>
      <p:ext uri="{BB962C8B-B14F-4D97-AF65-F5344CB8AC3E}">
        <p14:creationId xmlns:p14="http://schemas.microsoft.com/office/powerpoint/2010/main" val="31042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540" decel="100000" fill="hold"/>
                                        <p:tgtEl>
                                          <p:spTgt spid="4"/>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Wave image + left text 2">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1649184" y="0"/>
            <a:ext cx="7494816" cy="5208599"/>
          </a:xfrm>
          <a:custGeom>
            <a:avLst/>
            <a:gdLst/>
            <a:ahLst/>
            <a:cxnLst/>
            <a:rect l="l" t="t" r="r" b="b"/>
            <a:pathLst>
              <a:path w="7494816" h="5208599">
                <a:moveTo>
                  <a:pt x="2076744" y="1780058"/>
                </a:moveTo>
                <a:cubicBezTo>
                  <a:pt x="2126472" y="1835346"/>
                  <a:pt x="2184907" y="1881763"/>
                  <a:pt x="2249549" y="1917647"/>
                </a:cubicBezTo>
                <a:cubicBezTo>
                  <a:pt x="2312936" y="1952828"/>
                  <a:pt x="2381541" y="1977457"/>
                  <a:pt x="2451387" y="1998235"/>
                </a:cubicBezTo>
                <a:cubicBezTo>
                  <a:pt x="2511179" y="2016000"/>
                  <a:pt x="2571864" y="2030928"/>
                  <a:pt x="2629991" y="2053619"/>
                </a:cubicBezTo>
                <a:cubicBezTo>
                  <a:pt x="2726080" y="2091147"/>
                  <a:pt x="2813424" y="2148992"/>
                  <a:pt x="2880732" y="2227176"/>
                </a:cubicBezTo>
                <a:cubicBezTo>
                  <a:pt x="2943448" y="2299997"/>
                  <a:pt x="2985831" y="2386219"/>
                  <a:pt x="3014643" y="2475843"/>
                </a:cubicBezTo>
                <a:cubicBezTo>
                  <a:pt x="3043000" y="2564039"/>
                  <a:pt x="3058642" y="2656742"/>
                  <a:pt x="3060252" y="2751178"/>
                </a:cubicBezTo>
                <a:cubicBezTo>
                  <a:pt x="2996832" y="2671421"/>
                  <a:pt x="2913200" y="2610103"/>
                  <a:pt x="2818044" y="2573619"/>
                </a:cubicBezTo>
                <a:cubicBezTo>
                  <a:pt x="2744595" y="2545463"/>
                  <a:pt x="2666264" y="2532970"/>
                  <a:pt x="2591568" y="2508424"/>
                </a:cubicBezTo>
                <a:cubicBezTo>
                  <a:pt x="2448114" y="2461248"/>
                  <a:pt x="2322383" y="2371538"/>
                  <a:pt x="2230824" y="2251439"/>
                </a:cubicBezTo>
                <a:cubicBezTo>
                  <a:pt x="2127741" y="2116216"/>
                  <a:pt x="2073410" y="1950060"/>
                  <a:pt x="2076744" y="1780058"/>
                </a:cubicBezTo>
                <a:close/>
                <a:moveTo>
                  <a:pt x="0" y="0"/>
                </a:moveTo>
                <a:lnTo>
                  <a:pt x="7494816" y="0"/>
                </a:lnTo>
                <a:lnTo>
                  <a:pt x="7494816" y="5143500"/>
                </a:lnTo>
                <a:lnTo>
                  <a:pt x="4750086" y="5143500"/>
                </a:lnTo>
                <a:lnTo>
                  <a:pt x="4740729" y="5112464"/>
                </a:lnTo>
                <a:lnTo>
                  <a:pt x="4736394" y="5208599"/>
                </a:lnTo>
                <a:cubicBezTo>
                  <a:pt x="4605461" y="5005483"/>
                  <a:pt x="4422500" y="4841137"/>
                  <a:pt x="4206509" y="4732689"/>
                </a:cubicBezTo>
                <a:cubicBezTo>
                  <a:pt x="4039788" y="4648991"/>
                  <a:pt x="3857868" y="4601112"/>
                  <a:pt x="3687359" y="4525642"/>
                </a:cubicBezTo>
                <a:cubicBezTo>
                  <a:pt x="3359902" y="4380619"/>
                  <a:pt x="3084259" y="4139381"/>
                  <a:pt x="2896394" y="3834453"/>
                </a:cubicBezTo>
                <a:cubicBezTo>
                  <a:pt x="2684890" y="3491128"/>
                  <a:pt x="2595698" y="3086255"/>
                  <a:pt x="2643493" y="2685850"/>
                </a:cubicBezTo>
                <a:cubicBezTo>
                  <a:pt x="2747862" y="2828003"/>
                  <a:pt x="2874860" y="2951267"/>
                  <a:pt x="3018983" y="3051134"/>
                </a:cubicBezTo>
                <a:cubicBezTo>
                  <a:pt x="3160306" y="3149046"/>
                  <a:pt x="3316423" y="3223280"/>
                  <a:pt x="3476372" y="3288718"/>
                </a:cubicBezTo>
                <a:cubicBezTo>
                  <a:pt x="3613303" y="3344686"/>
                  <a:pt x="3753009" y="3394167"/>
                  <a:pt x="3884853" y="3461369"/>
                </a:cubicBezTo>
                <a:cubicBezTo>
                  <a:pt x="3939340" y="3489151"/>
                  <a:pt x="3992238" y="3519803"/>
                  <a:pt x="4043133" y="3553281"/>
                </a:cubicBezTo>
                <a:lnTo>
                  <a:pt x="4045274" y="3554875"/>
                </a:lnTo>
                <a:lnTo>
                  <a:pt x="3909149" y="3328454"/>
                </a:lnTo>
                <a:cubicBezTo>
                  <a:pt x="3390306" y="2526346"/>
                  <a:pt x="2717451" y="1829067"/>
                  <a:pt x="1947681" y="1252345"/>
                </a:cubicBezTo>
                <a:cubicBezTo>
                  <a:pt x="1482004" y="903565"/>
                  <a:pt x="984570" y="602315"/>
                  <a:pt x="487691" y="299860"/>
                </a:cubicBezTo>
                <a:close/>
              </a:path>
            </a:pathLst>
          </a:cu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7" name="Title 3"/>
          <p:cNvSpPr>
            <a:spLocks noGrp="1"/>
          </p:cNvSpPr>
          <p:nvPr>
            <p:ph type="title" hasCustomPrompt="1"/>
          </p:nvPr>
        </p:nvSpPr>
        <p:spPr>
          <a:xfrm>
            <a:off x="685801" y="1133055"/>
            <a:ext cx="2717800" cy="1415430"/>
          </a:xfrm>
          <a:prstGeom prst="rect">
            <a:avLst/>
          </a:prstGeom>
        </p:spPr>
        <p:txBody>
          <a:bodyPr lIns="68580" tIns="34290" rIns="68580" bIns="34290">
            <a:no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
        <p:nvSpPr>
          <p:cNvPr id="8" name="Text Placeholder 5"/>
          <p:cNvSpPr>
            <a:spLocks noGrp="1"/>
          </p:cNvSpPr>
          <p:nvPr>
            <p:ph type="body" sz="quarter" idx="10" hasCustomPrompt="1"/>
          </p:nvPr>
        </p:nvSpPr>
        <p:spPr>
          <a:xfrm>
            <a:off x="685800" y="2656611"/>
            <a:ext cx="2717800" cy="213595"/>
          </a:xfrm>
          <a:prstGeom prst="rect">
            <a:avLst/>
          </a:prstGeom>
        </p:spPr>
        <p:txBody>
          <a:bodyPr lIns="68580" tIns="34290" rIns="68580" bIns="34290">
            <a:noAutofit/>
          </a:bodyPr>
          <a:lstStyle>
            <a:lvl1pPr marL="0" indent="0" algn="l">
              <a:buNone/>
              <a:defRPr sz="1200" cap="all">
                <a:solidFill>
                  <a:schemeClr val="tx1">
                    <a:lumMod val="50000"/>
                    <a:lumOff val="50000"/>
                  </a:schemeClr>
                </a:solidFill>
                <a:latin typeface="Lato Light"/>
                <a:cs typeface="Lato Light"/>
              </a:defRPr>
            </a:lvl1pPr>
          </a:lstStyle>
          <a:p>
            <a:pPr lvl="0"/>
            <a:r>
              <a:rPr lang="en-US" dirty="0" err="1"/>
              <a:t>Subitle</a:t>
            </a:r>
            <a:r>
              <a:rPr lang="en-US" dirty="0"/>
              <a:t> Example here</a:t>
            </a:r>
          </a:p>
        </p:txBody>
      </p:sp>
      <p:sp>
        <p:nvSpPr>
          <p:cNvPr id="9" name="Text Placeholder 5"/>
          <p:cNvSpPr>
            <a:spLocks noGrp="1"/>
          </p:cNvSpPr>
          <p:nvPr>
            <p:ph type="body" sz="quarter" idx="12" hasCustomPrompt="1"/>
          </p:nvPr>
        </p:nvSpPr>
        <p:spPr>
          <a:xfrm>
            <a:off x="685800" y="2952942"/>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cxnSp>
        <p:nvCxnSpPr>
          <p:cNvPr id="6" name="Straight Connector 5"/>
          <p:cNvCxnSpPr/>
          <p:nvPr userDrawn="1"/>
        </p:nvCxnSpPr>
        <p:spPr>
          <a:xfrm>
            <a:off x="685800" y="2607716"/>
            <a:ext cx="2717800"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317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600"/>
                                        <p:tgtEl>
                                          <p:spTgt spid="7"/>
                                        </p:tgtEl>
                                      </p:cBhvr>
                                    </p:animEffect>
                                    <p:anim calcmode="lin" valueType="num">
                                      <p:cBhvr>
                                        <p:cTn id="8" dur="600" fill="hold"/>
                                        <p:tgtEl>
                                          <p:spTgt spid="7"/>
                                        </p:tgtEl>
                                        <p:attrNameLst>
                                          <p:attrName>ppt_x</p:attrName>
                                        </p:attrNameLst>
                                      </p:cBhvr>
                                      <p:tavLst>
                                        <p:tav tm="0">
                                          <p:val>
                                            <p:strVal val="#ppt_x"/>
                                          </p:val>
                                        </p:tav>
                                        <p:tav tm="100000">
                                          <p:val>
                                            <p:strVal val="#ppt_x"/>
                                          </p:val>
                                        </p:tav>
                                      </p:tavLst>
                                    </p:anim>
                                    <p:anim calcmode="lin" valueType="num">
                                      <p:cBhvr>
                                        <p:cTn id="9" dur="540" decel="100000" fill="hold"/>
                                        <p:tgtEl>
                                          <p:spTgt spid="7"/>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600"/>
                                        <p:tgtEl>
                                          <p:spTgt spid="8">
                                            <p:txEl>
                                              <p:pRg st="0" end="0"/>
                                            </p:txEl>
                                          </p:spTgt>
                                        </p:tgtEl>
                                      </p:cBhvr>
                                    </p:animEffect>
                                    <p:anim calcmode="lin" valueType="num">
                                      <p:cBhvr>
                                        <p:cTn id="14" dur="6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8">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8">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600"/>
                                        <p:tgtEl>
                                          <p:spTgt spid="9">
                                            <p:txEl>
                                              <p:pRg st="0" end="0"/>
                                            </p:txEl>
                                          </p:spTgt>
                                        </p:tgtEl>
                                      </p:cBhvr>
                                    </p:animEffect>
                                    <p:anim calcmode="lin" valueType="num">
                                      <p:cBhvr>
                                        <p:cTn id="20" dur="6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9">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9">
                                            <p:txEl>
                                              <p:pRg st="0" end="0"/>
                                            </p:txEl>
                                          </p:spTgt>
                                        </p:tgtEl>
                                        <p:attrNameLst>
                                          <p:attrName>ppt_y</p:attrName>
                                        </p:attrNameLst>
                                      </p:cBhvr>
                                      <p:tavLst>
                                        <p:tav tm="0">
                                          <p:val>
                                            <p:strVal val="#ppt_y-.03"/>
                                          </p:val>
                                        </p:tav>
                                        <p:tav tm="100000">
                                          <p:val>
                                            <p:strVal val="#ppt_y"/>
                                          </p:val>
                                        </p:tav>
                                      </p:tavLst>
                                    </p:anim>
                                  </p:childTnLst>
                                </p:cTn>
                              </p:par>
                              <p:par>
                                <p:cTn id="23" presetID="10" presetClass="entr" presetSubtype="0" fill="hold" grpId="0" nodeType="withEffect" nodePh="1">
                                  <p:stCondLst>
                                    <p:cond delay="0"/>
                                  </p:stCondLst>
                                  <p:endCondLst>
                                    <p:cond evt="begin" delay="0">
                                      <p:tn val="23"/>
                                    </p:cond>
                                  </p:end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build="p">
        <p:tmplLst>
          <p:tmpl lvl="1">
            <p:tnLst>
              <p:par>
                <p:cTn presetID="37" presetClass="entr" presetSubtype="0" fill="hold" nodeType="withEffect">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600"/>
                        <p:tgtEl>
                          <p:spTgt spid="8"/>
                        </p:tgtEl>
                      </p:cBhvr>
                    </p:animEffect>
                    <p:anim calcmode="lin" valueType="num">
                      <p:cBhvr>
                        <p:cTn dur="600" fill="hold"/>
                        <p:tgtEl>
                          <p:spTgt spid="8"/>
                        </p:tgtEl>
                        <p:attrNameLst>
                          <p:attrName>ppt_x</p:attrName>
                        </p:attrNameLst>
                      </p:cBhvr>
                      <p:tavLst>
                        <p:tav tm="0">
                          <p:val>
                            <p:strVal val="#ppt_x"/>
                          </p:val>
                        </p:tav>
                        <p:tav tm="100000">
                          <p:val>
                            <p:strVal val="#ppt_x"/>
                          </p:val>
                        </p:tav>
                      </p:tavLst>
                    </p:anim>
                    <p:anim calcmode="lin" valueType="num">
                      <p:cBhvr>
                        <p:cTn dur="540" decel="100000" fill="hold"/>
                        <p:tgtEl>
                          <p:spTgt spid="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8"/>
                        </p:tgtEl>
                        <p:attrNameLst>
                          <p:attrName>ppt_y</p:attrName>
                        </p:attrNameLst>
                      </p:cBhvr>
                      <p:tavLst>
                        <p:tav tm="0">
                          <p:val>
                            <p:strVal val="#ppt_y-.03"/>
                          </p:val>
                        </p:tav>
                        <p:tav tm="100000">
                          <p:val>
                            <p:strVal val="#ppt_y"/>
                          </p:val>
                        </p:tav>
                      </p:tavLst>
                    </p:anim>
                  </p:childTnLst>
                </p:cTn>
              </p:par>
            </p:tnLst>
          </p:tmpl>
        </p:tmplLst>
      </p:bldP>
      <p:bldP spid="9" grpId="0" build="p">
        <p:tmplLst>
          <p:tmpl lvl="1">
            <p:tnLst>
              <p:par>
                <p:cTn presetID="37" presetClass="entr" presetSubtype="0" fill="hold" nodeType="withEffect" nodePh="1">
                  <p:stCondLst>
                    <p:cond delay="300"/>
                  </p:stCondLst>
                  <p:childTnLst>
                    <p:set>
                      <p:cBhvr>
                        <p:cTn dur="1" fill="hold">
                          <p:stCondLst>
                            <p:cond delay="0"/>
                          </p:stCondLst>
                        </p:cTn>
                        <p:tgtEl>
                          <p:spTgt spid="9"/>
                        </p:tgtEl>
                        <p:attrNameLst>
                          <p:attrName>style.visibility</p:attrName>
                        </p:attrNameLst>
                      </p:cBhvr>
                      <p:to>
                        <p:strVal val="visible"/>
                      </p:to>
                    </p:set>
                    <p:animEffect transition="in" filter="fade">
                      <p:cBhvr>
                        <p:cTn dur="600"/>
                        <p:tgtEl>
                          <p:spTgt spid="9"/>
                        </p:tgtEl>
                      </p:cBhvr>
                    </p:animEffect>
                    <p:anim calcmode="lin" valueType="num">
                      <p:cBhvr>
                        <p:cTn dur="600" fill="hold"/>
                        <p:tgtEl>
                          <p:spTgt spid="9"/>
                        </p:tgtEl>
                        <p:attrNameLst>
                          <p:attrName>ppt_x</p:attrName>
                        </p:attrNameLst>
                      </p:cBhvr>
                      <p:tavLst>
                        <p:tav tm="0">
                          <p:val>
                            <p:strVal val="#ppt_x"/>
                          </p:val>
                        </p:tav>
                        <p:tav tm="100000">
                          <p:val>
                            <p:strVal val="#ppt_x"/>
                          </p:val>
                        </p:tav>
                      </p:tavLst>
                    </p:anim>
                    <p:anim calcmode="lin" valueType="num">
                      <p:cBhvr>
                        <p:cTn dur="540" decel="100000" fill="hold"/>
                        <p:tgtEl>
                          <p:spTgt spid="9"/>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9"/>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Wave image + right text 1">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0" y="-19246"/>
            <a:ext cx="5660435" cy="5162746"/>
          </a:xfrm>
          <a:custGeom>
            <a:avLst/>
            <a:gdLst/>
            <a:ahLst/>
            <a:cxnLst/>
            <a:rect l="l" t="t" r="r" b="b"/>
            <a:pathLst>
              <a:path w="5660435" h="5143500">
                <a:moveTo>
                  <a:pt x="0" y="0"/>
                </a:moveTo>
                <a:lnTo>
                  <a:pt x="1773951" y="0"/>
                </a:lnTo>
                <a:lnTo>
                  <a:pt x="1955732" y="200362"/>
                </a:lnTo>
                <a:cubicBezTo>
                  <a:pt x="2250453" y="502488"/>
                  <a:pt x="2576298" y="774971"/>
                  <a:pt x="2913231" y="1033670"/>
                </a:cubicBezTo>
                <a:cubicBezTo>
                  <a:pt x="3297869" y="1328796"/>
                  <a:pt x="3696876" y="1605807"/>
                  <a:pt x="4055735" y="1932061"/>
                </a:cubicBezTo>
                <a:cubicBezTo>
                  <a:pt x="4648918" y="2471516"/>
                  <a:pt x="5122159" y="3134142"/>
                  <a:pt x="5393435" y="3888713"/>
                </a:cubicBezTo>
                <a:cubicBezTo>
                  <a:pt x="5519862" y="4240157"/>
                  <a:pt x="5600080" y="4601791"/>
                  <a:pt x="5643698" y="4966891"/>
                </a:cubicBezTo>
                <a:lnTo>
                  <a:pt x="5660435" y="5143500"/>
                </a:lnTo>
                <a:lnTo>
                  <a:pt x="0" y="5143500"/>
                </a:lnTo>
                <a:close/>
              </a:path>
            </a:pathLst>
          </a:cu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5" name="Text Placeholder 5"/>
          <p:cNvSpPr>
            <a:spLocks noGrp="1"/>
          </p:cNvSpPr>
          <p:nvPr>
            <p:ph type="body" sz="quarter" idx="12" hasCustomPrompt="1"/>
          </p:nvPr>
        </p:nvSpPr>
        <p:spPr>
          <a:xfrm>
            <a:off x="5579533" y="2952942"/>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Tree>
    <p:extLst>
      <p:ext uri="{BB962C8B-B14F-4D97-AF65-F5344CB8AC3E}">
        <p14:creationId xmlns:p14="http://schemas.microsoft.com/office/powerpoint/2010/main" val="353768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3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600"/>
                                        <p:tgtEl>
                                          <p:spTgt spid="5">
                                            <p:txEl>
                                              <p:pRg st="0" end="0"/>
                                            </p:txEl>
                                          </p:spTgt>
                                        </p:tgtEl>
                                      </p:cBhvr>
                                    </p:animEffect>
                                    <p:anim calcmode="lin" valueType="num">
                                      <p:cBhvr>
                                        <p:cTn id="8" dur="6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54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5">
                                            <p:txEl>
                                              <p:pRg st="0" end="0"/>
                                            </p:txEl>
                                          </p:spTgt>
                                        </p:tgtEl>
                                        <p:attrNameLst>
                                          <p:attrName>ppt_y</p:attrName>
                                        </p:attrNameLst>
                                      </p:cBhvr>
                                      <p:tavLst>
                                        <p:tav tm="0">
                                          <p:val>
                                            <p:strVal val="#ppt_y-.03"/>
                                          </p:val>
                                        </p:tav>
                                        <p:tav tm="100000">
                                          <p:val>
                                            <p:strVal val="#ppt_y"/>
                                          </p:val>
                                        </p:tav>
                                      </p:tavLst>
                                    </p:anim>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tmplLst>
          <p:tmpl lvl="1">
            <p:tnLst>
              <p:par>
                <p:cTn presetID="37" presetClass="entr" presetSubtype="0" fill="hold" nodeType="withEffect" nodePh="1">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600"/>
                        <p:tgtEl>
                          <p:spTgt spid="5"/>
                        </p:tgtEl>
                      </p:cBhvr>
                    </p:animEffect>
                    <p:anim calcmode="lin" valueType="num">
                      <p:cBhvr>
                        <p:cTn dur="600" fill="hold"/>
                        <p:tgtEl>
                          <p:spTgt spid="5"/>
                        </p:tgtEl>
                        <p:attrNameLst>
                          <p:attrName>ppt_x</p:attrName>
                        </p:attrNameLst>
                      </p:cBhvr>
                      <p:tavLst>
                        <p:tav tm="0">
                          <p:val>
                            <p:strVal val="#ppt_x"/>
                          </p:val>
                        </p:tav>
                        <p:tav tm="100000">
                          <p:val>
                            <p:strVal val="#ppt_x"/>
                          </p:val>
                        </p:tav>
                      </p:tavLst>
                    </p:anim>
                    <p:anim calcmode="lin" valueType="num">
                      <p:cBhvr>
                        <p:cTn dur="540" decel="100000" fill="hold"/>
                        <p:tgtEl>
                          <p:spTgt spid="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Frame title + Image left">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1" y="0"/>
            <a:ext cx="5960533"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Tree>
    <p:extLst>
      <p:ext uri="{BB962C8B-B14F-4D97-AF65-F5344CB8AC3E}">
        <p14:creationId xmlns:p14="http://schemas.microsoft.com/office/powerpoint/2010/main" val="367900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alf frame with text right 2">
    <p:spTree>
      <p:nvGrpSpPr>
        <p:cNvPr id="1" name=""/>
        <p:cNvGrpSpPr/>
        <p:nvPr/>
      </p:nvGrpSpPr>
      <p:grpSpPr>
        <a:xfrm>
          <a:off x="0" y="0"/>
          <a:ext cx="0" cy="0"/>
          <a:chOff x="0" y="0"/>
          <a:chExt cx="0" cy="0"/>
        </a:xfrm>
      </p:grpSpPr>
      <p:sp>
        <p:nvSpPr>
          <p:cNvPr id="6" name="Rectangle 5"/>
          <p:cNvSpPr/>
          <p:nvPr userDrawn="1"/>
        </p:nvSpPr>
        <p:spPr>
          <a:xfrm>
            <a:off x="0" y="0"/>
            <a:ext cx="4605867" cy="516043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Frame title + Image right">
    <p:spTree>
      <p:nvGrpSpPr>
        <p:cNvPr id="1" name=""/>
        <p:cNvGrpSpPr/>
        <p:nvPr/>
      </p:nvGrpSpPr>
      <p:grpSpPr>
        <a:xfrm>
          <a:off x="0" y="0"/>
          <a:ext cx="0" cy="0"/>
          <a:chOff x="0" y="0"/>
          <a:chExt cx="0" cy="0"/>
        </a:xfrm>
      </p:grpSpPr>
      <p:sp>
        <p:nvSpPr>
          <p:cNvPr id="6" name="Rectangle 5"/>
          <p:cNvSpPr/>
          <p:nvPr userDrawn="1"/>
        </p:nvSpPr>
        <p:spPr>
          <a:xfrm>
            <a:off x="0" y="0"/>
            <a:ext cx="3191933" cy="51604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2" name="Picture Placeholder 2"/>
          <p:cNvSpPr>
            <a:spLocks noGrp="1"/>
          </p:cNvSpPr>
          <p:nvPr>
            <p:ph type="pic" sz="quarter" idx="11"/>
          </p:nvPr>
        </p:nvSpPr>
        <p:spPr>
          <a:xfrm>
            <a:off x="3183467" y="0"/>
            <a:ext cx="5960533"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4" name="Text Placeholder 5"/>
          <p:cNvSpPr>
            <a:spLocks noGrp="1"/>
          </p:cNvSpPr>
          <p:nvPr>
            <p:ph type="body" sz="quarter" idx="10" hasCustomPrompt="1"/>
          </p:nvPr>
        </p:nvSpPr>
        <p:spPr>
          <a:xfrm>
            <a:off x="254002" y="2656611"/>
            <a:ext cx="2717800" cy="213595"/>
          </a:xfrm>
          <a:prstGeom prst="rect">
            <a:avLst/>
          </a:prstGeom>
        </p:spPr>
        <p:txBody>
          <a:bodyPr lIns="68580" tIns="34290" rIns="68580" bIns="34290">
            <a:noAutofit/>
          </a:bodyPr>
          <a:lstStyle>
            <a:lvl1pPr marL="0" indent="0" algn="l">
              <a:buNone/>
              <a:defRPr sz="1200" cap="all">
                <a:solidFill>
                  <a:schemeClr val="tx1">
                    <a:lumMod val="50000"/>
                    <a:lumOff val="50000"/>
                  </a:schemeClr>
                </a:solidFill>
                <a:latin typeface="Lato Light"/>
                <a:cs typeface="Lato Light"/>
              </a:defRPr>
            </a:lvl1pPr>
          </a:lstStyle>
          <a:p>
            <a:pPr lvl="0"/>
            <a:r>
              <a:rPr lang="en-US" dirty="0" err="1"/>
              <a:t>Subitle</a:t>
            </a:r>
            <a:r>
              <a:rPr lang="en-US" dirty="0"/>
              <a:t> Example here</a:t>
            </a:r>
          </a:p>
        </p:txBody>
      </p:sp>
      <p:sp>
        <p:nvSpPr>
          <p:cNvPr id="5" name="Text Placeholder 5"/>
          <p:cNvSpPr>
            <a:spLocks noGrp="1"/>
          </p:cNvSpPr>
          <p:nvPr>
            <p:ph type="body" sz="quarter" idx="12" hasCustomPrompt="1"/>
          </p:nvPr>
        </p:nvSpPr>
        <p:spPr>
          <a:xfrm>
            <a:off x="254002" y="2952942"/>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
        <p:nvSpPr>
          <p:cNvPr id="3" name="Title 3"/>
          <p:cNvSpPr>
            <a:spLocks noGrp="1"/>
          </p:cNvSpPr>
          <p:nvPr>
            <p:ph type="title" hasCustomPrompt="1"/>
          </p:nvPr>
        </p:nvSpPr>
        <p:spPr>
          <a:xfrm>
            <a:off x="237069" y="1133055"/>
            <a:ext cx="2717800" cy="1415430"/>
          </a:xfrm>
          <a:prstGeom prst="rect">
            <a:avLst/>
          </a:prstGeom>
        </p:spPr>
        <p:txBody>
          <a:bodyPr lIns="68580" tIns="34290" rIns="68580" bIns="34290">
            <a:noAutofit/>
          </a:bodyPr>
          <a:lstStyle>
            <a:lvl1pPr algn="l">
              <a:defRPr sz="3300" cap="all">
                <a:solidFill>
                  <a:schemeClr val="tx1">
                    <a:lumMod val="50000"/>
                    <a:lumOff val="50000"/>
                  </a:schemeClr>
                </a:solidFill>
                <a:latin typeface="Lemon/Milk"/>
                <a:cs typeface="Lemon/Milk"/>
              </a:defRPr>
            </a:lvl1pPr>
          </a:lstStyle>
          <a:p>
            <a:r>
              <a:rPr lang="en-US" dirty="0"/>
              <a:t>title example here</a:t>
            </a:r>
          </a:p>
        </p:txBody>
      </p:sp>
      <p:cxnSp>
        <p:nvCxnSpPr>
          <p:cNvPr id="7" name="Straight Connector 6"/>
          <p:cNvCxnSpPr/>
          <p:nvPr userDrawn="1"/>
        </p:nvCxnSpPr>
        <p:spPr>
          <a:xfrm>
            <a:off x="237067" y="2607716"/>
            <a:ext cx="2717800"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892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540" decel="100000" fill="hold"/>
                                        <p:tgtEl>
                                          <p:spTgt spid="3"/>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600"/>
                                        <p:tgtEl>
                                          <p:spTgt spid="4">
                                            <p:txEl>
                                              <p:pRg st="0" end="0"/>
                                            </p:txEl>
                                          </p:spTgt>
                                        </p:tgtEl>
                                      </p:cBhvr>
                                    </p:animEffect>
                                    <p:anim calcmode="lin" valueType="num">
                                      <p:cBhvr>
                                        <p:cTn id="14" dur="6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4">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600"/>
                                        <p:tgtEl>
                                          <p:spTgt spid="5">
                                            <p:txEl>
                                              <p:pRg st="0" end="0"/>
                                            </p:txEl>
                                          </p:spTgt>
                                        </p:tgtEl>
                                      </p:cBhvr>
                                    </p:animEffect>
                                    <p:anim calcmode="lin" valueType="num">
                                      <p:cBhvr>
                                        <p:cTn id="20" dur="6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5">
                                            <p:txEl>
                                              <p:pRg st="0" end="0"/>
                                            </p:txEl>
                                          </p:spTgt>
                                        </p:tgtEl>
                                        <p:attrNameLst>
                                          <p:attrName>ppt_y</p:attrName>
                                        </p:attrNameLst>
                                      </p:cBhvr>
                                      <p:tavLst>
                                        <p:tav tm="0">
                                          <p:val>
                                            <p:strVal val="#ppt_y-.03"/>
                                          </p:val>
                                        </p:tav>
                                        <p:tav tm="100000">
                                          <p:val>
                                            <p:strVal val="#ppt_y"/>
                                          </p:val>
                                        </p:tav>
                                      </p:tavLst>
                                    </p:anim>
                                  </p:childTnLst>
                                </p:cTn>
                              </p:par>
                              <p:par>
                                <p:cTn id="23" presetID="10" presetClass="entr" presetSubtype="0" fill="hold" grpId="0" nodeType="withEffect" nodePh="1">
                                  <p:stCondLst>
                                    <p:cond delay="0"/>
                                  </p:stCondLst>
                                  <p:endCondLst>
                                    <p:cond evt="begin" delay="0">
                                      <p:tn val="23"/>
                                    </p:cond>
                                  </p:end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tmplLst>
          <p:tmpl lvl="1">
            <p:tnLst>
              <p:par>
                <p:cTn presetID="37" presetClass="entr" presetSubtype="0" fill="hold" nodeType="withEffect">
                  <p:stCondLst>
                    <p:cond delay="300"/>
                  </p:stCondLst>
                  <p:childTnLst>
                    <p:set>
                      <p:cBhvr>
                        <p:cTn dur="1" fill="hold">
                          <p:stCondLst>
                            <p:cond delay="0"/>
                          </p:stCondLst>
                        </p:cTn>
                        <p:tgtEl>
                          <p:spTgt spid="4"/>
                        </p:tgtEl>
                        <p:attrNameLst>
                          <p:attrName>style.visibility</p:attrName>
                        </p:attrNameLst>
                      </p:cBhvr>
                      <p:to>
                        <p:strVal val="visible"/>
                      </p:to>
                    </p:set>
                    <p:animEffect transition="in" filter="fade">
                      <p:cBhvr>
                        <p:cTn dur="600"/>
                        <p:tgtEl>
                          <p:spTgt spid="4"/>
                        </p:tgtEl>
                      </p:cBhvr>
                    </p:animEffect>
                    <p:anim calcmode="lin" valueType="num">
                      <p:cBhvr>
                        <p:cTn dur="600" fill="hold"/>
                        <p:tgtEl>
                          <p:spTgt spid="4"/>
                        </p:tgtEl>
                        <p:attrNameLst>
                          <p:attrName>ppt_x</p:attrName>
                        </p:attrNameLst>
                      </p:cBhvr>
                      <p:tavLst>
                        <p:tav tm="0">
                          <p:val>
                            <p:strVal val="#ppt_x"/>
                          </p:val>
                        </p:tav>
                        <p:tav tm="100000">
                          <p:val>
                            <p:strVal val="#ppt_x"/>
                          </p:val>
                        </p:tav>
                      </p:tavLst>
                    </p:anim>
                    <p:anim calcmode="lin" valueType="num">
                      <p:cBhvr>
                        <p:cTn dur="540" decel="100000" fill="hold"/>
                        <p:tgtEl>
                          <p:spTgt spid="4"/>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tnLst>
          </p:tmpl>
        </p:tmplLst>
      </p:bldP>
      <p:bldP spid="5" grpId="0" build="p">
        <p:tmplLst>
          <p:tmpl lvl="1">
            <p:tnLst>
              <p:par>
                <p:cTn presetID="37" presetClass="entr" presetSubtype="0" fill="hold" nodeType="withEffect" nodePh="1">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600"/>
                        <p:tgtEl>
                          <p:spTgt spid="5"/>
                        </p:tgtEl>
                      </p:cBhvr>
                    </p:animEffect>
                    <p:anim calcmode="lin" valueType="num">
                      <p:cBhvr>
                        <p:cTn dur="600" fill="hold"/>
                        <p:tgtEl>
                          <p:spTgt spid="5"/>
                        </p:tgtEl>
                        <p:attrNameLst>
                          <p:attrName>ppt_x</p:attrName>
                        </p:attrNameLst>
                      </p:cBhvr>
                      <p:tavLst>
                        <p:tav tm="0">
                          <p:val>
                            <p:strVal val="#ppt_x"/>
                          </p:val>
                        </p:tav>
                        <p:tav tm="100000">
                          <p:val>
                            <p:strVal val="#ppt_x"/>
                          </p:val>
                        </p:tav>
                      </p:tavLst>
                    </p:anim>
                    <p:anim calcmode="lin" valueType="num">
                      <p:cBhvr>
                        <p:cTn dur="540" decel="100000" fill="hold"/>
                        <p:tgtEl>
                          <p:spTgt spid="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tnLst>
          </p:tmpl>
        </p:tmplLst>
      </p:bldP>
      <p:bldP spid="3" grpId="0"/>
    </p:bldLst>
  </p:timing>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Frame +Title + Image left">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2463801" y="0"/>
            <a:ext cx="2133600"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6" name="Rectangle 5"/>
          <p:cNvSpPr/>
          <p:nvPr userDrawn="1"/>
        </p:nvSpPr>
        <p:spPr>
          <a:xfrm>
            <a:off x="0" y="0"/>
            <a:ext cx="2463800" cy="516890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3" name="Title 3"/>
          <p:cNvSpPr>
            <a:spLocks noGrp="1"/>
          </p:cNvSpPr>
          <p:nvPr>
            <p:ph type="title" hasCustomPrompt="1"/>
          </p:nvPr>
        </p:nvSpPr>
        <p:spPr>
          <a:xfrm>
            <a:off x="228599" y="1006060"/>
            <a:ext cx="1998132" cy="975143"/>
          </a:xfrm>
          <a:prstGeom prst="rect">
            <a:avLst/>
          </a:prstGeom>
        </p:spPr>
        <p:txBody>
          <a:bodyPr lIns="68580" tIns="34290" rIns="68580" bIns="34290">
            <a:noAutofit/>
          </a:bodyPr>
          <a:lstStyle>
            <a:lvl1pPr algn="l">
              <a:defRPr sz="2000" cap="all">
                <a:solidFill>
                  <a:schemeClr val="bg1"/>
                </a:solidFill>
                <a:latin typeface="Lemon/Milk"/>
                <a:cs typeface="Lemon/Milk"/>
              </a:defRPr>
            </a:lvl1pPr>
          </a:lstStyle>
          <a:p>
            <a:r>
              <a:rPr lang="en-US" dirty="0"/>
              <a:t>title example here</a:t>
            </a:r>
          </a:p>
        </p:txBody>
      </p:sp>
      <p:sp>
        <p:nvSpPr>
          <p:cNvPr id="5" name="Text Placeholder 5"/>
          <p:cNvSpPr>
            <a:spLocks noGrp="1"/>
          </p:cNvSpPr>
          <p:nvPr>
            <p:ph type="body" sz="quarter" idx="12" hasCustomPrompt="1"/>
          </p:nvPr>
        </p:nvSpPr>
        <p:spPr>
          <a:xfrm>
            <a:off x="270933" y="2952942"/>
            <a:ext cx="2015067" cy="1068741"/>
          </a:xfrm>
          <a:prstGeom prst="rect">
            <a:avLst/>
          </a:prstGeom>
        </p:spPr>
        <p:txBody>
          <a:bodyPr lIns="68580" tIns="34290" rIns="68580" bIns="34290">
            <a:noAutofit/>
          </a:bodyPr>
          <a:lstStyle>
            <a:lvl1pPr marL="0" indent="0" algn="l">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Tree>
    <p:extLst>
      <p:ext uri="{BB962C8B-B14F-4D97-AF65-F5344CB8AC3E}">
        <p14:creationId xmlns:p14="http://schemas.microsoft.com/office/powerpoint/2010/main" val="115492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540" decel="100000" fill="hold"/>
                                        <p:tgtEl>
                                          <p:spTgt spid="3"/>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600"/>
                                        <p:tgtEl>
                                          <p:spTgt spid="5">
                                            <p:txEl>
                                              <p:pRg st="0" end="0"/>
                                            </p:txEl>
                                          </p:spTgt>
                                        </p:tgtEl>
                                      </p:cBhvr>
                                    </p:animEffect>
                                    <p:anim calcmode="lin" valueType="num">
                                      <p:cBhvr>
                                        <p:cTn id="14" dur="6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5">
                                            <p:txEl>
                                              <p:pRg st="0" end="0"/>
                                            </p:txEl>
                                          </p:spTgt>
                                        </p:tgtEl>
                                        <p:attrNameLst>
                                          <p:attrName>ppt_y</p:attrName>
                                        </p:attrNameLst>
                                      </p:cBhvr>
                                      <p:tavLst>
                                        <p:tav tm="0">
                                          <p:val>
                                            <p:strVal val="#ppt_y-.03"/>
                                          </p:val>
                                        </p:tav>
                                        <p:tav tm="100000">
                                          <p:val>
                                            <p:strVal val="#ppt_y"/>
                                          </p:val>
                                        </p:tav>
                                      </p:tavLst>
                                    </p:anim>
                                  </p:childTnLst>
                                </p:cTn>
                              </p:par>
                              <p:par>
                                <p:cTn id="17" presetID="10" presetClass="entr" presetSubtype="0" fill="hold" grpId="0" nodeType="withEffect" nodePh="1">
                                  <p:stCondLst>
                                    <p:cond delay="0"/>
                                  </p:stCondLst>
                                  <p:endCondLst>
                                    <p:cond evt="begin" delay="0">
                                      <p:tn val="17"/>
                                    </p:cond>
                                  </p:end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build="p">
        <p:tmplLst>
          <p:tmpl lvl="1">
            <p:tnLst>
              <p:par>
                <p:cTn presetID="37" presetClass="entr" presetSubtype="0" fill="hold" nodeType="withEffect" nodePh="1">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600"/>
                        <p:tgtEl>
                          <p:spTgt spid="5"/>
                        </p:tgtEl>
                      </p:cBhvr>
                    </p:animEffect>
                    <p:anim calcmode="lin" valueType="num">
                      <p:cBhvr>
                        <p:cTn dur="600" fill="hold"/>
                        <p:tgtEl>
                          <p:spTgt spid="5"/>
                        </p:tgtEl>
                        <p:attrNameLst>
                          <p:attrName>ppt_x</p:attrName>
                        </p:attrNameLst>
                      </p:cBhvr>
                      <p:tavLst>
                        <p:tav tm="0">
                          <p:val>
                            <p:strVal val="#ppt_x"/>
                          </p:val>
                        </p:tav>
                        <p:tav tm="100000">
                          <p:val>
                            <p:strVal val="#ppt_x"/>
                          </p:val>
                        </p:tav>
                      </p:tavLst>
                    </p:anim>
                    <p:anim calcmode="lin" valueType="num">
                      <p:cBhvr>
                        <p:cTn dur="540" decel="100000" fill="hold"/>
                        <p:tgtEl>
                          <p:spTgt spid="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Frame + Title + Image left">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4546601" y="0"/>
            <a:ext cx="2133600" cy="5151967"/>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6" name="Rectangle 5"/>
          <p:cNvSpPr/>
          <p:nvPr userDrawn="1"/>
        </p:nvSpPr>
        <p:spPr>
          <a:xfrm>
            <a:off x="6680200" y="0"/>
            <a:ext cx="2463800" cy="5168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3" name="Title 3"/>
          <p:cNvSpPr>
            <a:spLocks noGrp="1"/>
          </p:cNvSpPr>
          <p:nvPr>
            <p:ph type="title" hasCustomPrompt="1"/>
          </p:nvPr>
        </p:nvSpPr>
        <p:spPr>
          <a:xfrm>
            <a:off x="6908799" y="1006060"/>
            <a:ext cx="1998132" cy="975143"/>
          </a:xfrm>
          <a:prstGeom prst="rect">
            <a:avLst/>
          </a:prstGeom>
        </p:spPr>
        <p:txBody>
          <a:bodyPr lIns="68580" tIns="34290" rIns="68580" bIns="34290">
            <a:noAutofit/>
          </a:bodyPr>
          <a:lstStyle>
            <a:lvl1pPr algn="l">
              <a:defRPr sz="2000" cap="all">
                <a:solidFill>
                  <a:schemeClr val="bg1"/>
                </a:solidFill>
                <a:latin typeface="Lemon/Milk"/>
                <a:cs typeface="Lemon/Milk"/>
              </a:defRPr>
            </a:lvl1pPr>
          </a:lstStyle>
          <a:p>
            <a:r>
              <a:rPr lang="en-US" dirty="0"/>
              <a:t>title example here</a:t>
            </a:r>
          </a:p>
        </p:txBody>
      </p:sp>
      <p:sp>
        <p:nvSpPr>
          <p:cNvPr id="5" name="Text Placeholder 5"/>
          <p:cNvSpPr>
            <a:spLocks noGrp="1"/>
          </p:cNvSpPr>
          <p:nvPr>
            <p:ph type="body" sz="quarter" idx="12" hasCustomPrompt="1"/>
          </p:nvPr>
        </p:nvSpPr>
        <p:spPr>
          <a:xfrm>
            <a:off x="6951133" y="2952942"/>
            <a:ext cx="2015067" cy="1068741"/>
          </a:xfrm>
          <a:prstGeom prst="rect">
            <a:avLst/>
          </a:prstGeom>
        </p:spPr>
        <p:txBody>
          <a:bodyPr lIns="68580" tIns="34290" rIns="68580" bIns="34290">
            <a:noAutofit/>
          </a:bodyPr>
          <a:lstStyle>
            <a:lvl1pPr marL="0" indent="0" algn="l">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Tree>
    <p:extLst>
      <p:ext uri="{BB962C8B-B14F-4D97-AF65-F5344CB8AC3E}">
        <p14:creationId xmlns:p14="http://schemas.microsoft.com/office/powerpoint/2010/main" val="109138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540" decel="100000" fill="hold"/>
                                        <p:tgtEl>
                                          <p:spTgt spid="3"/>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600"/>
                                        <p:tgtEl>
                                          <p:spTgt spid="5">
                                            <p:txEl>
                                              <p:pRg st="0" end="0"/>
                                            </p:txEl>
                                          </p:spTgt>
                                        </p:tgtEl>
                                      </p:cBhvr>
                                    </p:animEffect>
                                    <p:anim calcmode="lin" valueType="num">
                                      <p:cBhvr>
                                        <p:cTn id="14" dur="6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5">
                                            <p:txEl>
                                              <p:pRg st="0" end="0"/>
                                            </p:txEl>
                                          </p:spTgt>
                                        </p:tgtEl>
                                        <p:attrNameLst>
                                          <p:attrName>ppt_y</p:attrName>
                                        </p:attrNameLst>
                                      </p:cBhvr>
                                      <p:tavLst>
                                        <p:tav tm="0">
                                          <p:val>
                                            <p:strVal val="#ppt_y-.03"/>
                                          </p:val>
                                        </p:tav>
                                        <p:tav tm="100000">
                                          <p:val>
                                            <p:strVal val="#ppt_y"/>
                                          </p:val>
                                        </p:tav>
                                      </p:tavLst>
                                    </p:anim>
                                  </p:childTnLst>
                                </p:cTn>
                              </p:par>
                              <p:par>
                                <p:cTn id="17" presetID="10" presetClass="entr" presetSubtype="0" fill="hold" grpId="0" nodeType="withEffect" nodePh="1">
                                  <p:stCondLst>
                                    <p:cond delay="0"/>
                                  </p:stCondLst>
                                  <p:endCondLst>
                                    <p:cond evt="begin" delay="0">
                                      <p:tn val="17"/>
                                    </p:cond>
                                  </p:end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build="p">
        <p:tmplLst>
          <p:tmpl lvl="1">
            <p:tnLst>
              <p:par>
                <p:cTn presetID="37" presetClass="entr" presetSubtype="0" fill="hold" nodeType="withEffect" nodePh="1">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600"/>
                        <p:tgtEl>
                          <p:spTgt spid="5"/>
                        </p:tgtEl>
                      </p:cBhvr>
                    </p:animEffect>
                    <p:anim calcmode="lin" valueType="num">
                      <p:cBhvr>
                        <p:cTn dur="600" fill="hold"/>
                        <p:tgtEl>
                          <p:spTgt spid="5"/>
                        </p:tgtEl>
                        <p:attrNameLst>
                          <p:attrName>ppt_x</p:attrName>
                        </p:attrNameLst>
                      </p:cBhvr>
                      <p:tavLst>
                        <p:tav tm="0">
                          <p:val>
                            <p:strVal val="#ppt_x"/>
                          </p:val>
                        </p:tav>
                        <p:tav tm="100000">
                          <p:val>
                            <p:strVal val="#ppt_x"/>
                          </p:val>
                        </p:tav>
                      </p:tavLst>
                    </p:anim>
                    <p:anim calcmode="lin" valueType="num">
                      <p:cBhvr>
                        <p:cTn dur="540" decel="100000" fill="hold"/>
                        <p:tgtEl>
                          <p:spTgt spid="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Image top + frame left">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2463796" y="0"/>
            <a:ext cx="6680200" cy="2573867"/>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 name="Rectangle 2"/>
          <p:cNvSpPr/>
          <p:nvPr userDrawn="1"/>
        </p:nvSpPr>
        <p:spPr>
          <a:xfrm>
            <a:off x="0" y="0"/>
            <a:ext cx="2463800" cy="51604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4" name="Title 3"/>
          <p:cNvSpPr>
            <a:spLocks noGrp="1"/>
          </p:cNvSpPr>
          <p:nvPr>
            <p:ph type="title" hasCustomPrompt="1"/>
          </p:nvPr>
        </p:nvSpPr>
        <p:spPr>
          <a:xfrm>
            <a:off x="228599" y="1006060"/>
            <a:ext cx="1998132" cy="975143"/>
          </a:xfrm>
          <a:prstGeom prst="rect">
            <a:avLst/>
          </a:prstGeom>
        </p:spPr>
        <p:txBody>
          <a:bodyPr lIns="68580" tIns="34290" rIns="68580" bIns="34290">
            <a:noAutofit/>
          </a:bodyPr>
          <a:lstStyle>
            <a:lvl1pPr algn="l">
              <a:defRPr sz="2000" cap="all">
                <a:solidFill>
                  <a:schemeClr val="bg1"/>
                </a:solidFill>
                <a:latin typeface="Lemon/Milk"/>
                <a:cs typeface="Lemon/Milk"/>
              </a:defRPr>
            </a:lvl1pPr>
          </a:lstStyle>
          <a:p>
            <a:r>
              <a:rPr lang="en-US" dirty="0"/>
              <a:t>title example here</a:t>
            </a:r>
          </a:p>
        </p:txBody>
      </p:sp>
      <p:sp>
        <p:nvSpPr>
          <p:cNvPr id="5" name="Text Placeholder 5"/>
          <p:cNvSpPr>
            <a:spLocks noGrp="1"/>
          </p:cNvSpPr>
          <p:nvPr>
            <p:ph type="body" sz="quarter" idx="12" hasCustomPrompt="1"/>
          </p:nvPr>
        </p:nvSpPr>
        <p:spPr>
          <a:xfrm>
            <a:off x="270933" y="2952942"/>
            <a:ext cx="2015067" cy="1068741"/>
          </a:xfrm>
          <a:prstGeom prst="rect">
            <a:avLst/>
          </a:prstGeom>
        </p:spPr>
        <p:txBody>
          <a:bodyPr lIns="68580" tIns="34290" rIns="68580" bIns="34290">
            <a:noAutofit/>
          </a:bodyPr>
          <a:lstStyle>
            <a:lvl1pPr marL="0" indent="0" algn="l">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Tree>
    <p:extLst>
      <p:ext uri="{BB962C8B-B14F-4D97-AF65-F5344CB8AC3E}">
        <p14:creationId xmlns:p14="http://schemas.microsoft.com/office/powerpoint/2010/main" val="370846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540" decel="100000" fill="hold"/>
                                        <p:tgtEl>
                                          <p:spTgt spid="4"/>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600"/>
                                        <p:tgtEl>
                                          <p:spTgt spid="5">
                                            <p:txEl>
                                              <p:pRg st="0" end="0"/>
                                            </p:txEl>
                                          </p:spTgt>
                                        </p:tgtEl>
                                      </p:cBhvr>
                                    </p:animEffect>
                                    <p:anim calcmode="lin" valueType="num">
                                      <p:cBhvr>
                                        <p:cTn id="14" dur="6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5">
                                            <p:txEl>
                                              <p:pRg st="0" end="0"/>
                                            </p:txEl>
                                          </p:spTgt>
                                        </p:tgtEl>
                                        <p:attrNameLst>
                                          <p:attrName>ppt_y</p:attrName>
                                        </p:attrNameLst>
                                      </p:cBhvr>
                                      <p:tavLst>
                                        <p:tav tm="0">
                                          <p:val>
                                            <p:strVal val="#ppt_y-.03"/>
                                          </p:val>
                                        </p:tav>
                                        <p:tav tm="100000">
                                          <p:val>
                                            <p:strVal val="#ppt_y"/>
                                          </p:val>
                                        </p:tav>
                                      </p:tavLst>
                                    </p:anim>
                                  </p:childTnLst>
                                </p:cTn>
                              </p:par>
                              <p:par>
                                <p:cTn id="17" presetID="10" presetClass="entr" presetSubtype="0" fill="hold" grpId="0" nodeType="withEffect" nodePh="1">
                                  <p:stCondLst>
                                    <p:cond delay="0"/>
                                  </p:stCondLst>
                                  <p:endCondLst>
                                    <p:cond evt="begin" delay="0">
                                      <p:tn val="17"/>
                                    </p:cond>
                                  </p:end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build="p">
        <p:tmplLst>
          <p:tmpl lvl="1">
            <p:tnLst>
              <p:par>
                <p:cTn presetID="37" presetClass="entr" presetSubtype="0" fill="hold" nodeType="withEffect" nodePh="1">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600"/>
                        <p:tgtEl>
                          <p:spTgt spid="5"/>
                        </p:tgtEl>
                      </p:cBhvr>
                    </p:animEffect>
                    <p:anim calcmode="lin" valueType="num">
                      <p:cBhvr>
                        <p:cTn dur="600" fill="hold"/>
                        <p:tgtEl>
                          <p:spTgt spid="5"/>
                        </p:tgtEl>
                        <p:attrNameLst>
                          <p:attrName>ppt_x</p:attrName>
                        </p:attrNameLst>
                      </p:cBhvr>
                      <p:tavLst>
                        <p:tav tm="0">
                          <p:val>
                            <p:strVal val="#ppt_x"/>
                          </p:val>
                        </p:tav>
                        <p:tav tm="100000">
                          <p:val>
                            <p:strVal val="#ppt_x"/>
                          </p:val>
                        </p:tav>
                      </p:tavLst>
                    </p:anim>
                    <p:anim calcmode="lin" valueType="num">
                      <p:cBhvr>
                        <p:cTn dur="540" decel="100000" fill="hold"/>
                        <p:tgtEl>
                          <p:spTgt spid="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Image top + frame right">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3" y="-3"/>
            <a:ext cx="6680200" cy="2573867"/>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 name="Rectangle 2"/>
          <p:cNvSpPr/>
          <p:nvPr userDrawn="1"/>
        </p:nvSpPr>
        <p:spPr>
          <a:xfrm>
            <a:off x="6680200" y="0"/>
            <a:ext cx="2463800" cy="51604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4" name="Title 3"/>
          <p:cNvSpPr>
            <a:spLocks noGrp="1"/>
          </p:cNvSpPr>
          <p:nvPr>
            <p:ph type="title" hasCustomPrompt="1"/>
          </p:nvPr>
        </p:nvSpPr>
        <p:spPr>
          <a:xfrm>
            <a:off x="6908799" y="1006060"/>
            <a:ext cx="1998132" cy="975143"/>
          </a:xfrm>
          <a:prstGeom prst="rect">
            <a:avLst/>
          </a:prstGeom>
        </p:spPr>
        <p:txBody>
          <a:bodyPr lIns="68580" tIns="34290" rIns="68580" bIns="34290">
            <a:noAutofit/>
          </a:bodyPr>
          <a:lstStyle>
            <a:lvl1pPr algn="l">
              <a:defRPr sz="2000" cap="all">
                <a:solidFill>
                  <a:schemeClr val="bg1"/>
                </a:solidFill>
                <a:latin typeface="Lemon/Milk"/>
                <a:cs typeface="Lemon/Milk"/>
              </a:defRPr>
            </a:lvl1pPr>
          </a:lstStyle>
          <a:p>
            <a:r>
              <a:rPr lang="en-US" dirty="0"/>
              <a:t>title example here</a:t>
            </a:r>
          </a:p>
        </p:txBody>
      </p:sp>
      <p:sp>
        <p:nvSpPr>
          <p:cNvPr id="5" name="Text Placeholder 5"/>
          <p:cNvSpPr>
            <a:spLocks noGrp="1"/>
          </p:cNvSpPr>
          <p:nvPr>
            <p:ph type="body" sz="quarter" idx="12" hasCustomPrompt="1"/>
          </p:nvPr>
        </p:nvSpPr>
        <p:spPr>
          <a:xfrm>
            <a:off x="6951133" y="2952942"/>
            <a:ext cx="2015067" cy="1068741"/>
          </a:xfrm>
          <a:prstGeom prst="rect">
            <a:avLst/>
          </a:prstGeom>
        </p:spPr>
        <p:txBody>
          <a:bodyPr lIns="68580" tIns="34290" rIns="68580" bIns="34290">
            <a:noAutofit/>
          </a:bodyPr>
          <a:lstStyle>
            <a:lvl1pPr marL="0" indent="0" algn="l">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Tree>
    <p:extLst>
      <p:ext uri="{BB962C8B-B14F-4D97-AF65-F5344CB8AC3E}">
        <p14:creationId xmlns:p14="http://schemas.microsoft.com/office/powerpoint/2010/main" val="268746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540" decel="100000" fill="hold"/>
                                        <p:tgtEl>
                                          <p:spTgt spid="4"/>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600"/>
                                        <p:tgtEl>
                                          <p:spTgt spid="5">
                                            <p:txEl>
                                              <p:pRg st="0" end="0"/>
                                            </p:txEl>
                                          </p:spTgt>
                                        </p:tgtEl>
                                      </p:cBhvr>
                                    </p:animEffect>
                                    <p:anim calcmode="lin" valueType="num">
                                      <p:cBhvr>
                                        <p:cTn id="14" dur="6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5">
                                            <p:txEl>
                                              <p:pRg st="0" end="0"/>
                                            </p:txEl>
                                          </p:spTgt>
                                        </p:tgtEl>
                                        <p:attrNameLst>
                                          <p:attrName>ppt_y</p:attrName>
                                        </p:attrNameLst>
                                      </p:cBhvr>
                                      <p:tavLst>
                                        <p:tav tm="0">
                                          <p:val>
                                            <p:strVal val="#ppt_y-.03"/>
                                          </p:val>
                                        </p:tav>
                                        <p:tav tm="100000">
                                          <p:val>
                                            <p:strVal val="#ppt_y"/>
                                          </p:val>
                                        </p:tav>
                                      </p:tavLst>
                                    </p:anim>
                                  </p:childTnLst>
                                </p:cTn>
                              </p:par>
                              <p:par>
                                <p:cTn id="17" presetID="10" presetClass="entr" presetSubtype="0" fill="hold" grpId="0" nodeType="withEffect" nodePh="1">
                                  <p:stCondLst>
                                    <p:cond delay="0"/>
                                  </p:stCondLst>
                                  <p:endCondLst>
                                    <p:cond evt="begin" delay="0">
                                      <p:tn val="17"/>
                                    </p:cond>
                                  </p:end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build="p">
        <p:tmplLst>
          <p:tmpl lvl="1">
            <p:tnLst>
              <p:par>
                <p:cTn presetID="37" presetClass="entr" presetSubtype="0" fill="hold" nodeType="withEffect" nodePh="1">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600"/>
                        <p:tgtEl>
                          <p:spTgt spid="5"/>
                        </p:tgtEl>
                      </p:cBhvr>
                    </p:animEffect>
                    <p:anim calcmode="lin" valueType="num">
                      <p:cBhvr>
                        <p:cTn dur="600" fill="hold"/>
                        <p:tgtEl>
                          <p:spTgt spid="5"/>
                        </p:tgtEl>
                        <p:attrNameLst>
                          <p:attrName>ppt_x</p:attrName>
                        </p:attrNameLst>
                      </p:cBhvr>
                      <p:tavLst>
                        <p:tav tm="0">
                          <p:val>
                            <p:strVal val="#ppt_x"/>
                          </p:val>
                        </p:tav>
                        <p:tav tm="100000">
                          <p:val>
                            <p:strVal val="#ppt_x"/>
                          </p:val>
                        </p:tav>
                      </p:tavLst>
                    </p:anim>
                    <p:anim calcmode="lin" valueType="num">
                      <p:cBhvr>
                        <p:cTn dur="540" decel="100000" fill="hold"/>
                        <p:tgtEl>
                          <p:spTgt spid="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Image top + small frame left">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2463800" y="0"/>
            <a:ext cx="6680200" cy="25823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 name="Rectangle 2"/>
          <p:cNvSpPr/>
          <p:nvPr userDrawn="1"/>
        </p:nvSpPr>
        <p:spPr>
          <a:xfrm>
            <a:off x="0" y="0"/>
            <a:ext cx="2463800" cy="258233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4" name="Title 3"/>
          <p:cNvSpPr>
            <a:spLocks noGrp="1"/>
          </p:cNvSpPr>
          <p:nvPr>
            <p:ph type="title" hasCustomPrompt="1"/>
          </p:nvPr>
        </p:nvSpPr>
        <p:spPr>
          <a:xfrm>
            <a:off x="237065" y="260994"/>
            <a:ext cx="1998132" cy="975143"/>
          </a:xfrm>
          <a:prstGeom prst="rect">
            <a:avLst/>
          </a:prstGeom>
        </p:spPr>
        <p:txBody>
          <a:bodyPr lIns="68580" tIns="34290" rIns="68580" bIns="34290">
            <a:noAutofit/>
          </a:bodyPr>
          <a:lstStyle>
            <a:lvl1pPr algn="l">
              <a:defRPr sz="2000" cap="all">
                <a:solidFill>
                  <a:schemeClr val="bg1"/>
                </a:solidFill>
                <a:latin typeface="Lemon/Milk"/>
                <a:cs typeface="Lemon/Milk"/>
              </a:defRPr>
            </a:lvl1pPr>
          </a:lstStyle>
          <a:p>
            <a:r>
              <a:rPr lang="en-US" dirty="0"/>
              <a:t>title example here</a:t>
            </a:r>
          </a:p>
        </p:txBody>
      </p:sp>
      <p:sp>
        <p:nvSpPr>
          <p:cNvPr id="5" name="Text Placeholder 5"/>
          <p:cNvSpPr>
            <a:spLocks noGrp="1"/>
          </p:cNvSpPr>
          <p:nvPr>
            <p:ph type="body" sz="quarter" idx="12" hasCustomPrompt="1"/>
          </p:nvPr>
        </p:nvSpPr>
        <p:spPr>
          <a:xfrm>
            <a:off x="237066" y="1285009"/>
            <a:ext cx="2015067" cy="1068741"/>
          </a:xfrm>
          <a:prstGeom prst="rect">
            <a:avLst/>
          </a:prstGeom>
        </p:spPr>
        <p:txBody>
          <a:bodyPr lIns="68580" tIns="34290" rIns="68580" bIns="34290">
            <a:noAutofit/>
          </a:bodyPr>
          <a:lstStyle>
            <a:lvl1pPr marL="0" indent="0" algn="l">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Tree>
    <p:extLst>
      <p:ext uri="{BB962C8B-B14F-4D97-AF65-F5344CB8AC3E}">
        <p14:creationId xmlns:p14="http://schemas.microsoft.com/office/powerpoint/2010/main" val="99131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540" decel="100000" fill="hold"/>
                                        <p:tgtEl>
                                          <p:spTgt spid="4"/>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600"/>
                                        <p:tgtEl>
                                          <p:spTgt spid="5">
                                            <p:txEl>
                                              <p:pRg st="0" end="0"/>
                                            </p:txEl>
                                          </p:spTgt>
                                        </p:tgtEl>
                                      </p:cBhvr>
                                    </p:animEffect>
                                    <p:anim calcmode="lin" valueType="num">
                                      <p:cBhvr>
                                        <p:cTn id="14" dur="6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5">
                                            <p:txEl>
                                              <p:pRg st="0" end="0"/>
                                            </p:txEl>
                                          </p:spTgt>
                                        </p:tgtEl>
                                        <p:attrNameLst>
                                          <p:attrName>ppt_y</p:attrName>
                                        </p:attrNameLst>
                                      </p:cBhvr>
                                      <p:tavLst>
                                        <p:tav tm="0">
                                          <p:val>
                                            <p:strVal val="#ppt_y-.03"/>
                                          </p:val>
                                        </p:tav>
                                        <p:tav tm="100000">
                                          <p:val>
                                            <p:strVal val="#ppt_y"/>
                                          </p:val>
                                        </p:tav>
                                      </p:tavLst>
                                    </p:anim>
                                  </p:childTnLst>
                                </p:cTn>
                              </p:par>
                              <p:par>
                                <p:cTn id="17" presetID="10" presetClass="entr" presetSubtype="0" fill="hold" grpId="0" nodeType="withEffect" nodePh="1">
                                  <p:stCondLst>
                                    <p:cond delay="0"/>
                                  </p:stCondLst>
                                  <p:endCondLst>
                                    <p:cond evt="begin" delay="0">
                                      <p:tn val="17"/>
                                    </p:cond>
                                  </p:end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build="p">
        <p:tmplLst>
          <p:tmpl lvl="1">
            <p:tnLst>
              <p:par>
                <p:cTn presetID="37" presetClass="entr" presetSubtype="0" fill="hold" nodeType="withEffect" nodePh="1">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600"/>
                        <p:tgtEl>
                          <p:spTgt spid="5"/>
                        </p:tgtEl>
                      </p:cBhvr>
                    </p:animEffect>
                    <p:anim calcmode="lin" valueType="num">
                      <p:cBhvr>
                        <p:cTn dur="600" fill="hold"/>
                        <p:tgtEl>
                          <p:spTgt spid="5"/>
                        </p:tgtEl>
                        <p:attrNameLst>
                          <p:attrName>ppt_x</p:attrName>
                        </p:attrNameLst>
                      </p:cBhvr>
                      <p:tavLst>
                        <p:tav tm="0">
                          <p:val>
                            <p:strVal val="#ppt_x"/>
                          </p:val>
                        </p:tav>
                        <p:tav tm="100000">
                          <p:val>
                            <p:strVal val="#ppt_x"/>
                          </p:val>
                        </p:tav>
                      </p:tavLst>
                    </p:anim>
                    <p:anim calcmode="lin" valueType="num">
                      <p:cBhvr>
                        <p:cTn dur="540" decel="100000" fill="hold"/>
                        <p:tgtEl>
                          <p:spTgt spid="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Image top + small frame right">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8467" y="0"/>
            <a:ext cx="6680200" cy="2573867"/>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 name="Rectangle 2"/>
          <p:cNvSpPr/>
          <p:nvPr userDrawn="1"/>
        </p:nvSpPr>
        <p:spPr>
          <a:xfrm>
            <a:off x="6680200" y="0"/>
            <a:ext cx="2463800" cy="258233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4" name="Title 3"/>
          <p:cNvSpPr>
            <a:spLocks noGrp="1"/>
          </p:cNvSpPr>
          <p:nvPr>
            <p:ph type="title" hasCustomPrompt="1"/>
          </p:nvPr>
        </p:nvSpPr>
        <p:spPr>
          <a:xfrm>
            <a:off x="6900333" y="260994"/>
            <a:ext cx="1998132" cy="975143"/>
          </a:xfrm>
          <a:prstGeom prst="rect">
            <a:avLst/>
          </a:prstGeom>
        </p:spPr>
        <p:txBody>
          <a:bodyPr lIns="68580" tIns="34290" rIns="68580" bIns="34290">
            <a:noAutofit/>
          </a:bodyPr>
          <a:lstStyle>
            <a:lvl1pPr algn="l">
              <a:defRPr sz="2000" cap="all">
                <a:solidFill>
                  <a:schemeClr val="bg1"/>
                </a:solidFill>
                <a:latin typeface="Lemon/Milk"/>
                <a:cs typeface="Lemon/Milk"/>
              </a:defRPr>
            </a:lvl1pPr>
          </a:lstStyle>
          <a:p>
            <a:r>
              <a:rPr lang="en-US" dirty="0"/>
              <a:t>title example here</a:t>
            </a:r>
          </a:p>
        </p:txBody>
      </p:sp>
      <p:sp>
        <p:nvSpPr>
          <p:cNvPr id="5" name="Text Placeholder 5"/>
          <p:cNvSpPr>
            <a:spLocks noGrp="1"/>
          </p:cNvSpPr>
          <p:nvPr>
            <p:ph type="body" sz="quarter" idx="12" hasCustomPrompt="1"/>
          </p:nvPr>
        </p:nvSpPr>
        <p:spPr>
          <a:xfrm>
            <a:off x="6900334" y="1285009"/>
            <a:ext cx="2015067" cy="1068741"/>
          </a:xfrm>
          <a:prstGeom prst="rect">
            <a:avLst/>
          </a:prstGeom>
        </p:spPr>
        <p:txBody>
          <a:bodyPr lIns="68580" tIns="34290" rIns="68580" bIns="34290">
            <a:noAutofit/>
          </a:bodyPr>
          <a:lstStyle>
            <a:lvl1pPr marL="0" indent="0" algn="l">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Tree>
    <p:extLst>
      <p:ext uri="{BB962C8B-B14F-4D97-AF65-F5344CB8AC3E}">
        <p14:creationId xmlns:p14="http://schemas.microsoft.com/office/powerpoint/2010/main" val="392198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540" decel="100000" fill="hold"/>
                                        <p:tgtEl>
                                          <p:spTgt spid="4"/>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600"/>
                                        <p:tgtEl>
                                          <p:spTgt spid="5">
                                            <p:txEl>
                                              <p:pRg st="0" end="0"/>
                                            </p:txEl>
                                          </p:spTgt>
                                        </p:tgtEl>
                                      </p:cBhvr>
                                    </p:animEffect>
                                    <p:anim calcmode="lin" valueType="num">
                                      <p:cBhvr>
                                        <p:cTn id="14" dur="6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5">
                                            <p:txEl>
                                              <p:pRg st="0" end="0"/>
                                            </p:txEl>
                                          </p:spTgt>
                                        </p:tgtEl>
                                        <p:attrNameLst>
                                          <p:attrName>ppt_y</p:attrName>
                                        </p:attrNameLst>
                                      </p:cBhvr>
                                      <p:tavLst>
                                        <p:tav tm="0">
                                          <p:val>
                                            <p:strVal val="#ppt_y-.03"/>
                                          </p:val>
                                        </p:tav>
                                        <p:tav tm="100000">
                                          <p:val>
                                            <p:strVal val="#ppt_y"/>
                                          </p:val>
                                        </p:tav>
                                      </p:tavLst>
                                    </p:anim>
                                  </p:childTnLst>
                                </p:cTn>
                              </p:par>
                              <p:par>
                                <p:cTn id="17" presetID="10" presetClass="entr" presetSubtype="0" fill="hold" grpId="0" nodeType="withEffect" nodePh="1">
                                  <p:stCondLst>
                                    <p:cond delay="0"/>
                                  </p:stCondLst>
                                  <p:endCondLst>
                                    <p:cond evt="begin" delay="0">
                                      <p:tn val="17"/>
                                    </p:cond>
                                  </p:end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build="p">
        <p:tmplLst>
          <p:tmpl lvl="1">
            <p:tnLst>
              <p:par>
                <p:cTn presetID="37" presetClass="entr" presetSubtype="0" fill="hold" nodeType="withEffect" nodePh="1">
                  <p:stCondLst>
                    <p:cond delay="300"/>
                  </p:stCondLst>
                  <p:childTnLst>
                    <p:set>
                      <p:cBhvr>
                        <p:cTn dur="1" fill="hold">
                          <p:stCondLst>
                            <p:cond delay="0"/>
                          </p:stCondLst>
                        </p:cTn>
                        <p:tgtEl>
                          <p:spTgt spid="5"/>
                        </p:tgtEl>
                        <p:attrNameLst>
                          <p:attrName>style.visibility</p:attrName>
                        </p:attrNameLst>
                      </p:cBhvr>
                      <p:to>
                        <p:strVal val="visible"/>
                      </p:to>
                    </p:set>
                    <p:animEffect transition="in" filter="fade">
                      <p:cBhvr>
                        <p:cTn dur="600"/>
                        <p:tgtEl>
                          <p:spTgt spid="5"/>
                        </p:tgtEl>
                      </p:cBhvr>
                    </p:animEffect>
                    <p:anim calcmode="lin" valueType="num">
                      <p:cBhvr>
                        <p:cTn dur="600" fill="hold"/>
                        <p:tgtEl>
                          <p:spTgt spid="5"/>
                        </p:tgtEl>
                        <p:attrNameLst>
                          <p:attrName>ppt_x</p:attrName>
                        </p:attrNameLst>
                      </p:cBhvr>
                      <p:tavLst>
                        <p:tav tm="0">
                          <p:val>
                            <p:strVal val="#ppt_x"/>
                          </p:val>
                        </p:tav>
                        <p:tav tm="100000">
                          <p:val>
                            <p:strVal val="#ppt_x"/>
                          </p:val>
                        </p:tav>
                      </p:tavLst>
                    </p:anim>
                    <p:anim calcmode="lin" valueType="num">
                      <p:cBhvr>
                        <p:cTn dur="540" decel="100000" fill="hold"/>
                        <p:tgtEl>
                          <p:spTgt spid="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Image down">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0" y="2569633"/>
            <a:ext cx="9144000" cy="2573867"/>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Tree>
    <p:extLst>
      <p:ext uri="{BB962C8B-B14F-4D97-AF65-F5344CB8AC3E}">
        <p14:creationId xmlns:p14="http://schemas.microsoft.com/office/powerpoint/2010/main" val="335364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Image top">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0" y="0"/>
            <a:ext cx="9144000" cy="2573867"/>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Tree>
    <p:extLst>
      <p:ext uri="{BB962C8B-B14F-4D97-AF65-F5344CB8AC3E}">
        <p14:creationId xmlns:p14="http://schemas.microsoft.com/office/powerpoint/2010/main" val="14586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Clear tile image + text right">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0" y="0"/>
            <a:ext cx="2294467" cy="5151967"/>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 name="Picture Placeholder 2"/>
          <p:cNvSpPr>
            <a:spLocks noGrp="1"/>
          </p:cNvSpPr>
          <p:nvPr>
            <p:ph type="pic" sz="quarter" idx="12"/>
          </p:nvPr>
        </p:nvSpPr>
        <p:spPr>
          <a:xfrm>
            <a:off x="2362200" y="0"/>
            <a:ext cx="2294467" cy="25315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4" name="Picture Placeholder 2"/>
          <p:cNvSpPr>
            <a:spLocks noGrp="1"/>
          </p:cNvSpPr>
          <p:nvPr>
            <p:ph type="pic" sz="quarter" idx="13"/>
          </p:nvPr>
        </p:nvSpPr>
        <p:spPr>
          <a:xfrm>
            <a:off x="2362200" y="2599267"/>
            <a:ext cx="2294467" cy="2561167"/>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5" name="Title 3"/>
          <p:cNvSpPr>
            <a:spLocks noGrp="1"/>
          </p:cNvSpPr>
          <p:nvPr>
            <p:ph type="title" hasCustomPrompt="1"/>
          </p:nvPr>
        </p:nvSpPr>
        <p:spPr>
          <a:xfrm>
            <a:off x="5579534" y="1192324"/>
            <a:ext cx="2717800" cy="340143"/>
          </a:xfrm>
          <a:prstGeom prst="rect">
            <a:avLst/>
          </a:prstGeom>
        </p:spPr>
        <p:txBody>
          <a:bodyPr lIns="68580" tIns="34290" rIns="68580" bIns="34290">
            <a:noAutofit/>
          </a:bodyPr>
          <a:lstStyle>
            <a:lvl1pPr algn="l">
              <a:defRPr sz="2000" cap="all">
                <a:solidFill>
                  <a:schemeClr val="tx1">
                    <a:lumMod val="75000"/>
                    <a:lumOff val="25000"/>
                  </a:schemeClr>
                </a:solidFill>
                <a:latin typeface="Lemon/Milk"/>
                <a:cs typeface="Lemon/Milk"/>
              </a:defRPr>
            </a:lvl1pPr>
          </a:lstStyle>
          <a:p>
            <a:r>
              <a:rPr lang="en-US" dirty="0"/>
              <a:t>title example here</a:t>
            </a:r>
          </a:p>
        </p:txBody>
      </p:sp>
      <p:sp>
        <p:nvSpPr>
          <p:cNvPr id="6" name="Text Placeholder 5"/>
          <p:cNvSpPr>
            <a:spLocks noGrp="1"/>
          </p:cNvSpPr>
          <p:nvPr>
            <p:ph type="body" sz="quarter" idx="10" hasCustomPrompt="1"/>
          </p:nvPr>
        </p:nvSpPr>
        <p:spPr>
          <a:xfrm>
            <a:off x="5579533" y="2969878"/>
            <a:ext cx="2717800" cy="213595"/>
          </a:xfrm>
          <a:prstGeom prst="rect">
            <a:avLst/>
          </a:prstGeom>
        </p:spPr>
        <p:txBody>
          <a:bodyPr lIns="68580" tIns="34290" rIns="68580" bIns="34290">
            <a:noAutofit/>
          </a:bodyPr>
          <a:lstStyle>
            <a:lvl1pPr marL="0" indent="0" algn="l">
              <a:buNone/>
              <a:defRPr sz="900" cap="all">
                <a:solidFill>
                  <a:schemeClr val="tx1">
                    <a:lumMod val="75000"/>
                    <a:lumOff val="25000"/>
                  </a:schemeClr>
                </a:solidFill>
                <a:latin typeface="Lato Black"/>
                <a:cs typeface="Lato Black"/>
              </a:defRPr>
            </a:lvl1pPr>
          </a:lstStyle>
          <a:p>
            <a:pPr lvl="0"/>
            <a:r>
              <a:rPr lang="en-US" dirty="0" err="1"/>
              <a:t>Subitle</a:t>
            </a:r>
            <a:r>
              <a:rPr lang="en-US" dirty="0"/>
              <a:t> Example here</a:t>
            </a:r>
          </a:p>
        </p:txBody>
      </p:sp>
      <p:sp>
        <p:nvSpPr>
          <p:cNvPr id="7" name="Text Placeholder 5"/>
          <p:cNvSpPr>
            <a:spLocks noGrp="1"/>
          </p:cNvSpPr>
          <p:nvPr>
            <p:ph type="body" sz="quarter" idx="14" hasCustomPrompt="1"/>
          </p:nvPr>
        </p:nvSpPr>
        <p:spPr>
          <a:xfrm>
            <a:off x="5579533" y="3274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
        <p:nvSpPr>
          <p:cNvPr id="8" name="Text Placeholder 5"/>
          <p:cNvSpPr>
            <a:spLocks noGrp="1"/>
          </p:cNvSpPr>
          <p:nvPr>
            <p:ph type="body" sz="quarter" idx="15" hasCustomPrompt="1"/>
          </p:nvPr>
        </p:nvSpPr>
        <p:spPr>
          <a:xfrm>
            <a:off x="5579533" y="1623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Tree>
    <p:extLst>
      <p:ext uri="{BB962C8B-B14F-4D97-AF65-F5344CB8AC3E}">
        <p14:creationId xmlns:p14="http://schemas.microsoft.com/office/powerpoint/2010/main" val="307887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30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nodePh="1">
                                  <p:stCondLst>
                                    <p:cond delay="300"/>
                                  </p:stCondLst>
                                  <p:endCondLst>
                                    <p:cond evt="begin" delay="0">
                                      <p:tn val="8"/>
                                    </p:cond>
                                  </p:end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nodePh="1">
                                  <p:stCondLst>
                                    <p:cond delay="300"/>
                                  </p:stCondLst>
                                  <p:endCondLst>
                                    <p:cond evt="begin" delay="0">
                                      <p:tn val="11"/>
                                    </p:cond>
                                  </p:end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37"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600"/>
                                        <p:tgtEl>
                                          <p:spTgt spid="5"/>
                                        </p:tgtEl>
                                      </p:cBhvr>
                                    </p:animEffect>
                                    <p:anim calcmode="lin" valueType="num">
                                      <p:cBhvr>
                                        <p:cTn id="17" dur="600" fill="hold"/>
                                        <p:tgtEl>
                                          <p:spTgt spid="5"/>
                                        </p:tgtEl>
                                        <p:attrNameLst>
                                          <p:attrName>ppt_x</p:attrName>
                                        </p:attrNameLst>
                                      </p:cBhvr>
                                      <p:tavLst>
                                        <p:tav tm="0">
                                          <p:val>
                                            <p:strVal val="#ppt_x"/>
                                          </p:val>
                                        </p:tav>
                                        <p:tav tm="100000">
                                          <p:val>
                                            <p:strVal val="#ppt_x"/>
                                          </p:val>
                                        </p:tav>
                                      </p:tavLst>
                                    </p:anim>
                                    <p:anim calcmode="lin" valueType="num">
                                      <p:cBhvr>
                                        <p:cTn id="18" dur="540" decel="100000" fill="hold"/>
                                        <p:tgtEl>
                                          <p:spTgt spid="5"/>
                                        </p:tgtEl>
                                        <p:attrNameLst>
                                          <p:attrName>ppt_y</p:attrName>
                                        </p:attrNameLst>
                                      </p:cBhvr>
                                      <p:tavLst>
                                        <p:tav tm="0">
                                          <p:val>
                                            <p:strVal val="#ppt_y+1"/>
                                          </p:val>
                                        </p:tav>
                                        <p:tav tm="100000">
                                          <p:val>
                                            <p:strVal val="#ppt_y-.03"/>
                                          </p:val>
                                        </p:tav>
                                      </p:tavLst>
                                    </p:anim>
                                    <p:anim calcmode="lin" valueType="num">
                                      <p:cBhvr>
                                        <p:cTn id="19"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par>
                                <p:cTn id="20" presetID="37" presetClass="entr" presetSubtype="0" fill="hold" grpId="0" nodeType="withEffect">
                                  <p:stCondLst>
                                    <p:cond delay="30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600"/>
                                        <p:tgtEl>
                                          <p:spTgt spid="6">
                                            <p:txEl>
                                              <p:pRg st="0" end="0"/>
                                            </p:txEl>
                                          </p:spTgt>
                                        </p:tgtEl>
                                      </p:cBhvr>
                                    </p:animEffect>
                                    <p:anim calcmode="lin" valueType="num">
                                      <p:cBhvr>
                                        <p:cTn id="23" dur="6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4" dur="54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25" dur="60" accel="100000" fill="hold">
                                          <p:stCondLst>
                                            <p:cond delay="540"/>
                                          </p:stCondLst>
                                        </p:cTn>
                                        <p:tgtEl>
                                          <p:spTgt spid="6">
                                            <p:txEl>
                                              <p:pRg st="0" end="0"/>
                                            </p:txEl>
                                          </p:spTgt>
                                        </p:tgtEl>
                                        <p:attrNameLst>
                                          <p:attrName>ppt_y</p:attrName>
                                        </p:attrNameLst>
                                      </p:cBhvr>
                                      <p:tavLst>
                                        <p:tav tm="0">
                                          <p:val>
                                            <p:strVal val="#ppt_y-.03"/>
                                          </p:val>
                                        </p:tav>
                                        <p:tav tm="100000">
                                          <p:val>
                                            <p:strVal val="#ppt_y"/>
                                          </p:val>
                                        </p:tav>
                                      </p:tavLst>
                                    </p:anim>
                                  </p:childTnLst>
                                </p:cTn>
                              </p:par>
                              <p:par>
                                <p:cTn id="26" presetID="37" presetClass="entr" presetSubtype="0" fill="hold" grpId="0" nodeType="withEffect">
                                  <p:stCondLst>
                                    <p:cond delay="30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600"/>
                                        <p:tgtEl>
                                          <p:spTgt spid="7">
                                            <p:txEl>
                                              <p:pRg st="0" end="0"/>
                                            </p:txEl>
                                          </p:spTgt>
                                        </p:tgtEl>
                                      </p:cBhvr>
                                    </p:animEffect>
                                    <p:anim calcmode="lin" valueType="num">
                                      <p:cBhvr>
                                        <p:cTn id="29" dur="6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0" dur="54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31" dur="60" accel="100000" fill="hold">
                                          <p:stCondLst>
                                            <p:cond delay="540"/>
                                          </p:stCondLst>
                                        </p:cTn>
                                        <p:tgtEl>
                                          <p:spTgt spid="7">
                                            <p:txEl>
                                              <p:pRg st="0" end="0"/>
                                            </p:txEl>
                                          </p:spTgt>
                                        </p:tgtEl>
                                        <p:attrNameLst>
                                          <p:attrName>ppt_y</p:attrName>
                                        </p:attrNameLst>
                                      </p:cBhvr>
                                      <p:tavLst>
                                        <p:tav tm="0">
                                          <p:val>
                                            <p:strVal val="#ppt_y-.03"/>
                                          </p:val>
                                        </p:tav>
                                        <p:tav tm="100000">
                                          <p:val>
                                            <p:strVal val="#ppt_y"/>
                                          </p:val>
                                        </p:tav>
                                      </p:tavLst>
                                    </p:anim>
                                  </p:childTnLst>
                                </p:cTn>
                              </p:par>
                              <p:par>
                                <p:cTn id="32" presetID="37" presetClass="entr" presetSubtype="0" fill="hold" grpId="0" nodeType="withEffect">
                                  <p:stCondLst>
                                    <p:cond delay="30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fade">
                                      <p:cBhvr>
                                        <p:cTn id="34" dur="600"/>
                                        <p:tgtEl>
                                          <p:spTgt spid="8">
                                            <p:txEl>
                                              <p:pRg st="0" end="0"/>
                                            </p:txEl>
                                          </p:spTgt>
                                        </p:tgtEl>
                                      </p:cBhvr>
                                    </p:animEffect>
                                    <p:anim calcmode="lin" valueType="num">
                                      <p:cBhvr>
                                        <p:cTn id="35" dur="6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6" dur="540" decel="100000" fill="hold"/>
                                        <p:tgtEl>
                                          <p:spTgt spid="8">
                                            <p:txEl>
                                              <p:pRg st="0" end="0"/>
                                            </p:txEl>
                                          </p:spTgt>
                                        </p:tgtEl>
                                        <p:attrNameLst>
                                          <p:attrName>ppt_y</p:attrName>
                                        </p:attrNameLst>
                                      </p:cBhvr>
                                      <p:tavLst>
                                        <p:tav tm="0">
                                          <p:val>
                                            <p:strVal val="#ppt_y+1"/>
                                          </p:val>
                                        </p:tav>
                                        <p:tav tm="100000">
                                          <p:val>
                                            <p:strVal val="#ppt_y-.03"/>
                                          </p:val>
                                        </p:tav>
                                      </p:tavLst>
                                    </p:anim>
                                    <p:anim calcmode="lin" valueType="num">
                                      <p:cBhvr>
                                        <p:cTn id="37" dur="60" accel="100000" fill="hold">
                                          <p:stCondLst>
                                            <p:cond delay="540"/>
                                          </p:stCondLst>
                                        </p:cTn>
                                        <p:tgtEl>
                                          <p:spTgt spid="8">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build="p">
        <p:tmplLst>
          <p:tmpl lvl="1">
            <p:tnLst>
              <p:par>
                <p:cTn presetID="37" presetClass="entr" presetSubtype="0" fill="hold" nodeType="withEffect">
                  <p:stCondLst>
                    <p:cond delay="300"/>
                  </p:stCondLst>
                  <p:childTnLst>
                    <p:set>
                      <p:cBhvr>
                        <p:cTn dur="1" fill="hold">
                          <p:stCondLst>
                            <p:cond delay="0"/>
                          </p:stCondLst>
                        </p:cTn>
                        <p:tgtEl>
                          <p:spTgt spid="6"/>
                        </p:tgtEl>
                        <p:attrNameLst>
                          <p:attrName>style.visibility</p:attrName>
                        </p:attrNameLst>
                      </p:cBhvr>
                      <p:to>
                        <p:strVal val="visible"/>
                      </p:to>
                    </p:set>
                    <p:animEffect transition="in" filter="fade">
                      <p:cBhvr>
                        <p:cTn dur="600"/>
                        <p:tgtEl>
                          <p:spTgt spid="6"/>
                        </p:tgtEl>
                      </p:cBhvr>
                    </p:animEffect>
                    <p:anim calcmode="lin" valueType="num">
                      <p:cBhvr>
                        <p:cTn dur="600" fill="hold"/>
                        <p:tgtEl>
                          <p:spTgt spid="6"/>
                        </p:tgtEl>
                        <p:attrNameLst>
                          <p:attrName>ppt_x</p:attrName>
                        </p:attrNameLst>
                      </p:cBhvr>
                      <p:tavLst>
                        <p:tav tm="0">
                          <p:val>
                            <p:strVal val="#ppt_x"/>
                          </p:val>
                        </p:tav>
                        <p:tav tm="100000">
                          <p:val>
                            <p:strVal val="#ppt_x"/>
                          </p:val>
                        </p:tav>
                      </p:tavLst>
                    </p:anim>
                    <p:anim calcmode="lin" valueType="num">
                      <p:cBhvr>
                        <p:cTn dur="540" decel="100000" fill="hold"/>
                        <p:tgtEl>
                          <p:spTgt spid="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tnLst>
          </p:tmpl>
        </p:tmplLst>
      </p:bldP>
      <p:bldP spid="7" grpId="0" build="p">
        <p:tmplLst>
          <p:tmpl lvl="1">
            <p:tnLst>
              <p:par>
                <p:cTn presetID="37" presetClass="entr" presetSubtype="0" fill="hold" nodeType="withEffect" nodePh="1">
                  <p:stCondLst>
                    <p:cond delay="300"/>
                  </p:stCondLst>
                  <p:childTnLst>
                    <p:set>
                      <p:cBhvr>
                        <p:cTn dur="1" fill="hold">
                          <p:stCondLst>
                            <p:cond delay="0"/>
                          </p:stCondLst>
                        </p:cTn>
                        <p:tgtEl>
                          <p:spTgt spid="7"/>
                        </p:tgtEl>
                        <p:attrNameLst>
                          <p:attrName>style.visibility</p:attrName>
                        </p:attrNameLst>
                      </p:cBhvr>
                      <p:to>
                        <p:strVal val="visible"/>
                      </p:to>
                    </p:set>
                    <p:animEffect transition="in" filter="fade">
                      <p:cBhvr>
                        <p:cTn dur="600"/>
                        <p:tgtEl>
                          <p:spTgt spid="7"/>
                        </p:tgtEl>
                      </p:cBhvr>
                    </p:animEffect>
                    <p:anim calcmode="lin" valueType="num">
                      <p:cBhvr>
                        <p:cTn dur="600" fill="hold"/>
                        <p:tgtEl>
                          <p:spTgt spid="7"/>
                        </p:tgtEl>
                        <p:attrNameLst>
                          <p:attrName>ppt_x</p:attrName>
                        </p:attrNameLst>
                      </p:cBhvr>
                      <p:tavLst>
                        <p:tav tm="0">
                          <p:val>
                            <p:strVal val="#ppt_x"/>
                          </p:val>
                        </p:tav>
                        <p:tav tm="100000">
                          <p:val>
                            <p:strVal val="#ppt_x"/>
                          </p:val>
                        </p:tav>
                      </p:tavLst>
                    </p:anim>
                    <p:anim calcmode="lin" valueType="num">
                      <p:cBhvr>
                        <p:cTn dur="540" decel="100000" fill="hold"/>
                        <p:tgtEl>
                          <p:spTgt spid="7"/>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7"/>
                        </p:tgtEl>
                        <p:attrNameLst>
                          <p:attrName>ppt_y</p:attrName>
                        </p:attrNameLst>
                      </p:cBhvr>
                      <p:tavLst>
                        <p:tav tm="0">
                          <p:val>
                            <p:strVal val="#ppt_y-.03"/>
                          </p:val>
                        </p:tav>
                        <p:tav tm="100000">
                          <p:val>
                            <p:strVal val="#ppt_y"/>
                          </p:val>
                        </p:tav>
                      </p:tavLst>
                    </p:anim>
                  </p:childTnLst>
                </p:cTn>
              </p:par>
            </p:tnLst>
          </p:tmpl>
        </p:tmplLst>
      </p:bldP>
      <p:bldP spid="8" grpId="0" build="p">
        <p:tmplLst>
          <p:tmpl lvl="1">
            <p:tnLst>
              <p:par>
                <p:cTn presetID="37" presetClass="entr" presetSubtype="0" fill="hold" nodeType="withEffect" nodePh="1">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600"/>
                        <p:tgtEl>
                          <p:spTgt spid="8"/>
                        </p:tgtEl>
                      </p:cBhvr>
                    </p:animEffect>
                    <p:anim calcmode="lin" valueType="num">
                      <p:cBhvr>
                        <p:cTn dur="600" fill="hold"/>
                        <p:tgtEl>
                          <p:spTgt spid="8"/>
                        </p:tgtEl>
                        <p:attrNameLst>
                          <p:attrName>ppt_x</p:attrName>
                        </p:attrNameLst>
                      </p:cBhvr>
                      <p:tavLst>
                        <p:tav tm="0">
                          <p:val>
                            <p:strVal val="#ppt_x"/>
                          </p:val>
                        </p:tav>
                        <p:tav tm="100000">
                          <p:val>
                            <p:strVal val="#ppt_x"/>
                          </p:val>
                        </p:tav>
                      </p:tavLst>
                    </p:anim>
                    <p:anim calcmode="lin" valueType="num">
                      <p:cBhvr>
                        <p:cTn dur="540" decel="100000" fill="hold"/>
                        <p:tgtEl>
                          <p:spTgt spid="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8"/>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Half frame with text left">
    <p:spTree>
      <p:nvGrpSpPr>
        <p:cNvPr id="1" name=""/>
        <p:cNvGrpSpPr/>
        <p:nvPr/>
      </p:nvGrpSpPr>
      <p:grpSpPr>
        <a:xfrm>
          <a:off x="0" y="0"/>
          <a:ext cx="0" cy="0"/>
          <a:chOff x="0" y="0"/>
          <a:chExt cx="0" cy="0"/>
        </a:xfrm>
      </p:grpSpPr>
      <p:sp>
        <p:nvSpPr>
          <p:cNvPr id="6" name="Rectangle 5"/>
          <p:cNvSpPr/>
          <p:nvPr userDrawn="1"/>
        </p:nvSpPr>
        <p:spPr>
          <a:xfrm>
            <a:off x="4538133" y="0"/>
            <a:ext cx="4605867" cy="516043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Dark tile image + text right ">
    <p:bg>
      <p:bgPr>
        <a:solidFill>
          <a:schemeClr val="accent1"/>
        </a:solidFill>
        <a:effectLst/>
      </p:bgPr>
    </p:bg>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0" y="0"/>
            <a:ext cx="2294467" cy="5151967"/>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 name="Picture Placeholder 2"/>
          <p:cNvSpPr>
            <a:spLocks noGrp="1"/>
          </p:cNvSpPr>
          <p:nvPr>
            <p:ph type="pic" sz="quarter" idx="12"/>
          </p:nvPr>
        </p:nvSpPr>
        <p:spPr>
          <a:xfrm>
            <a:off x="2362200" y="0"/>
            <a:ext cx="2294467" cy="25315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4" name="Picture Placeholder 2"/>
          <p:cNvSpPr>
            <a:spLocks noGrp="1"/>
          </p:cNvSpPr>
          <p:nvPr>
            <p:ph type="pic" sz="quarter" idx="13"/>
          </p:nvPr>
        </p:nvSpPr>
        <p:spPr>
          <a:xfrm>
            <a:off x="2362200" y="2599267"/>
            <a:ext cx="2294467" cy="2561167"/>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5" name="Title 3"/>
          <p:cNvSpPr>
            <a:spLocks noGrp="1"/>
          </p:cNvSpPr>
          <p:nvPr>
            <p:ph type="title" hasCustomPrompt="1"/>
          </p:nvPr>
        </p:nvSpPr>
        <p:spPr>
          <a:xfrm>
            <a:off x="5579534" y="1192324"/>
            <a:ext cx="2717800" cy="340143"/>
          </a:xfrm>
          <a:prstGeom prst="rect">
            <a:avLst/>
          </a:prstGeom>
        </p:spPr>
        <p:txBody>
          <a:bodyPr lIns="68580" tIns="34290" rIns="68580" bIns="34290">
            <a:noAutofit/>
          </a:bodyPr>
          <a:lstStyle>
            <a:lvl1pPr algn="l">
              <a:defRPr sz="2000" cap="all">
                <a:solidFill>
                  <a:schemeClr val="bg1">
                    <a:lumMod val="85000"/>
                  </a:schemeClr>
                </a:solidFill>
                <a:latin typeface="Lemon/Milk"/>
                <a:cs typeface="Lemon/Milk"/>
              </a:defRPr>
            </a:lvl1pPr>
          </a:lstStyle>
          <a:p>
            <a:r>
              <a:rPr lang="en-US" dirty="0"/>
              <a:t>title example here</a:t>
            </a:r>
          </a:p>
        </p:txBody>
      </p:sp>
      <p:sp>
        <p:nvSpPr>
          <p:cNvPr id="6" name="Text Placeholder 5"/>
          <p:cNvSpPr>
            <a:spLocks noGrp="1"/>
          </p:cNvSpPr>
          <p:nvPr>
            <p:ph type="body" sz="quarter" idx="10" hasCustomPrompt="1"/>
          </p:nvPr>
        </p:nvSpPr>
        <p:spPr>
          <a:xfrm>
            <a:off x="5579533" y="2969878"/>
            <a:ext cx="2717800" cy="213595"/>
          </a:xfrm>
          <a:prstGeom prst="rect">
            <a:avLst/>
          </a:prstGeom>
        </p:spPr>
        <p:txBody>
          <a:bodyPr lIns="68580" tIns="34290" rIns="68580" bIns="34290">
            <a:noAutofit/>
          </a:bodyPr>
          <a:lstStyle>
            <a:lvl1pPr marL="0" indent="0" algn="l">
              <a:buNone/>
              <a:defRPr sz="900" cap="all">
                <a:solidFill>
                  <a:schemeClr val="bg1">
                    <a:lumMod val="75000"/>
                  </a:schemeClr>
                </a:solidFill>
                <a:latin typeface="Lato Black"/>
                <a:cs typeface="Lato Black"/>
              </a:defRPr>
            </a:lvl1pPr>
          </a:lstStyle>
          <a:p>
            <a:pPr lvl="0"/>
            <a:r>
              <a:rPr lang="en-US" dirty="0" err="1"/>
              <a:t>Subitle</a:t>
            </a:r>
            <a:r>
              <a:rPr lang="en-US" dirty="0"/>
              <a:t> Example here</a:t>
            </a:r>
          </a:p>
        </p:txBody>
      </p:sp>
      <p:sp>
        <p:nvSpPr>
          <p:cNvPr id="7" name="Text Placeholder 5"/>
          <p:cNvSpPr>
            <a:spLocks noGrp="1"/>
          </p:cNvSpPr>
          <p:nvPr>
            <p:ph type="body" sz="quarter" idx="14" hasCustomPrompt="1"/>
          </p:nvPr>
        </p:nvSpPr>
        <p:spPr>
          <a:xfrm>
            <a:off x="5579533" y="3274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
        <p:nvSpPr>
          <p:cNvPr id="8" name="Text Placeholder 5"/>
          <p:cNvSpPr>
            <a:spLocks noGrp="1"/>
          </p:cNvSpPr>
          <p:nvPr>
            <p:ph type="body" sz="quarter" idx="15" hasCustomPrompt="1"/>
          </p:nvPr>
        </p:nvSpPr>
        <p:spPr>
          <a:xfrm>
            <a:off x="5579533" y="1623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Tree>
    <p:extLst>
      <p:ext uri="{BB962C8B-B14F-4D97-AF65-F5344CB8AC3E}">
        <p14:creationId xmlns:p14="http://schemas.microsoft.com/office/powerpoint/2010/main" val="41237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30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nodePh="1">
                                  <p:stCondLst>
                                    <p:cond delay="300"/>
                                  </p:stCondLst>
                                  <p:endCondLst>
                                    <p:cond evt="begin" delay="0">
                                      <p:tn val="8"/>
                                    </p:cond>
                                  </p:end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nodePh="1">
                                  <p:stCondLst>
                                    <p:cond delay="300"/>
                                  </p:stCondLst>
                                  <p:endCondLst>
                                    <p:cond evt="begin" delay="0">
                                      <p:tn val="11"/>
                                    </p:cond>
                                  </p:end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37"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600"/>
                                        <p:tgtEl>
                                          <p:spTgt spid="5"/>
                                        </p:tgtEl>
                                      </p:cBhvr>
                                    </p:animEffect>
                                    <p:anim calcmode="lin" valueType="num">
                                      <p:cBhvr>
                                        <p:cTn id="17" dur="600" fill="hold"/>
                                        <p:tgtEl>
                                          <p:spTgt spid="5"/>
                                        </p:tgtEl>
                                        <p:attrNameLst>
                                          <p:attrName>ppt_x</p:attrName>
                                        </p:attrNameLst>
                                      </p:cBhvr>
                                      <p:tavLst>
                                        <p:tav tm="0">
                                          <p:val>
                                            <p:strVal val="#ppt_x"/>
                                          </p:val>
                                        </p:tav>
                                        <p:tav tm="100000">
                                          <p:val>
                                            <p:strVal val="#ppt_x"/>
                                          </p:val>
                                        </p:tav>
                                      </p:tavLst>
                                    </p:anim>
                                    <p:anim calcmode="lin" valueType="num">
                                      <p:cBhvr>
                                        <p:cTn id="18" dur="540" decel="100000" fill="hold"/>
                                        <p:tgtEl>
                                          <p:spTgt spid="5"/>
                                        </p:tgtEl>
                                        <p:attrNameLst>
                                          <p:attrName>ppt_y</p:attrName>
                                        </p:attrNameLst>
                                      </p:cBhvr>
                                      <p:tavLst>
                                        <p:tav tm="0">
                                          <p:val>
                                            <p:strVal val="#ppt_y+1"/>
                                          </p:val>
                                        </p:tav>
                                        <p:tav tm="100000">
                                          <p:val>
                                            <p:strVal val="#ppt_y-.03"/>
                                          </p:val>
                                        </p:tav>
                                      </p:tavLst>
                                    </p:anim>
                                    <p:anim calcmode="lin" valueType="num">
                                      <p:cBhvr>
                                        <p:cTn id="19" dur="60" accel="100000" fill="hold">
                                          <p:stCondLst>
                                            <p:cond delay="540"/>
                                          </p:stCondLst>
                                        </p:cTn>
                                        <p:tgtEl>
                                          <p:spTgt spid="5"/>
                                        </p:tgtEl>
                                        <p:attrNameLst>
                                          <p:attrName>ppt_y</p:attrName>
                                        </p:attrNameLst>
                                      </p:cBhvr>
                                      <p:tavLst>
                                        <p:tav tm="0">
                                          <p:val>
                                            <p:strVal val="#ppt_y-.03"/>
                                          </p:val>
                                        </p:tav>
                                        <p:tav tm="100000">
                                          <p:val>
                                            <p:strVal val="#ppt_y"/>
                                          </p:val>
                                        </p:tav>
                                      </p:tavLst>
                                    </p:anim>
                                  </p:childTnLst>
                                </p:cTn>
                              </p:par>
                              <p:par>
                                <p:cTn id="20" presetID="37" presetClass="entr" presetSubtype="0" fill="hold" grpId="0" nodeType="withEffect">
                                  <p:stCondLst>
                                    <p:cond delay="30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600"/>
                                        <p:tgtEl>
                                          <p:spTgt spid="6">
                                            <p:txEl>
                                              <p:pRg st="0" end="0"/>
                                            </p:txEl>
                                          </p:spTgt>
                                        </p:tgtEl>
                                      </p:cBhvr>
                                    </p:animEffect>
                                    <p:anim calcmode="lin" valueType="num">
                                      <p:cBhvr>
                                        <p:cTn id="23" dur="6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4" dur="54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25" dur="60" accel="100000" fill="hold">
                                          <p:stCondLst>
                                            <p:cond delay="540"/>
                                          </p:stCondLst>
                                        </p:cTn>
                                        <p:tgtEl>
                                          <p:spTgt spid="6">
                                            <p:txEl>
                                              <p:pRg st="0" end="0"/>
                                            </p:txEl>
                                          </p:spTgt>
                                        </p:tgtEl>
                                        <p:attrNameLst>
                                          <p:attrName>ppt_y</p:attrName>
                                        </p:attrNameLst>
                                      </p:cBhvr>
                                      <p:tavLst>
                                        <p:tav tm="0">
                                          <p:val>
                                            <p:strVal val="#ppt_y-.03"/>
                                          </p:val>
                                        </p:tav>
                                        <p:tav tm="100000">
                                          <p:val>
                                            <p:strVal val="#ppt_y"/>
                                          </p:val>
                                        </p:tav>
                                      </p:tavLst>
                                    </p:anim>
                                  </p:childTnLst>
                                </p:cTn>
                              </p:par>
                              <p:par>
                                <p:cTn id="26" presetID="37" presetClass="entr" presetSubtype="0" fill="hold" grpId="0" nodeType="withEffect">
                                  <p:stCondLst>
                                    <p:cond delay="30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600"/>
                                        <p:tgtEl>
                                          <p:spTgt spid="7">
                                            <p:txEl>
                                              <p:pRg st="0" end="0"/>
                                            </p:txEl>
                                          </p:spTgt>
                                        </p:tgtEl>
                                      </p:cBhvr>
                                    </p:animEffect>
                                    <p:anim calcmode="lin" valueType="num">
                                      <p:cBhvr>
                                        <p:cTn id="29" dur="6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0" dur="54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31" dur="60" accel="100000" fill="hold">
                                          <p:stCondLst>
                                            <p:cond delay="540"/>
                                          </p:stCondLst>
                                        </p:cTn>
                                        <p:tgtEl>
                                          <p:spTgt spid="7">
                                            <p:txEl>
                                              <p:pRg st="0" end="0"/>
                                            </p:txEl>
                                          </p:spTgt>
                                        </p:tgtEl>
                                        <p:attrNameLst>
                                          <p:attrName>ppt_y</p:attrName>
                                        </p:attrNameLst>
                                      </p:cBhvr>
                                      <p:tavLst>
                                        <p:tav tm="0">
                                          <p:val>
                                            <p:strVal val="#ppt_y-.03"/>
                                          </p:val>
                                        </p:tav>
                                        <p:tav tm="100000">
                                          <p:val>
                                            <p:strVal val="#ppt_y"/>
                                          </p:val>
                                        </p:tav>
                                      </p:tavLst>
                                    </p:anim>
                                  </p:childTnLst>
                                </p:cTn>
                              </p:par>
                              <p:par>
                                <p:cTn id="32" presetID="37" presetClass="entr" presetSubtype="0" fill="hold" grpId="0" nodeType="withEffect">
                                  <p:stCondLst>
                                    <p:cond delay="30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fade">
                                      <p:cBhvr>
                                        <p:cTn id="34" dur="600"/>
                                        <p:tgtEl>
                                          <p:spTgt spid="8">
                                            <p:txEl>
                                              <p:pRg st="0" end="0"/>
                                            </p:txEl>
                                          </p:spTgt>
                                        </p:tgtEl>
                                      </p:cBhvr>
                                    </p:animEffect>
                                    <p:anim calcmode="lin" valueType="num">
                                      <p:cBhvr>
                                        <p:cTn id="35" dur="6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6" dur="540" decel="100000" fill="hold"/>
                                        <p:tgtEl>
                                          <p:spTgt spid="8">
                                            <p:txEl>
                                              <p:pRg st="0" end="0"/>
                                            </p:txEl>
                                          </p:spTgt>
                                        </p:tgtEl>
                                        <p:attrNameLst>
                                          <p:attrName>ppt_y</p:attrName>
                                        </p:attrNameLst>
                                      </p:cBhvr>
                                      <p:tavLst>
                                        <p:tav tm="0">
                                          <p:val>
                                            <p:strVal val="#ppt_y+1"/>
                                          </p:val>
                                        </p:tav>
                                        <p:tav tm="100000">
                                          <p:val>
                                            <p:strVal val="#ppt_y-.03"/>
                                          </p:val>
                                        </p:tav>
                                      </p:tavLst>
                                    </p:anim>
                                    <p:anim calcmode="lin" valueType="num">
                                      <p:cBhvr>
                                        <p:cTn id="37" dur="60" accel="100000" fill="hold">
                                          <p:stCondLst>
                                            <p:cond delay="540"/>
                                          </p:stCondLst>
                                        </p:cTn>
                                        <p:tgtEl>
                                          <p:spTgt spid="8">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build="p">
        <p:tmplLst>
          <p:tmpl lvl="1">
            <p:tnLst>
              <p:par>
                <p:cTn presetID="37" presetClass="entr" presetSubtype="0" fill="hold" nodeType="withEffect">
                  <p:stCondLst>
                    <p:cond delay="300"/>
                  </p:stCondLst>
                  <p:childTnLst>
                    <p:set>
                      <p:cBhvr>
                        <p:cTn dur="1" fill="hold">
                          <p:stCondLst>
                            <p:cond delay="0"/>
                          </p:stCondLst>
                        </p:cTn>
                        <p:tgtEl>
                          <p:spTgt spid="6"/>
                        </p:tgtEl>
                        <p:attrNameLst>
                          <p:attrName>style.visibility</p:attrName>
                        </p:attrNameLst>
                      </p:cBhvr>
                      <p:to>
                        <p:strVal val="visible"/>
                      </p:to>
                    </p:set>
                    <p:animEffect transition="in" filter="fade">
                      <p:cBhvr>
                        <p:cTn dur="600"/>
                        <p:tgtEl>
                          <p:spTgt spid="6"/>
                        </p:tgtEl>
                      </p:cBhvr>
                    </p:animEffect>
                    <p:anim calcmode="lin" valueType="num">
                      <p:cBhvr>
                        <p:cTn dur="600" fill="hold"/>
                        <p:tgtEl>
                          <p:spTgt spid="6"/>
                        </p:tgtEl>
                        <p:attrNameLst>
                          <p:attrName>ppt_x</p:attrName>
                        </p:attrNameLst>
                      </p:cBhvr>
                      <p:tavLst>
                        <p:tav tm="0">
                          <p:val>
                            <p:strVal val="#ppt_x"/>
                          </p:val>
                        </p:tav>
                        <p:tav tm="100000">
                          <p:val>
                            <p:strVal val="#ppt_x"/>
                          </p:val>
                        </p:tav>
                      </p:tavLst>
                    </p:anim>
                    <p:anim calcmode="lin" valueType="num">
                      <p:cBhvr>
                        <p:cTn dur="540" decel="100000" fill="hold"/>
                        <p:tgtEl>
                          <p:spTgt spid="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tnLst>
          </p:tmpl>
        </p:tmplLst>
      </p:bldP>
      <p:bldP spid="7" grpId="0" build="p">
        <p:tmplLst>
          <p:tmpl lvl="1">
            <p:tnLst>
              <p:par>
                <p:cTn presetID="37" presetClass="entr" presetSubtype="0" fill="hold" nodeType="withEffect" nodePh="1">
                  <p:stCondLst>
                    <p:cond delay="300"/>
                  </p:stCondLst>
                  <p:childTnLst>
                    <p:set>
                      <p:cBhvr>
                        <p:cTn dur="1" fill="hold">
                          <p:stCondLst>
                            <p:cond delay="0"/>
                          </p:stCondLst>
                        </p:cTn>
                        <p:tgtEl>
                          <p:spTgt spid="7"/>
                        </p:tgtEl>
                        <p:attrNameLst>
                          <p:attrName>style.visibility</p:attrName>
                        </p:attrNameLst>
                      </p:cBhvr>
                      <p:to>
                        <p:strVal val="visible"/>
                      </p:to>
                    </p:set>
                    <p:animEffect transition="in" filter="fade">
                      <p:cBhvr>
                        <p:cTn dur="600"/>
                        <p:tgtEl>
                          <p:spTgt spid="7"/>
                        </p:tgtEl>
                      </p:cBhvr>
                    </p:animEffect>
                    <p:anim calcmode="lin" valueType="num">
                      <p:cBhvr>
                        <p:cTn dur="600" fill="hold"/>
                        <p:tgtEl>
                          <p:spTgt spid="7"/>
                        </p:tgtEl>
                        <p:attrNameLst>
                          <p:attrName>ppt_x</p:attrName>
                        </p:attrNameLst>
                      </p:cBhvr>
                      <p:tavLst>
                        <p:tav tm="0">
                          <p:val>
                            <p:strVal val="#ppt_x"/>
                          </p:val>
                        </p:tav>
                        <p:tav tm="100000">
                          <p:val>
                            <p:strVal val="#ppt_x"/>
                          </p:val>
                        </p:tav>
                      </p:tavLst>
                    </p:anim>
                    <p:anim calcmode="lin" valueType="num">
                      <p:cBhvr>
                        <p:cTn dur="540" decel="100000" fill="hold"/>
                        <p:tgtEl>
                          <p:spTgt spid="7"/>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7"/>
                        </p:tgtEl>
                        <p:attrNameLst>
                          <p:attrName>ppt_y</p:attrName>
                        </p:attrNameLst>
                      </p:cBhvr>
                      <p:tavLst>
                        <p:tav tm="0">
                          <p:val>
                            <p:strVal val="#ppt_y-.03"/>
                          </p:val>
                        </p:tav>
                        <p:tav tm="100000">
                          <p:val>
                            <p:strVal val="#ppt_y"/>
                          </p:val>
                        </p:tav>
                      </p:tavLst>
                    </p:anim>
                  </p:childTnLst>
                </p:cTn>
              </p:par>
            </p:tnLst>
          </p:tmpl>
        </p:tmplLst>
      </p:bldP>
      <p:bldP spid="8" grpId="0" build="p">
        <p:tmplLst>
          <p:tmpl lvl="1">
            <p:tnLst>
              <p:par>
                <p:cTn presetID="37" presetClass="entr" presetSubtype="0" fill="hold" nodeType="withEffect" nodePh="1">
                  <p:stCondLst>
                    <p:cond delay="300"/>
                  </p:stCondLst>
                  <p:childTnLst>
                    <p:set>
                      <p:cBhvr>
                        <p:cTn dur="1" fill="hold">
                          <p:stCondLst>
                            <p:cond delay="0"/>
                          </p:stCondLst>
                        </p:cTn>
                        <p:tgtEl>
                          <p:spTgt spid="8"/>
                        </p:tgtEl>
                        <p:attrNameLst>
                          <p:attrName>style.visibility</p:attrName>
                        </p:attrNameLst>
                      </p:cBhvr>
                      <p:to>
                        <p:strVal val="visible"/>
                      </p:to>
                    </p:set>
                    <p:animEffect transition="in" filter="fade">
                      <p:cBhvr>
                        <p:cTn dur="600"/>
                        <p:tgtEl>
                          <p:spTgt spid="8"/>
                        </p:tgtEl>
                      </p:cBhvr>
                    </p:animEffect>
                    <p:anim calcmode="lin" valueType="num">
                      <p:cBhvr>
                        <p:cTn dur="600" fill="hold"/>
                        <p:tgtEl>
                          <p:spTgt spid="8"/>
                        </p:tgtEl>
                        <p:attrNameLst>
                          <p:attrName>ppt_x</p:attrName>
                        </p:attrNameLst>
                      </p:cBhvr>
                      <p:tavLst>
                        <p:tav tm="0">
                          <p:val>
                            <p:strVal val="#ppt_x"/>
                          </p:val>
                        </p:tav>
                        <p:tav tm="100000">
                          <p:val>
                            <p:strVal val="#ppt_x"/>
                          </p:val>
                        </p:tav>
                      </p:tavLst>
                    </p:anim>
                    <p:anim calcmode="lin" valueType="num">
                      <p:cBhvr>
                        <p:cTn dur="540" decel="100000" fill="hold"/>
                        <p:tgtEl>
                          <p:spTgt spid="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8"/>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Gal = One images">
    <p:spTree>
      <p:nvGrpSpPr>
        <p:cNvPr id="1" name=""/>
        <p:cNvGrpSpPr/>
        <p:nvPr/>
      </p:nvGrpSpPr>
      <p:grpSpPr>
        <a:xfrm>
          <a:off x="0" y="0"/>
          <a:ext cx="0" cy="0"/>
          <a:chOff x="0" y="0"/>
          <a:chExt cx="0" cy="0"/>
        </a:xfrm>
      </p:grpSpPr>
      <p:sp>
        <p:nvSpPr>
          <p:cNvPr id="12" name="Picture Placeholder 2"/>
          <p:cNvSpPr>
            <a:spLocks noGrp="1"/>
          </p:cNvSpPr>
          <p:nvPr>
            <p:ph type="pic" sz="quarter" idx="18"/>
          </p:nvPr>
        </p:nvSpPr>
        <p:spPr>
          <a:xfrm>
            <a:off x="711201" y="592667"/>
            <a:ext cx="7670800" cy="25315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3" name="Text Placeholder 5"/>
          <p:cNvSpPr>
            <a:spLocks noGrp="1"/>
          </p:cNvSpPr>
          <p:nvPr>
            <p:ph type="body" sz="quarter" idx="19" hasCustomPrompt="1"/>
          </p:nvPr>
        </p:nvSpPr>
        <p:spPr>
          <a:xfrm>
            <a:off x="711199" y="3122272"/>
            <a:ext cx="7670801" cy="298261"/>
          </a:xfrm>
          <a:prstGeom prst="rect">
            <a:avLst/>
          </a:prstGeom>
          <a:solidFill>
            <a:schemeClr val="accent1"/>
          </a:solidFill>
        </p:spPr>
        <p:txBody>
          <a:bodyPr lIns="68580" tIns="34290" rIns="68580" bIns="34290" anchor="ctr">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14" name="Text Placeholder 5"/>
          <p:cNvSpPr>
            <a:spLocks noGrp="1"/>
          </p:cNvSpPr>
          <p:nvPr>
            <p:ph type="body" sz="quarter" idx="20" hasCustomPrompt="1"/>
          </p:nvPr>
        </p:nvSpPr>
        <p:spPr>
          <a:xfrm>
            <a:off x="691363" y="3562543"/>
            <a:ext cx="7699104" cy="967124"/>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dap </a:t>
            </a:r>
            <a:r>
              <a:rPr lang="en-US" dirty="0" err="1"/>
              <a:t>ibus</a:t>
            </a:r>
            <a:r>
              <a:rPr lang="en-US" dirty="0"/>
              <a:t> vitae, </a:t>
            </a:r>
            <a:r>
              <a:rPr lang="en-US" dirty="0" err="1"/>
              <a:t>euis</a:t>
            </a:r>
            <a:r>
              <a:rPr lang="en-US" dirty="0"/>
              <a:t> mod non </a:t>
            </a:r>
            <a:r>
              <a:rPr lang="en-US" dirty="0" err="1"/>
              <a:t>purus</a:t>
            </a:r>
            <a:r>
              <a:rPr lang="en-US" dirty="0"/>
              <a:t>. Mae </a:t>
            </a:r>
            <a:r>
              <a:rPr lang="en-US" dirty="0" err="1"/>
              <a:t>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a:t>
            </a:r>
            <a:r>
              <a:rPr lang="en-US" dirty="0"/>
              <a:t> </a:t>
            </a:r>
            <a:r>
              <a:rPr lang="en-US" dirty="0" err="1"/>
              <a:t>tique</a:t>
            </a:r>
            <a:r>
              <a:rPr lang="en-US" dirty="0"/>
              <a:t> et in </a:t>
            </a:r>
            <a:r>
              <a:rPr lang="en-US" dirty="0" err="1"/>
              <a:t>metus</a:t>
            </a:r>
            <a:r>
              <a:rPr lang="en-US" dirty="0"/>
              <a:t>. </a:t>
            </a:r>
          </a:p>
        </p:txBody>
      </p:sp>
    </p:spTree>
    <p:extLst>
      <p:ext uri="{BB962C8B-B14F-4D97-AF65-F5344CB8AC3E}">
        <p14:creationId xmlns:p14="http://schemas.microsoft.com/office/powerpoint/2010/main" val="244519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30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37" presetClass="entr" presetSubtype="0" fill="hold" grpId="0" nodeType="withEffect">
                                  <p:stCondLst>
                                    <p:cond delay="300"/>
                                  </p:stCondLst>
                                  <p:childTnLst>
                                    <p:set>
                                      <p:cBhvr>
                                        <p:cTn id="9" dur="1" fill="hold">
                                          <p:stCondLst>
                                            <p:cond delay="0"/>
                                          </p:stCondLst>
                                        </p:cTn>
                                        <p:tgtEl>
                                          <p:spTgt spid="13">
                                            <p:bg/>
                                          </p:spTgt>
                                        </p:tgtEl>
                                        <p:attrNameLst>
                                          <p:attrName>style.visibility</p:attrName>
                                        </p:attrNameLst>
                                      </p:cBhvr>
                                      <p:to>
                                        <p:strVal val="visible"/>
                                      </p:to>
                                    </p:set>
                                    <p:animEffect transition="in" filter="fade">
                                      <p:cBhvr>
                                        <p:cTn id="10" dur="600"/>
                                        <p:tgtEl>
                                          <p:spTgt spid="13">
                                            <p:bg/>
                                          </p:spTgt>
                                        </p:tgtEl>
                                      </p:cBhvr>
                                    </p:animEffect>
                                    <p:anim calcmode="lin" valueType="num">
                                      <p:cBhvr>
                                        <p:cTn id="11" dur="600" fill="hold"/>
                                        <p:tgtEl>
                                          <p:spTgt spid="13">
                                            <p:bg/>
                                          </p:spTgt>
                                        </p:tgtEl>
                                        <p:attrNameLst>
                                          <p:attrName>ppt_x</p:attrName>
                                        </p:attrNameLst>
                                      </p:cBhvr>
                                      <p:tavLst>
                                        <p:tav tm="0">
                                          <p:val>
                                            <p:strVal val="#ppt_x"/>
                                          </p:val>
                                        </p:tav>
                                        <p:tav tm="100000">
                                          <p:val>
                                            <p:strVal val="#ppt_x"/>
                                          </p:val>
                                        </p:tav>
                                      </p:tavLst>
                                    </p:anim>
                                    <p:anim calcmode="lin" valueType="num">
                                      <p:cBhvr>
                                        <p:cTn id="12" dur="540" decel="100000" fill="hold"/>
                                        <p:tgtEl>
                                          <p:spTgt spid="13">
                                            <p:bg/>
                                          </p:spTgt>
                                        </p:tgtEl>
                                        <p:attrNameLst>
                                          <p:attrName>ppt_y</p:attrName>
                                        </p:attrNameLst>
                                      </p:cBhvr>
                                      <p:tavLst>
                                        <p:tav tm="0">
                                          <p:val>
                                            <p:strVal val="#ppt_y+1"/>
                                          </p:val>
                                        </p:tav>
                                        <p:tav tm="100000">
                                          <p:val>
                                            <p:strVal val="#ppt_y-.03"/>
                                          </p:val>
                                        </p:tav>
                                      </p:tavLst>
                                    </p:anim>
                                    <p:anim calcmode="lin" valueType="num">
                                      <p:cBhvr>
                                        <p:cTn id="13" dur="60" accel="100000" fill="hold">
                                          <p:stCondLst>
                                            <p:cond delay="540"/>
                                          </p:stCondLst>
                                        </p:cTn>
                                        <p:tgtEl>
                                          <p:spTgt spid="13">
                                            <p:bg/>
                                          </p:spTgt>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grpId="0" nodeType="clickEffect">
                                  <p:stCondLst>
                                    <p:cond delay="30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fade">
                                      <p:cBhvr>
                                        <p:cTn id="18" dur="600"/>
                                        <p:tgtEl>
                                          <p:spTgt spid="13">
                                            <p:txEl>
                                              <p:pRg st="0" end="0"/>
                                            </p:txEl>
                                          </p:spTgt>
                                        </p:tgtEl>
                                      </p:cBhvr>
                                    </p:animEffect>
                                    <p:anim calcmode="lin" valueType="num">
                                      <p:cBhvr>
                                        <p:cTn id="19" dur="6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0" dur="540" decel="100000" fill="hold"/>
                                        <p:tgtEl>
                                          <p:spTgt spid="13">
                                            <p:txEl>
                                              <p:pRg st="0" end="0"/>
                                            </p:txEl>
                                          </p:spTgt>
                                        </p:tgtEl>
                                        <p:attrNameLst>
                                          <p:attrName>ppt_y</p:attrName>
                                        </p:attrNameLst>
                                      </p:cBhvr>
                                      <p:tavLst>
                                        <p:tav tm="0">
                                          <p:val>
                                            <p:strVal val="#ppt_y+1"/>
                                          </p:val>
                                        </p:tav>
                                        <p:tav tm="100000">
                                          <p:val>
                                            <p:strVal val="#ppt_y-.03"/>
                                          </p:val>
                                        </p:tav>
                                      </p:tavLst>
                                    </p:anim>
                                    <p:anim calcmode="lin" valueType="num">
                                      <p:cBhvr>
                                        <p:cTn id="21" dur="60" accel="100000" fill="hold">
                                          <p:stCondLst>
                                            <p:cond delay="540"/>
                                          </p:stCondLst>
                                        </p:cTn>
                                        <p:tgtEl>
                                          <p:spTgt spid="13">
                                            <p:txEl>
                                              <p:pRg st="0" end="0"/>
                                            </p:txEl>
                                          </p:spTgt>
                                        </p:tgtEl>
                                        <p:attrNameLst>
                                          <p:attrName>ppt_y</p:attrName>
                                        </p:attrNameLst>
                                      </p:cBhvr>
                                      <p:tavLst>
                                        <p:tav tm="0">
                                          <p:val>
                                            <p:strVal val="#ppt_y-.03"/>
                                          </p:val>
                                        </p:tav>
                                        <p:tav tm="100000">
                                          <p:val>
                                            <p:strVal val="#ppt_y"/>
                                          </p:val>
                                        </p:tav>
                                      </p:tavLst>
                                    </p:anim>
                                  </p:childTnLst>
                                </p:cTn>
                              </p:par>
                              <p:par>
                                <p:cTn id="22" presetID="37" presetClass="entr" presetSubtype="0" fill="hold" grpId="0" nodeType="withEffect">
                                  <p:stCondLst>
                                    <p:cond delay="30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fade">
                                      <p:cBhvr>
                                        <p:cTn id="24" dur="600"/>
                                        <p:tgtEl>
                                          <p:spTgt spid="14">
                                            <p:txEl>
                                              <p:pRg st="0" end="0"/>
                                            </p:txEl>
                                          </p:spTgt>
                                        </p:tgtEl>
                                      </p:cBhvr>
                                    </p:animEffect>
                                    <p:anim calcmode="lin" valueType="num">
                                      <p:cBhvr>
                                        <p:cTn id="25" dur="6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6" dur="540" decel="100000" fill="hold"/>
                                        <p:tgtEl>
                                          <p:spTgt spid="14">
                                            <p:txEl>
                                              <p:pRg st="0" end="0"/>
                                            </p:txEl>
                                          </p:spTgt>
                                        </p:tgtEl>
                                        <p:attrNameLst>
                                          <p:attrName>ppt_y</p:attrName>
                                        </p:attrNameLst>
                                      </p:cBhvr>
                                      <p:tavLst>
                                        <p:tav tm="0">
                                          <p:val>
                                            <p:strVal val="#ppt_y+1"/>
                                          </p:val>
                                        </p:tav>
                                        <p:tav tm="100000">
                                          <p:val>
                                            <p:strVal val="#ppt_y-.03"/>
                                          </p:val>
                                        </p:tav>
                                      </p:tavLst>
                                    </p:anim>
                                    <p:anim calcmode="lin" valueType="num">
                                      <p:cBhvr>
                                        <p:cTn id="27" dur="60" accel="100000" fill="hold">
                                          <p:stCondLst>
                                            <p:cond delay="540"/>
                                          </p:stCondLst>
                                        </p:cTn>
                                        <p:tgtEl>
                                          <p:spTgt spid="14">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build="p" animBg="1">
        <p:tmplLst>
          <p:tmpl lvl="1">
            <p:tnLst>
              <p:par>
                <p:cTn presetID="37" presetClass="entr" presetSubtype="0" fill="hold" nodeType="clickEffect">
                  <p:stCondLst>
                    <p:cond delay="300"/>
                  </p:stCondLst>
                  <p:childTnLst>
                    <p:set>
                      <p:cBhvr>
                        <p:cTn dur="1" fill="hold">
                          <p:stCondLst>
                            <p:cond delay="0"/>
                          </p:stCondLst>
                        </p:cTn>
                        <p:tgtEl>
                          <p:spTgt spid="13"/>
                        </p:tgtEl>
                        <p:attrNameLst>
                          <p:attrName>style.visibility</p:attrName>
                        </p:attrNameLst>
                      </p:cBhvr>
                      <p:to>
                        <p:strVal val="visible"/>
                      </p:to>
                    </p:set>
                    <p:animEffect transition="in" filter="fade">
                      <p:cBhvr>
                        <p:cTn dur="600"/>
                        <p:tgtEl>
                          <p:spTgt spid="13"/>
                        </p:tgtEl>
                      </p:cBhvr>
                    </p:animEffect>
                    <p:anim calcmode="lin" valueType="num">
                      <p:cBhvr>
                        <p:cTn dur="600" fill="hold"/>
                        <p:tgtEl>
                          <p:spTgt spid="13"/>
                        </p:tgtEl>
                        <p:attrNameLst>
                          <p:attrName>ppt_x</p:attrName>
                        </p:attrNameLst>
                      </p:cBhvr>
                      <p:tavLst>
                        <p:tav tm="0">
                          <p:val>
                            <p:strVal val="#ppt_x"/>
                          </p:val>
                        </p:tav>
                        <p:tav tm="100000">
                          <p:val>
                            <p:strVal val="#ppt_x"/>
                          </p:val>
                        </p:tav>
                      </p:tavLst>
                    </p:anim>
                    <p:anim calcmode="lin" valueType="num">
                      <p:cBhvr>
                        <p:cTn dur="540" decel="100000" fill="hold"/>
                        <p:tgtEl>
                          <p:spTgt spid="13"/>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3"/>
                        </p:tgtEl>
                        <p:attrNameLst>
                          <p:attrName>ppt_y</p:attrName>
                        </p:attrNameLst>
                      </p:cBhvr>
                      <p:tavLst>
                        <p:tav tm="0">
                          <p:val>
                            <p:strVal val="#ppt_y-.03"/>
                          </p:val>
                        </p:tav>
                        <p:tav tm="100000">
                          <p:val>
                            <p:strVal val="#ppt_y"/>
                          </p:val>
                        </p:tav>
                      </p:tavLst>
                    </p:anim>
                  </p:childTnLst>
                </p:cTn>
              </p:par>
            </p:tnLst>
          </p:tmpl>
        </p:tmplLst>
      </p:bldP>
      <p:bldP spid="14" grpId="0" build="p">
        <p:tmplLst>
          <p:tmpl lvl="1">
            <p:tnLst>
              <p:par>
                <p:cTn presetID="37" presetClass="entr" presetSubtype="0" fill="hold" nodeType="withEffect" nodePh="1">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600"/>
                        <p:tgtEl>
                          <p:spTgt spid="14"/>
                        </p:tgtEl>
                      </p:cBhvr>
                    </p:animEffect>
                    <p:anim calcmode="lin" valueType="num">
                      <p:cBhvr>
                        <p:cTn dur="600" fill="hold"/>
                        <p:tgtEl>
                          <p:spTgt spid="14"/>
                        </p:tgtEl>
                        <p:attrNameLst>
                          <p:attrName>ppt_x</p:attrName>
                        </p:attrNameLst>
                      </p:cBhvr>
                      <p:tavLst>
                        <p:tav tm="0">
                          <p:val>
                            <p:strVal val="#ppt_x"/>
                          </p:val>
                        </p:tav>
                        <p:tav tm="100000">
                          <p:val>
                            <p:strVal val="#ppt_x"/>
                          </p:val>
                        </p:tav>
                      </p:tavLst>
                    </p:anim>
                    <p:anim calcmode="lin" valueType="num">
                      <p:cBhvr>
                        <p:cTn dur="540" decel="100000" fill="hold"/>
                        <p:tgtEl>
                          <p:spTgt spid="14"/>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4"/>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Gal = One images 2">
    <p:spTree>
      <p:nvGrpSpPr>
        <p:cNvPr id="1" name=""/>
        <p:cNvGrpSpPr/>
        <p:nvPr/>
      </p:nvGrpSpPr>
      <p:grpSpPr>
        <a:xfrm>
          <a:off x="0" y="0"/>
          <a:ext cx="0" cy="0"/>
          <a:chOff x="0" y="0"/>
          <a:chExt cx="0" cy="0"/>
        </a:xfrm>
      </p:grpSpPr>
      <p:sp>
        <p:nvSpPr>
          <p:cNvPr id="18" name="Picture Placeholder 2"/>
          <p:cNvSpPr>
            <a:spLocks noGrp="1"/>
          </p:cNvSpPr>
          <p:nvPr>
            <p:ph type="pic" sz="quarter" idx="15"/>
          </p:nvPr>
        </p:nvSpPr>
        <p:spPr>
          <a:xfrm>
            <a:off x="4622804" y="592667"/>
            <a:ext cx="3725329" cy="25315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9" name="Text Placeholder 5"/>
          <p:cNvSpPr>
            <a:spLocks noGrp="1"/>
          </p:cNvSpPr>
          <p:nvPr>
            <p:ph type="body" sz="quarter" idx="16" hasCustomPrompt="1"/>
          </p:nvPr>
        </p:nvSpPr>
        <p:spPr>
          <a:xfrm>
            <a:off x="4622804" y="3105338"/>
            <a:ext cx="3739075" cy="298261"/>
          </a:xfrm>
          <a:prstGeom prst="rect">
            <a:avLst/>
          </a:prstGeom>
          <a:solidFill>
            <a:schemeClr val="accent5"/>
          </a:solidFill>
          <a:ln>
            <a:noFill/>
          </a:ln>
        </p:spPr>
        <p:txBody>
          <a:bodyPr lIns="68580" tIns="34290" rIns="68580" bIns="34290" anchor="ctr">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20" name="Text Placeholder 5"/>
          <p:cNvSpPr>
            <a:spLocks noGrp="1"/>
          </p:cNvSpPr>
          <p:nvPr>
            <p:ph type="body" sz="quarter" idx="17" hasCustomPrompt="1"/>
          </p:nvPr>
        </p:nvSpPr>
        <p:spPr>
          <a:xfrm>
            <a:off x="4622804" y="3562543"/>
            <a:ext cx="3739075" cy="967124"/>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dap </a:t>
            </a:r>
            <a:r>
              <a:rPr lang="en-US" dirty="0" err="1"/>
              <a:t>ibus</a:t>
            </a:r>
            <a:r>
              <a:rPr lang="en-US" dirty="0"/>
              <a:t> vitae, </a:t>
            </a:r>
            <a:r>
              <a:rPr lang="en-US" dirty="0" err="1"/>
              <a:t>euis</a:t>
            </a:r>
            <a:r>
              <a:rPr lang="en-US" dirty="0"/>
              <a:t> mod non </a:t>
            </a:r>
            <a:r>
              <a:rPr lang="en-US" dirty="0" err="1"/>
              <a:t>purus</a:t>
            </a:r>
            <a:r>
              <a:rPr lang="en-US" dirty="0"/>
              <a:t>. Mae </a:t>
            </a:r>
            <a:r>
              <a:rPr lang="en-US" dirty="0" err="1"/>
              <a:t>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a:t>
            </a:r>
            <a:r>
              <a:rPr lang="en-US" dirty="0"/>
              <a:t> </a:t>
            </a:r>
            <a:r>
              <a:rPr lang="en-US" dirty="0" err="1"/>
              <a:t>tique</a:t>
            </a:r>
            <a:r>
              <a:rPr lang="en-US" dirty="0"/>
              <a:t> et in </a:t>
            </a:r>
            <a:r>
              <a:rPr lang="en-US" dirty="0" err="1"/>
              <a:t>metus</a:t>
            </a:r>
            <a:r>
              <a:rPr lang="en-US" dirty="0"/>
              <a:t>. </a:t>
            </a:r>
          </a:p>
        </p:txBody>
      </p:sp>
      <p:sp>
        <p:nvSpPr>
          <p:cNvPr id="8" name="Title 3"/>
          <p:cNvSpPr>
            <a:spLocks noGrp="1"/>
          </p:cNvSpPr>
          <p:nvPr>
            <p:ph type="title" hasCustomPrompt="1"/>
          </p:nvPr>
        </p:nvSpPr>
        <p:spPr>
          <a:xfrm>
            <a:off x="685801" y="1133055"/>
            <a:ext cx="2717800" cy="1415430"/>
          </a:xfrm>
          <a:prstGeom prst="rect">
            <a:avLst/>
          </a:prstGeom>
        </p:spPr>
        <p:txBody>
          <a:bodyPr lIns="68580" tIns="34290" rIns="68580" bIns="34290">
            <a:noAutofit/>
          </a:bodyPr>
          <a:lstStyle>
            <a:lvl1pPr algn="l">
              <a:defRPr sz="3300" cap="all">
                <a:solidFill>
                  <a:schemeClr val="tx1">
                    <a:lumMod val="75000"/>
                    <a:lumOff val="25000"/>
                  </a:schemeClr>
                </a:solidFill>
                <a:latin typeface="Lemon/Milk"/>
                <a:cs typeface="Lemon/Milk"/>
              </a:defRPr>
            </a:lvl1pPr>
          </a:lstStyle>
          <a:p>
            <a:r>
              <a:rPr lang="en-US" dirty="0"/>
              <a:t>title example here</a:t>
            </a:r>
          </a:p>
        </p:txBody>
      </p:sp>
      <p:sp>
        <p:nvSpPr>
          <p:cNvPr id="9" name="Text Placeholder 5"/>
          <p:cNvSpPr>
            <a:spLocks noGrp="1"/>
          </p:cNvSpPr>
          <p:nvPr>
            <p:ph type="body" sz="quarter" idx="10" hasCustomPrompt="1"/>
          </p:nvPr>
        </p:nvSpPr>
        <p:spPr>
          <a:xfrm>
            <a:off x="685800" y="2656611"/>
            <a:ext cx="2717800" cy="213595"/>
          </a:xfrm>
          <a:prstGeom prst="rect">
            <a:avLst/>
          </a:prstGeom>
        </p:spPr>
        <p:txBody>
          <a:bodyPr lIns="68580" tIns="34290" rIns="68580" bIns="34290">
            <a:noAutofit/>
          </a:bodyPr>
          <a:lstStyle>
            <a:lvl1pPr marL="0" indent="0" algn="l">
              <a:buNone/>
              <a:defRPr sz="1200" cap="all">
                <a:solidFill>
                  <a:schemeClr val="tx1">
                    <a:lumMod val="50000"/>
                    <a:lumOff val="50000"/>
                  </a:schemeClr>
                </a:solidFill>
                <a:latin typeface="Lato Light"/>
                <a:cs typeface="Lato Light"/>
              </a:defRPr>
            </a:lvl1pPr>
          </a:lstStyle>
          <a:p>
            <a:pPr lvl="0"/>
            <a:r>
              <a:rPr lang="en-US" dirty="0" err="1"/>
              <a:t>Subitle</a:t>
            </a:r>
            <a:r>
              <a:rPr lang="en-US" dirty="0"/>
              <a:t> Example here</a:t>
            </a:r>
          </a:p>
        </p:txBody>
      </p:sp>
      <p:sp>
        <p:nvSpPr>
          <p:cNvPr id="10" name="Text Placeholder 5"/>
          <p:cNvSpPr>
            <a:spLocks noGrp="1"/>
          </p:cNvSpPr>
          <p:nvPr>
            <p:ph type="body" sz="quarter" idx="12" hasCustomPrompt="1"/>
          </p:nvPr>
        </p:nvSpPr>
        <p:spPr>
          <a:xfrm>
            <a:off x="685800" y="2952942"/>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cxnSp>
        <p:nvCxnSpPr>
          <p:cNvPr id="11" name="Straight Connector 10"/>
          <p:cNvCxnSpPr/>
          <p:nvPr userDrawn="1"/>
        </p:nvCxnSpPr>
        <p:spPr>
          <a:xfrm>
            <a:off x="685800" y="2607716"/>
            <a:ext cx="2717800"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1252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30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37" presetClass="entr" presetSubtype="0" fill="hold" grpId="0" nodeType="withEffect">
                                  <p:stCondLst>
                                    <p:cond delay="300"/>
                                  </p:stCondLst>
                                  <p:childTnLst>
                                    <p:set>
                                      <p:cBhvr>
                                        <p:cTn id="9" dur="1" fill="hold">
                                          <p:stCondLst>
                                            <p:cond delay="0"/>
                                          </p:stCondLst>
                                        </p:cTn>
                                        <p:tgtEl>
                                          <p:spTgt spid="19">
                                            <p:bg/>
                                          </p:spTgt>
                                        </p:tgtEl>
                                        <p:attrNameLst>
                                          <p:attrName>style.visibility</p:attrName>
                                        </p:attrNameLst>
                                      </p:cBhvr>
                                      <p:to>
                                        <p:strVal val="visible"/>
                                      </p:to>
                                    </p:set>
                                    <p:animEffect transition="in" filter="fade">
                                      <p:cBhvr>
                                        <p:cTn id="10" dur="600"/>
                                        <p:tgtEl>
                                          <p:spTgt spid="19">
                                            <p:bg/>
                                          </p:spTgt>
                                        </p:tgtEl>
                                      </p:cBhvr>
                                    </p:animEffect>
                                    <p:anim calcmode="lin" valueType="num">
                                      <p:cBhvr>
                                        <p:cTn id="11" dur="600" fill="hold"/>
                                        <p:tgtEl>
                                          <p:spTgt spid="19">
                                            <p:bg/>
                                          </p:spTgt>
                                        </p:tgtEl>
                                        <p:attrNameLst>
                                          <p:attrName>ppt_x</p:attrName>
                                        </p:attrNameLst>
                                      </p:cBhvr>
                                      <p:tavLst>
                                        <p:tav tm="0">
                                          <p:val>
                                            <p:strVal val="#ppt_x"/>
                                          </p:val>
                                        </p:tav>
                                        <p:tav tm="100000">
                                          <p:val>
                                            <p:strVal val="#ppt_x"/>
                                          </p:val>
                                        </p:tav>
                                      </p:tavLst>
                                    </p:anim>
                                    <p:anim calcmode="lin" valueType="num">
                                      <p:cBhvr>
                                        <p:cTn id="12" dur="540" decel="100000" fill="hold"/>
                                        <p:tgtEl>
                                          <p:spTgt spid="19">
                                            <p:bg/>
                                          </p:spTgt>
                                        </p:tgtEl>
                                        <p:attrNameLst>
                                          <p:attrName>ppt_y</p:attrName>
                                        </p:attrNameLst>
                                      </p:cBhvr>
                                      <p:tavLst>
                                        <p:tav tm="0">
                                          <p:val>
                                            <p:strVal val="#ppt_y+1"/>
                                          </p:val>
                                        </p:tav>
                                        <p:tav tm="100000">
                                          <p:val>
                                            <p:strVal val="#ppt_y-.03"/>
                                          </p:val>
                                        </p:tav>
                                      </p:tavLst>
                                    </p:anim>
                                    <p:anim calcmode="lin" valueType="num">
                                      <p:cBhvr>
                                        <p:cTn id="13" dur="60" accel="100000" fill="hold">
                                          <p:stCondLst>
                                            <p:cond delay="540"/>
                                          </p:stCondLst>
                                        </p:cTn>
                                        <p:tgtEl>
                                          <p:spTgt spid="19">
                                            <p:bg/>
                                          </p:spTgt>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grpId="0" nodeType="clickEffect">
                                  <p:stCondLst>
                                    <p:cond delay="300"/>
                                  </p:stCondLst>
                                  <p:childTnLst>
                                    <p:set>
                                      <p:cBhvr>
                                        <p:cTn id="17" dur="1" fill="hold">
                                          <p:stCondLst>
                                            <p:cond delay="0"/>
                                          </p:stCondLst>
                                        </p:cTn>
                                        <p:tgtEl>
                                          <p:spTgt spid="19">
                                            <p:txEl>
                                              <p:pRg st="0" end="0"/>
                                            </p:txEl>
                                          </p:spTgt>
                                        </p:tgtEl>
                                        <p:attrNameLst>
                                          <p:attrName>style.visibility</p:attrName>
                                        </p:attrNameLst>
                                      </p:cBhvr>
                                      <p:to>
                                        <p:strVal val="visible"/>
                                      </p:to>
                                    </p:set>
                                    <p:animEffect transition="in" filter="fade">
                                      <p:cBhvr>
                                        <p:cTn id="18" dur="600"/>
                                        <p:tgtEl>
                                          <p:spTgt spid="19">
                                            <p:txEl>
                                              <p:pRg st="0" end="0"/>
                                            </p:txEl>
                                          </p:spTgt>
                                        </p:tgtEl>
                                      </p:cBhvr>
                                    </p:animEffect>
                                    <p:anim calcmode="lin" valueType="num">
                                      <p:cBhvr>
                                        <p:cTn id="19" dur="6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0" dur="540" decel="100000" fill="hold"/>
                                        <p:tgtEl>
                                          <p:spTgt spid="19">
                                            <p:txEl>
                                              <p:pRg st="0" end="0"/>
                                            </p:txEl>
                                          </p:spTgt>
                                        </p:tgtEl>
                                        <p:attrNameLst>
                                          <p:attrName>ppt_y</p:attrName>
                                        </p:attrNameLst>
                                      </p:cBhvr>
                                      <p:tavLst>
                                        <p:tav tm="0">
                                          <p:val>
                                            <p:strVal val="#ppt_y+1"/>
                                          </p:val>
                                        </p:tav>
                                        <p:tav tm="100000">
                                          <p:val>
                                            <p:strVal val="#ppt_y-.03"/>
                                          </p:val>
                                        </p:tav>
                                      </p:tavLst>
                                    </p:anim>
                                    <p:anim calcmode="lin" valueType="num">
                                      <p:cBhvr>
                                        <p:cTn id="21" dur="60" accel="100000" fill="hold">
                                          <p:stCondLst>
                                            <p:cond delay="540"/>
                                          </p:stCondLst>
                                        </p:cTn>
                                        <p:tgtEl>
                                          <p:spTgt spid="19">
                                            <p:txEl>
                                              <p:pRg st="0" end="0"/>
                                            </p:txEl>
                                          </p:spTgt>
                                        </p:tgtEl>
                                        <p:attrNameLst>
                                          <p:attrName>ppt_y</p:attrName>
                                        </p:attrNameLst>
                                      </p:cBhvr>
                                      <p:tavLst>
                                        <p:tav tm="0">
                                          <p:val>
                                            <p:strVal val="#ppt_y-.03"/>
                                          </p:val>
                                        </p:tav>
                                        <p:tav tm="100000">
                                          <p:val>
                                            <p:strVal val="#ppt_y"/>
                                          </p:val>
                                        </p:tav>
                                      </p:tavLst>
                                    </p:anim>
                                  </p:childTnLst>
                                </p:cTn>
                              </p:par>
                              <p:par>
                                <p:cTn id="22" presetID="37" presetClass="entr" presetSubtype="0" fill="hold" grpId="0" nodeType="withEffect">
                                  <p:stCondLst>
                                    <p:cond delay="300"/>
                                  </p:stCondLst>
                                  <p:childTnLst>
                                    <p:set>
                                      <p:cBhvr>
                                        <p:cTn id="23" dur="1" fill="hold">
                                          <p:stCondLst>
                                            <p:cond delay="0"/>
                                          </p:stCondLst>
                                        </p:cTn>
                                        <p:tgtEl>
                                          <p:spTgt spid="20">
                                            <p:txEl>
                                              <p:pRg st="0" end="0"/>
                                            </p:txEl>
                                          </p:spTgt>
                                        </p:tgtEl>
                                        <p:attrNameLst>
                                          <p:attrName>style.visibility</p:attrName>
                                        </p:attrNameLst>
                                      </p:cBhvr>
                                      <p:to>
                                        <p:strVal val="visible"/>
                                      </p:to>
                                    </p:set>
                                    <p:animEffect transition="in" filter="fade">
                                      <p:cBhvr>
                                        <p:cTn id="24" dur="600"/>
                                        <p:tgtEl>
                                          <p:spTgt spid="20">
                                            <p:txEl>
                                              <p:pRg st="0" end="0"/>
                                            </p:txEl>
                                          </p:spTgt>
                                        </p:tgtEl>
                                      </p:cBhvr>
                                    </p:animEffect>
                                    <p:anim calcmode="lin" valueType="num">
                                      <p:cBhvr>
                                        <p:cTn id="25" dur="6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26" dur="540" decel="100000" fill="hold"/>
                                        <p:tgtEl>
                                          <p:spTgt spid="20">
                                            <p:txEl>
                                              <p:pRg st="0" end="0"/>
                                            </p:txEl>
                                          </p:spTgt>
                                        </p:tgtEl>
                                        <p:attrNameLst>
                                          <p:attrName>ppt_y</p:attrName>
                                        </p:attrNameLst>
                                      </p:cBhvr>
                                      <p:tavLst>
                                        <p:tav tm="0">
                                          <p:val>
                                            <p:strVal val="#ppt_y+1"/>
                                          </p:val>
                                        </p:tav>
                                        <p:tav tm="100000">
                                          <p:val>
                                            <p:strVal val="#ppt_y-.03"/>
                                          </p:val>
                                        </p:tav>
                                      </p:tavLst>
                                    </p:anim>
                                    <p:anim calcmode="lin" valueType="num">
                                      <p:cBhvr>
                                        <p:cTn id="27" dur="60" accel="100000" fill="hold">
                                          <p:stCondLst>
                                            <p:cond delay="540"/>
                                          </p:stCondLst>
                                        </p:cTn>
                                        <p:tgtEl>
                                          <p:spTgt spid="20">
                                            <p:txEl>
                                              <p:pRg st="0" end="0"/>
                                            </p:txEl>
                                          </p:spTgt>
                                        </p:tgtEl>
                                        <p:attrNameLst>
                                          <p:attrName>ppt_y</p:attrName>
                                        </p:attrNameLst>
                                      </p:cBhvr>
                                      <p:tavLst>
                                        <p:tav tm="0">
                                          <p:val>
                                            <p:strVal val="#ppt_y-.03"/>
                                          </p:val>
                                        </p:tav>
                                        <p:tav tm="100000">
                                          <p:val>
                                            <p:strVal val="#ppt_y"/>
                                          </p:val>
                                        </p:tav>
                                      </p:tavLst>
                                    </p:anim>
                                  </p:childTnLst>
                                </p:cTn>
                              </p:par>
                              <p:par>
                                <p:cTn id="28" presetID="37"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600"/>
                                        <p:tgtEl>
                                          <p:spTgt spid="8"/>
                                        </p:tgtEl>
                                      </p:cBhvr>
                                    </p:animEffect>
                                    <p:anim calcmode="lin" valueType="num">
                                      <p:cBhvr>
                                        <p:cTn id="31" dur="600" fill="hold"/>
                                        <p:tgtEl>
                                          <p:spTgt spid="8"/>
                                        </p:tgtEl>
                                        <p:attrNameLst>
                                          <p:attrName>ppt_x</p:attrName>
                                        </p:attrNameLst>
                                      </p:cBhvr>
                                      <p:tavLst>
                                        <p:tav tm="0">
                                          <p:val>
                                            <p:strVal val="#ppt_x"/>
                                          </p:val>
                                        </p:tav>
                                        <p:tav tm="100000">
                                          <p:val>
                                            <p:strVal val="#ppt_x"/>
                                          </p:val>
                                        </p:tav>
                                      </p:tavLst>
                                    </p:anim>
                                    <p:anim calcmode="lin" valueType="num">
                                      <p:cBhvr>
                                        <p:cTn id="32" dur="540" decel="100000" fill="hold"/>
                                        <p:tgtEl>
                                          <p:spTgt spid="8"/>
                                        </p:tgtEl>
                                        <p:attrNameLst>
                                          <p:attrName>ppt_y</p:attrName>
                                        </p:attrNameLst>
                                      </p:cBhvr>
                                      <p:tavLst>
                                        <p:tav tm="0">
                                          <p:val>
                                            <p:strVal val="#ppt_y+1"/>
                                          </p:val>
                                        </p:tav>
                                        <p:tav tm="100000">
                                          <p:val>
                                            <p:strVal val="#ppt_y-.03"/>
                                          </p:val>
                                        </p:tav>
                                      </p:tavLst>
                                    </p:anim>
                                    <p:anim calcmode="lin" valueType="num">
                                      <p:cBhvr>
                                        <p:cTn id="33" dur="60" accel="100000" fill="hold">
                                          <p:stCondLst>
                                            <p:cond delay="540"/>
                                          </p:stCondLst>
                                        </p:cTn>
                                        <p:tgtEl>
                                          <p:spTgt spid="8"/>
                                        </p:tgtEl>
                                        <p:attrNameLst>
                                          <p:attrName>ppt_y</p:attrName>
                                        </p:attrNameLst>
                                      </p:cBhvr>
                                      <p:tavLst>
                                        <p:tav tm="0">
                                          <p:val>
                                            <p:strVal val="#ppt_y-.03"/>
                                          </p:val>
                                        </p:tav>
                                        <p:tav tm="100000">
                                          <p:val>
                                            <p:strVal val="#ppt_y"/>
                                          </p:val>
                                        </p:tav>
                                      </p:tavLst>
                                    </p:anim>
                                  </p:childTnLst>
                                </p:cTn>
                              </p:par>
                              <p:par>
                                <p:cTn id="34" presetID="37" presetClass="entr" presetSubtype="0" fill="hold" grpId="0" nodeType="withEffect">
                                  <p:stCondLst>
                                    <p:cond delay="300"/>
                                  </p:stCondLst>
                                  <p:childTnLst>
                                    <p:set>
                                      <p:cBhvr>
                                        <p:cTn id="35" dur="1" fill="hold">
                                          <p:stCondLst>
                                            <p:cond delay="0"/>
                                          </p:stCondLst>
                                        </p:cTn>
                                        <p:tgtEl>
                                          <p:spTgt spid="9">
                                            <p:txEl>
                                              <p:pRg st="0" end="0"/>
                                            </p:txEl>
                                          </p:spTgt>
                                        </p:tgtEl>
                                        <p:attrNameLst>
                                          <p:attrName>style.visibility</p:attrName>
                                        </p:attrNameLst>
                                      </p:cBhvr>
                                      <p:to>
                                        <p:strVal val="visible"/>
                                      </p:to>
                                    </p:set>
                                    <p:animEffect transition="in" filter="fade">
                                      <p:cBhvr>
                                        <p:cTn id="36" dur="600"/>
                                        <p:tgtEl>
                                          <p:spTgt spid="9">
                                            <p:txEl>
                                              <p:pRg st="0" end="0"/>
                                            </p:txEl>
                                          </p:spTgt>
                                        </p:tgtEl>
                                      </p:cBhvr>
                                    </p:animEffect>
                                    <p:anim calcmode="lin" valueType="num">
                                      <p:cBhvr>
                                        <p:cTn id="37" dur="6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8" dur="540" decel="100000" fill="hold"/>
                                        <p:tgtEl>
                                          <p:spTgt spid="9">
                                            <p:txEl>
                                              <p:pRg st="0" end="0"/>
                                            </p:txEl>
                                          </p:spTgt>
                                        </p:tgtEl>
                                        <p:attrNameLst>
                                          <p:attrName>ppt_y</p:attrName>
                                        </p:attrNameLst>
                                      </p:cBhvr>
                                      <p:tavLst>
                                        <p:tav tm="0">
                                          <p:val>
                                            <p:strVal val="#ppt_y+1"/>
                                          </p:val>
                                        </p:tav>
                                        <p:tav tm="100000">
                                          <p:val>
                                            <p:strVal val="#ppt_y-.03"/>
                                          </p:val>
                                        </p:tav>
                                      </p:tavLst>
                                    </p:anim>
                                    <p:anim calcmode="lin" valueType="num">
                                      <p:cBhvr>
                                        <p:cTn id="39" dur="60" accel="100000" fill="hold">
                                          <p:stCondLst>
                                            <p:cond delay="540"/>
                                          </p:stCondLst>
                                        </p:cTn>
                                        <p:tgtEl>
                                          <p:spTgt spid="9">
                                            <p:txEl>
                                              <p:pRg st="0" end="0"/>
                                            </p:txEl>
                                          </p:spTgt>
                                        </p:tgtEl>
                                        <p:attrNameLst>
                                          <p:attrName>ppt_y</p:attrName>
                                        </p:attrNameLst>
                                      </p:cBhvr>
                                      <p:tavLst>
                                        <p:tav tm="0">
                                          <p:val>
                                            <p:strVal val="#ppt_y-.03"/>
                                          </p:val>
                                        </p:tav>
                                        <p:tav tm="100000">
                                          <p:val>
                                            <p:strVal val="#ppt_y"/>
                                          </p:val>
                                        </p:tav>
                                      </p:tavLst>
                                    </p:anim>
                                  </p:childTnLst>
                                </p:cTn>
                              </p:par>
                              <p:par>
                                <p:cTn id="40" presetID="37" presetClass="entr" presetSubtype="0" fill="hold" grpId="0" nodeType="withEffect">
                                  <p:stCondLst>
                                    <p:cond delay="30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fade">
                                      <p:cBhvr>
                                        <p:cTn id="42" dur="600"/>
                                        <p:tgtEl>
                                          <p:spTgt spid="10">
                                            <p:txEl>
                                              <p:pRg st="0" end="0"/>
                                            </p:txEl>
                                          </p:spTgt>
                                        </p:tgtEl>
                                      </p:cBhvr>
                                    </p:animEffect>
                                    <p:anim calcmode="lin" valueType="num">
                                      <p:cBhvr>
                                        <p:cTn id="43" dur="6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44" dur="540" decel="100000" fill="hold"/>
                                        <p:tgtEl>
                                          <p:spTgt spid="10">
                                            <p:txEl>
                                              <p:pRg st="0" end="0"/>
                                            </p:txEl>
                                          </p:spTgt>
                                        </p:tgtEl>
                                        <p:attrNameLst>
                                          <p:attrName>ppt_y</p:attrName>
                                        </p:attrNameLst>
                                      </p:cBhvr>
                                      <p:tavLst>
                                        <p:tav tm="0">
                                          <p:val>
                                            <p:strVal val="#ppt_y+1"/>
                                          </p:val>
                                        </p:tav>
                                        <p:tav tm="100000">
                                          <p:val>
                                            <p:strVal val="#ppt_y-.03"/>
                                          </p:val>
                                        </p:tav>
                                      </p:tavLst>
                                    </p:anim>
                                    <p:anim calcmode="lin" valueType="num">
                                      <p:cBhvr>
                                        <p:cTn id="45" dur="60" accel="100000" fill="hold">
                                          <p:stCondLst>
                                            <p:cond delay="540"/>
                                          </p:stCondLst>
                                        </p:cTn>
                                        <p:tgtEl>
                                          <p:spTgt spid="10">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build="p" animBg="1">
        <p:tmplLst>
          <p:tmpl lvl="1">
            <p:tnLst>
              <p:par>
                <p:cTn presetID="37" presetClass="entr" presetSubtype="0" fill="hold" nodeType="clickEffect">
                  <p:stCondLst>
                    <p:cond delay="300"/>
                  </p:stCondLst>
                  <p:childTnLst>
                    <p:set>
                      <p:cBhvr>
                        <p:cTn dur="1" fill="hold">
                          <p:stCondLst>
                            <p:cond delay="0"/>
                          </p:stCondLst>
                        </p:cTn>
                        <p:tgtEl>
                          <p:spTgt spid="19"/>
                        </p:tgtEl>
                        <p:attrNameLst>
                          <p:attrName>style.visibility</p:attrName>
                        </p:attrNameLst>
                      </p:cBhvr>
                      <p:to>
                        <p:strVal val="visible"/>
                      </p:to>
                    </p:set>
                    <p:animEffect transition="in" filter="fade">
                      <p:cBhvr>
                        <p:cTn dur="600"/>
                        <p:tgtEl>
                          <p:spTgt spid="19"/>
                        </p:tgtEl>
                      </p:cBhvr>
                    </p:animEffect>
                    <p:anim calcmode="lin" valueType="num">
                      <p:cBhvr>
                        <p:cTn dur="600" fill="hold"/>
                        <p:tgtEl>
                          <p:spTgt spid="19"/>
                        </p:tgtEl>
                        <p:attrNameLst>
                          <p:attrName>ppt_x</p:attrName>
                        </p:attrNameLst>
                      </p:cBhvr>
                      <p:tavLst>
                        <p:tav tm="0">
                          <p:val>
                            <p:strVal val="#ppt_x"/>
                          </p:val>
                        </p:tav>
                        <p:tav tm="100000">
                          <p:val>
                            <p:strVal val="#ppt_x"/>
                          </p:val>
                        </p:tav>
                      </p:tavLst>
                    </p:anim>
                    <p:anim calcmode="lin" valueType="num">
                      <p:cBhvr>
                        <p:cTn dur="540" decel="100000" fill="hold"/>
                        <p:tgtEl>
                          <p:spTgt spid="19"/>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9"/>
                        </p:tgtEl>
                        <p:attrNameLst>
                          <p:attrName>ppt_y</p:attrName>
                        </p:attrNameLst>
                      </p:cBhvr>
                      <p:tavLst>
                        <p:tav tm="0">
                          <p:val>
                            <p:strVal val="#ppt_y-.03"/>
                          </p:val>
                        </p:tav>
                        <p:tav tm="100000">
                          <p:val>
                            <p:strVal val="#ppt_y"/>
                          </p:val>
                        </p:tav>
                      </p:tavLst>
                    </p:anim>
                  </p:childTnLst>
                </p:cTn>
              </p:par>
            </p:tnLst>
          </p:tmpl>
        </p:tmplLst>
      </p:bldP>
      <p:bldP spid="20" grpId="0" build="p">
        <p:tmplLst>
          <p:tmpl lvl="1">
            <p:tnLst>
              <p:par>
                <p:cTn presetID="37" presetClass="entr" presetSubtype="0" fill="hold" nodeType="withEffect" nodePh="1">
                  <p:stCondLst>
                    <p:cond delay="300"/>
                  </p:stCondLst>
                  <p:childTnLst>
                    <p:set>
                      <p:cBhvr>
                        <p:cTn dur="1" fill="hold">
                          <p:stCondLst>
                            <p:cond delay="0"/>
                          </p:stCondLst>
                        </p:cTn>
                        <p:tgtEl>
                          <p:spTgt spid="20"/>
                        </p:tgtEl>
                        <p:attrNameLst>
                          <p:attrName>style.visibility</p:attrName>
                        </p:attrNameLst>
                      </p:cBhvr>
                      <p:to>
                        <p:strVal val="visible"/>
                      </p:to>
                    </p:set>
                    <p:animEffect transition="in" filter="fade">
                      <p:cBhvr>
                        <p:cTn dur="600"/>
                        <p:tgtEl>
                          <p:spTgt spid="20"/>
                        </p:tgtEl>
                      </p:cBhvr>
                    </p:animEffect>
                    <p:anim calcmode="lin" valueType="num">
                      <p:cBhvr>
                        <p:cTn dur="600" fill="hold"/>
                        <p:tgtEl>
                          <p:spTgt spid="20"/>
                        </p:tgtEl>
                        <p:attrNameLst>
                          <p:attrName>ppt_x</p:attrName>
                        </p:attrNameLst>
                      </p:cBhvr>
                      <p:tavLst>
                        <p:tav tm="0">
                          <p:val>
                            <p:strVal val="#ppt_x"/>
                          </p:val>
                        </p:tav>
                        <p:tav tm="100000">
                          <p:val>
                            <p:strVal val="#ppt_x"/>
                          </p:val>
                        </p:tav>
                      </p:tavLst>
                    </p:anim>
                    <p:anim calcmode="lin" valueType="num">
                      <p:cBhvr>
                        <p:cTn dur="540" decel="100000" fill="hold"/>
                        <p:tgtEl>
                          <p:spTgt spid="2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0"/>
                        </p:tgtEl>
                        <p:attrNameLst>
                          <p:attrName>ppt_y</p:attrName>
                        </p:attrNameLst>
                      </p:cBhvr>
                      <p:tavLst>
                        <p:tav tm="0">
                          <p:val>
                            <p:strVal val="#ppt_y-.03"/>
                          </p:val>
                        </p:tav>
                        <p:tav tm="100000">
                          <p:val>
                            <p:strVal val="#ppt_y"/>
                          </p:val>
                        </p:tav>
                      </p:tavLst>
                    </p:anim>
                  </p:childTnLst>
                </p:cTn>
              </p:par>
            </p:tnLst>
          </p:tmpl>
        </p:tmplLst>
      </p:bldP>
      <p:bldP spid="8" grpId="0"/>
      <p:bldP spid="9" grpId="0" build="p">
        <p:tmplLst>
          <p:tmpl lvl="1">
            <p:tnLst>
              <p:par>
                <p:cTn presetID="37" presetClass="entr" presetSubtype="0"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fade">
                      <p:cBhvr>
                        <p:cTn dur="600"/>
                        <p:tgtEl>
                          <p:spTgt spid="9"/>
                        </p:tgtEl>
                      </p:cBhvr>
                    </p:animEffect>
                    <p:anim calcmode="lin" valueType="num">
                      <p:cBhvr>
                        <p:cTn dur="600" fill="hold"/>
                        <p:tgtEl>
                          <p:spTgt spid="9"/>
                        </p:tgtEl>
                        <p:attrNameLst>
                          <p:attrName>ppt_x</p:attrName>
                        </p:attrNameLst>
                      </p:cBhvr>
                      <p:tavLst>
                        <p:tav tm="0">
                          <p:val>
                            <p:strVal val="#ppt_x"/>
                          </p:val>
                        </p:tav>
                        <p:tav tm="100000">
                          <p:val>
                            <p:strVal val="#ppt_x"/>
                          </p:val>
                        </p:tav>
                      </p:tavLst>
                    </p:anim>
                    <p:anim calcmode="lin" valueType="num">
                      <p:cBhvr>
                        <p:cTn dur="540" decel="100000" fill="hold"/>
                        <p:tgtEl>
                          <p:spTgt spid="9"/>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9"/>
                        </p:tgtEl>
                        <p:attrNameLst>
                          <p:attrName>ppt_y</p:attrName>
                        </p:attrNameLst>
                      </p:cBhvr>
                      <p:tavLst>
                        <p:tav tm="0">
                          <p:val>
                            <p:strVal val="#ppt_y-.03"/>
                          </p:val>
                        </p:tav>
                        <p:tav tm="100000">
                          <p:val>
                            <p:strVal val="#ppt_y"/>
                          </p:val>
                        </p:tav>
                      </p:tavLst>
                    </p:anim>
                  </p:childTnLst>
                </p:cTn>
              </p:par>
            </p:tnLst>
          </p:tmpl>
        </p:tmplLst>
      </p:bldP>
      <p:bldP spid="10" grpId="0" build="p">
        <p:tmplLst>
          <p:tmpl lvl="1">
            <p:tnLst>
              <p:par>
                <p:cTn presetID="37" presetClass="entr" presetSubtype="0" fill="hold" nodeType="withEffect" nodePh="1">
                  <p:stCondLst>
                    <p:cond delay="300"/>
                  </p:stCondLst>
                  <p:childTnLst>
                    <p:set>
                      <p:cBhvr>
                        <p:cTn dur="1" fill="hold">
                          <p:stCondLst>
                            <p:cond delay="0"/>
                          </p:stCondLst>
                        </p:cTn>
                        <p:tgtEl>
                          <p:spTgt spid="10"/>
                        </p:tgtEl>
                        <p:attrNameLst>
                          <p:attrName>style.visibility</p:attrName>
                        </p:attrNameLst>
                      </p:cBhvr>
                      <p:to>
                        <p:strVal val="visible"/>
                      </p:to>
                    </p:set>
                    <p:animEffect transition="in" filter="fade">
                      <p:cBhvr>
                        <p:cTn dur="600"/>
                        <p:tgtEl>
                          <p:spTgt spid="10"/>
                        </p:tgtEl>
                      </p:cBhvr>
                    </p:animEffect>
                    <p:anim calcmode="lin" valueType="num">
                      <p:cBhvr>
                        <p:cTn dur="600" fill="hold"/>
                        <p:tgtEl>
                          <p:spTgt spid="10"/>
                        </p:tgtEl>
                        <p:attrNameLst>
                          <p:attrName>ppt_x</p:attrName>
                        </p:attrNameLst>
                      </p:cBhvr>
                      <p:tavLst>
                        <p:tav tm="0">
                          <p:val>
                            <p:strVal val="#ppt_x"/>
                          </p:val>
                        </p:tav>
                        <p:tav tm="100000">
                          <p:val>
                            <p:strVal val="#ppt_x"/>
                          </p:val>
                        </p:tav>
                      </p:tavLst>
                    </p:anim>
                    <p:anim calcmode="lin" valueType="num">
                      <p:cBhvr>
                        <p:cTn dur="540" decel="100000" fill="hold"/>
                        <p:tgtEl>
                          <p:spTgt spid="1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0"/>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Gal = Three images">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702738" y="592667"/>
            <a:ext cx="2294467" cy="25315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6" name="Text Placeholder 5"/>
          <p:cNvSpPr>
            <a:spLocks noGrp="1"/>
          </p:cNvSpPr>
          <p:nvPr>
            <p:ph type="body" sz="quarter" idx="10" hasCustomPrompt="1"/>
          </p:nvPr>
        </p:nvSpPr>
        <p:spPr>
          <a:xfrm>
            <a:off x="702738" y="3122272"/>
            <a:ext cx="2302933" cy="298261"/>
          </a:xfrm>
          <a:prstGeom prst="rect">
            <a:avLst/>
          </a:prstGeom>
          <a:solidFill>
            <a:schemeClr val="accent1"/>
          </a:solidFill>
        </p:spPr>
        <p:txBody>
          <a:bodyPr lIns="68580" tIns="34290" rIns="68580" bIns="34290" anchor="ctr">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7" name="Text Placeholder 5"/>
          <p:cNvSpPr>
            <a:spLocks noGrp="1"/>
          </p:cNvSpPr>
          <p:nvPr>
            <p:ph type="body" sz="quarter" idx="14" hasCustomPrompt="1"/>
          </p:nvPr>
        </p:nvSpPr>
        <p:spPr>
          <a:xfrm>
            <a:off x="702738" y="3562543"/>
            <a:ext cx="2302933" cy="967124"/>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dap </a:t>
            </a:r>
            <a:r>
              <a:rPr lang="en-US" dirty="0" err="1"/>
              <a:t>ibus</a:t>
            </a:r>
            <a:r>
              <a:rPr lang="en-US" dirty="0"/>
              <a:t> vitae, </a:t>
            </a:r>
            <a:r>
              <a:rPr lang="en-US" dirty="0" err="1"/>
              <a:t>euis</a:t>
            </a:r>
            <a:r>
              <a:rPr lang="en-US" dirty="0"/>
              <a:t> mod non </a:t>
            </a:r>
            <a:r>
              <a:rPr lang="en-US" dirty="0" err="1"/>
              <a:t>purus</a:t>
            </a:r>
            <a:r>
              <a:rPr lang="en-US" dirty="0"/>
              <a:t>. Mae </a:t>
            </a:r>
            <a:r>
              <a:rPr lang="en-US" dirty="0" err="1"/>
              <a:t>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a:t>
            </a:r>
            <a:r>
              <a:rPr lang="en-US" dirty="0"/>
              <a:t> </a:t>
            </a:r>
            <a:r>
              <a:rPr lang="en-US" dirty="0" err="1"/>
              <a:t>tique</a:t>
            </a:r>
            <a:r>
              <a:rPr lang="en-US" dirty="0"/>
              <a:t> et in </a:t>
            </a:r>
            <a:r>
              <a:rPr lang="en-US" dirty="0" err="1"/>
              <a:t>metus</a:t>
            </a:r>
            <a:r>
              <a:rPr lang="en-US" dirty="0"/>
              <a:t>. </a:t>
            </a:r>
          </a:p>
        </p:txBody>
      </p:sp>
      <p:sp>
        <p:nvSpPr>
          <p:cNvPr id="9" name="Picture Placeholder 2"/>
          <p:cNvSpPr>
            <a:spLocks noGrp="1"/>
          </p:cNvSpPr>
          <p:nvPr>
            <p:ph type="pic" sz="quarter" idx="15"/>
          </p:nvPr>
        </p:nvSpPr>
        <p:spPr>
          <a:xfrm>
            <a:off x="3395138" y="592667"/>
            <a:ext cx="2294467" cy="25315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0" name="Text Placeholder 5"/>
          <p:cNvSpPr>
            <a:spLocks noGrp="1"/>
          </p:cNvSpPr>
          <p:nvPr>
            <p:ph type="body" sz="quarter" idx="16" hasCustomPrompt="1"/>
          </p:nvPr>
        </p:nvSpPr>
        <p:spPr>
          <a:xfrm>
            <a:off x="3395138" y="3122272"/>
            <a:ext cx="2302933" cy="298261"/>
          </a:xfrm>
          <a:prstGeom prst="rect">
            <a:avLst/>
          </a:prstGeom>
          <a:solidFill>
            <a:schemeClr val="accent2"/>
          </a:solidFill>
        </p:spPr>
        <p:txBody>
          <a:bodyPr lIns="68580" tIns="34290" rIns="68580" bIns="34290" anchor="ctr">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11" name="Text Placeholder 5"/>
          <p:cNvSpPr>
            <a:spLocks noGrp="1"/>
          </p:cNvSpPr>
          <p:nvPr>
            <p:ph type="body" sz="quarter" idx="17" hasCustomPrompt="1"/>
          </p:nvPr>
        </p:nvSpPr>
        <p:spPr>
          <a:xfrm>
            <a:off x="3395138" y="3562543"/>
            <a:ext cx="2302933" cy="967124"/>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dap </a:t>
            </a:r>
            <a:r>
              <a:rPr lang="en-US" dirty="0" err="1"/>
              <a:t>ibus</a:t>
            </a:r>
            <a:r>
              <a:rPr lang="en-US" dirty="0"/>
              <a:t> vitae, </a:t>
            </a:r>
            <a:r>
              <a:rPr lang="en-US" dirty="0" err="1"/>
              <a:t>euis</a:t>
            </a:r>
            <a:r>
              <a:rPr lang="en-US" dirty="0"/>
              <a:t> mod non </a:t>
            </a:r>
            <a:r>
              <a:rPr lang="en-US" dirty="0" err="1"/>
              <a:t>purus</a:t>
            </a:r>
            <a:r>
              <a:rPr lang="en-US" dirty="0"/>
              <a:t>. Mae </a:t>
            </a:r>
            <a:r>
              <a:rPr lang="en-US" dirty="0" err="1"/>
              <a:t>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a:t>
            </a:r>
            <a:r>
              <a:rPr lang="en-US" dirty="0"/>
              <a:t> </a:t>
            </a:r>
            <a:r>
              <a:rPr lang="en-US" dirty="0" err="1"/>
              <a:t>tique</a:t>
            </a:r>
            <a:r>
              <a:rPr lang="en-US" dirty="0"/>
              <a:t> et in </a:t>
            </a:r>
            <a:r>
              <a:rPr lang="en-US" dirty="0" err="1"/>
              <a:t>metus</a:t>
            </a:r>
            <a:r>
              <a:rPr lang="en-US" dirty="0"/>
              <a:t>. </a:t>
            </a:r>
          </a:p>
        </p:txBody>
      </p:sp>
      <p:sp>
        <p:nvSpPr>
          <p:cNvPr id="12" name="Picture Placeholder 2"/>
          <p:cNvSpPr>
            <a:spLocks noGrp="1"/>
          </p:cNvSpPr>
          <p:nvPr>
            <p:ph type="pic" sz="quarter" idx="18"/>
          </p:nvPr>
        </p:nvSpPr>
        <p:spPr>
          <a:xfrm>
            <a:off x="6087532" y="592667"/>
            <a:ext cx="2294467" cy="25315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3" name="Text Placeholder 5"/>
          <p:cNvSpPr>
            <a:spLocks noGrp="1"/>
          </p:cNvSpPr>
          <p:nvPr>
            <p:ph type="body" sz="quarter" idx="19" hasCustomPrompt="1"/>
          </p:nvPr>
        </p:nvSpPr>
        <p:spPr>
          <a:xfrm>
            <a:off x="6087532" y="3122272"/>
            <a:ext cx="2302933" cy="298261"/>
          </a:xfrm>
          <a:prstGeom prst="rect">
            <a:avLst/>
          </a:prstGeom>
          <a:solidFill>
            <a:schemeClr val="accent3"/>
          </a:solidFill>
        </p:spPr>
        <p:txBody>
          <a:bodyPr lIns="68580" tIns="34290" rIns="68580" bIns="34290" anchor="ctr">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14" name="Text Placeholder 5"/>
          <p:cNvSpPr>
            <a:spLocks noGrp="1"/>
          </p:cNvSpPr>
          <p:nvPr>
            <p:ph type="body" sz="quarter" idx="20" hasCustomPrompt="1"/>
          </p:nvPr>
        </p:nvSpPr>
        <p:spPr>
          <a:xfrm>
            <a:off x="6087532" y="3562543"/>
            <a:ext cx="2302933" cy="967124"/>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dap </a:t>
            </a:r>
            <a:r>
              <a:rPr lang="en-US" dirty="0" err="1"/>
              <a:t>ibus</a:t>
            </a:r>
            <a:r>
              <a:rPr lang="en-US" dirty="0"/>
              <a:t> vitae, </a:t>
            </a:r>
            <a:r>
              <a:rPr lang="en-US" dirty="0" err="1"/>
              <a:t>euis</a:t>
            </a:r>
            <a:r>
              <a:rPr lang="en-US" dirty="0"/>
              <a:t> mod non </a:t>
            </a:r>
            <a:r>
              <a:rPr lang="en-US" dirty="0" err="1"/>
              <a:t>purus</a:t>
            </a:r>
            <a:r>
              <a:rPr lang="en-US" dirty="0"/>
              <a:t>. Mae </a:t>
            </a:r>
            <a:r>
              <a:rPr lang="en-US" dirty="0" err="1"/>
              <a:t>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a:t>
            </a:r>
            <a:r>
              <a:rPr lang="en-US" dirty="0"/>
              <a:t> </a:t>
            </a:r>
            <a:r>
              <a:rPr lang="en-US" dirty="0" err="1"/>
              <a:t>tique</a:t>
            </a:r>
            <a:r>
              <a:rPr lang="en-US" dirty="0"/>
              <a:t> et in </a:t>
            </a:r>
            <a:r>
              <a:rPr lang="en-US" dirty="0" err="1"/>
              <a:t>metus</a:t>
            </a:r>
            <a:r>
              <a:rPr lang="en-US" dirty="0"/>
              <a:t>. </a:t>
            </a:r>
          </a:p>
        </p:txBody>
      </p:sp>
    </p:spTree>
    <p:extLst>
      <p:ext uri="{BB962C8B-B14F-4D97-AF65-F5344CB8AC3E}">
        <p14:creationId xmlns:p14="http://schemas.microsoft.com/office/powerpoint/2010/main" val="165472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30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37" presetClass="entr" presetSubtype="0" fill="hold" grpId="0" nodeType="withEffect">
                                  <p:stCondLst>
                                    <p:cond delay="300"/>
                                  </p:stCondLst>
                                  <p:childTnLst>
                                    <p:set>
                                      <p:cBhvr>
                                        <p:cTn id="9" dur="1" fill="hold">
                                          <p:stCondLst>
                                            <p:cond delay="0"/>
                                          </p:stCondLst>
                                        </p:cTn>
                                        <p:tgtEl>
                                          <p:spTgt spid="6">
                                            <p:bg/>
                                          </p:spTgt>
                                        </p:tgtEl>
                                        <p:attrNameLst>
                                          <p:attrName>style.visibility</p:attrName>
                                        </p:attrNameLst>
                                      </p:cBhvr>
                                      <p:to>
                                        <p:strVal val="visible"/>
                                      </p:to>
                                    </p:set>
                                    <p:animEffect transition="in" filter="fade">
                                      <p:cBhvr>
                                        <p:cTn id="10" dur="600"/>
                                        <p:tgtEl>
                                          <p:spTgt spid="6">
                                            <p:bg/>
                                          </p:spTgt>
                                        </p:tgtEl>
                                      </p:cBhvr>
                                    </p:animEffect>
                                    <p:anim calcmode="lin" valueType="num">
                                      <p:cBhvr>
                                        <p:cTn id="11" dur="600" fill="hold"/>
                                        <p:tgtEl>
                                          <p:spTgt spid="6">
                                            <p:bg/>
                                          </p:spTgt>
                                        </p:tgtEl>
                                        <p:attrNameLst>
                                          <p:attrName>ppt_x</p:attrName>
                                        </p:attrNameLst>
                                      </p:cBhvr>
                                      <p:tavLst>
                                        <p:tav tm="0">
                                          <p:val>
                                            <p:strVal val="#ppt_x"/>
                                          </p:val>
                                        </p:tav>
                                        <p:tav tm="100000">
                                          <p:val>
                                            <p:strVal val="#ppt_x"/>
                                          </p:val>
                                        </p:tav>
                                      </p:tavLst>
                                    </p:anim>
                                    <p:anim calcmode="lin" valueType="num">
                                      <p:cBhvr>
                                        <p:cTn id="12" dur="540" decel="100000" fill="hold"/>
                                        <p:tgtEl>
                                          <p:spTgt spid="6">
                                            <p:bg/>
                                          </p:spTgt>
                                        </p:tgtEl>
                                        <p:attrNameLst>
                                          <p:attrName>ppt_y</p:attrName>
                                        </p:attrNameLst>
                                      </p:cBhvr>
                                      <p:tavLst>
                                        <p:tav tm="0">
                                          <p:val>
                                            <p:strVal val="#ppt_y+1"/>
                                          </p:val>
                                        </p:tav>
                                        <p:tav tm="100000">
                                          <p:val>
                                            <p:strVal val="#ppt_y-.03"/>
                                          </p:val>
                                        </p:tav>
                                      </p:tavLst>
                                    </p:anim>
                                    <p:anim calcmode="lin" valueType="num">
                                      <p:cBhvr>
                                        <p:cTn id="13" dur="60" accel="100000" fill="hold">
                                          <p:stCondLst>
                                            <p:cond delay="540"/>
                                          </p:stCondLst>
                                        </p:cTn>
                                        <p:tgtEl>
                                          <p:spTgt spid="6">
                                            <p:bg/>
                                          </p:spTgt>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grpId="0" nodeType="clickEffect">
                                  <p:stCondLst>
                                    <p:cond delay="30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600"/>
                                        <p:tgtEl>
                                          <p:spTgt spid="6">
                                            <p:txEl>
                                              <p:pRg st="0" end="0"/>
                                            </p:txEl>
                                          </p:spTgt>
                                        </p:tgtEl>
                                      </p:cBhvr>
                                    </p:animEffect>
                                    <p:anim calcmode="lin" valueType="num">
                                      <p:cBhvr>
                                        <p:cTn id="19" dur="6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0" dur="54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21" dur="60" accel="100000" fill="hold">
                                          <p:stCondLst>
                                            <p:cond delay="540"/>
                                          </p:stCondLst>
                                        </p:cTn>
                                        <p:tgtEl>
                                          <p:spTgt spid="6">
                                            <p:txEl>
                                              <p:pRg st="0" end="0"/>
                                            </p:txEl>
                                          </p:spTgt>
                                        </p:tgtEl>
                                        <p:attrNameLst>
                                          <p:attrName>ppt_y</p:attrName>
                                        </p:attrNameLst>
                                      </p:cBhvr>
                                      <p:tavLst>
                                        <p:tav tm="0">
                                          <p:val>
                                            <p:strVal val="#ppt_y-.03"/>
                                          </p:val>
                                        </p:tav>
                                        <p:tav tm="100000">
                                          <p:val>
                                            <p:strVal val="#ppt_y"/>
                                          </p:val>
                                        </p:tav>
                                      </p:tavLst>
                                    </p:anim>
                                  </p:childTnLst>
                                </p:cTn>
                              </p:par>
                              <p:par>
                                <p:cTn id="22" presetID="37" presetClass="entr" presetSubtype="0" fill="hold" grpId="0" nodeType="withEffect">
                                  <p:stCondLst>
                                    <p:cond delay="30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fade">
                                      <p:cBhvr>
                                        <p:cTn id="24" dur="600"/>
                                        <p:tgtEl>
                                          <p:spTgt spid="7">
                                            <p:txEl>
                                              <p:pRg st="0" end="0"/>
                                            </p:txEl>
                                          </p:spTgt>
                                        </p:tgtEl>
                                      </p:cBhvr>
                                    </p:animEffect>
                                    <p:anim calcmode="lin" valueType="num">
                                      <p:cBhvr>
                                        <p:cTn id="25" dur="6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6" dur="54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27" dur="60" accel="100000" fill="hold">
                                          <p:stCondLst>
                                            <p:cond delay="540"/>
                                          </p:stCondLst>
                                        </p:cTn>
                                        <p:tgtEl>
                                          <p:spTgt spid="7">
                                            <p:txEl>
                                              <p:pRg st="0" end="0"/>
                                            </p:txEl>
                                          </p:spTgt>
                                        </p:tgtEl>
                                        <p:attrNameLst>
                                          <p:attrName>ppt_y</p:attrName>
                                        </p:attrNameLst>
                                      </p:cBhvr>
                                      <p:tavLst>
                                        <p:tav tm="0">
                                          <p:val>
                                            <p:strVal val="#ppt_y-.03"/>
                                          </p:val>
                                        </p:tav>
                                        <p:tav tm="100000">
                                          <p:val>
                                            <p:strVal val="#ppt_y"/>
                                          </p:val>
                                        </p:tav>
                                      </p:tavLst>
                                    </p:anim>
                                  </p:childTnLst>
                                </p:cTn>
                              </p:par>
                              <p:par>
                                <p:cTn id="28" presetID="10" presetClass="entr" presetSubtype="0" fill="hold" grpId="0" nodeType="withEffect" nodePh="1">
                                  <p:stCondLst>
                                    <p:cond delay="300"/>
                                  </p:stCondLst>
                                  <p:endCondLst>
                                    <p:cond evt="begin" delay="0">
                                      <p:tn val="28"/>
                                    </p:cond>
                                  </p:end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37" presetClass="entr" presetSubtype="0" fill="hold" grpId="0" nodeType="withEffect">
                                  <p:stCondLst>
                                    <p:cond delay="300"/>
                                  </p:stCondLst>
                                  <p:childTnLst>
                                    <p:set>
                                      <p:cBhvr>
                                        <p:cTn id="32" dur="1" fill="hold">
                                          <p:stCondLst>
                                            <p:cond delay="0"/>
                                          </p:stCondLst>
                                        </p:cTn>
                                        <p:tgtEl>
                                          <p:spTgt spid="10">
                                            <p:bg/>
                                          </p:spTgt>
                                        </p:tgtEl>
                                        <p:attrNameLst>
                                          <p:attrName>style.visibility</p:attrName>
                                        </p:attrNameLst>
                                      </p:cBhvr>
                                      <p:to>
                                        <p:strVal val="visible"/>
                                      </p:to>
                                    </p:set>
                                    <p:animEffect transition="in" filter="fade">
                                      <p:cBhvr>
                                        <p:cTn id="33" dur="600"/>
                                        <p:tgtEl>
                                          <p:spTgt spid="10">
                                            <p:bg/>
                                          </p:spTgt>
                                        </p:tgtEl>
                                      </p:cBhvr>
                                    </p:animEffect>
                                    <p:anim calcmode="lin" valueType="num">
                                      <p:cBhvr>
                                        <p:cTn id="34" dur="600" fill="hold"/>
                                        <p:tgtEl>
                                          <p:spTgt spid="10">
                                            <p:bg/>
                                          </p:spTgt>
                                        </p:tgtEl>
                                        <p:attrNameLst>
                                          <p:attrName>ppt_x</p:attrName>
                                        </p:attrNameLst>
                                      </p:cBhvr>
                                      <p:tavLst>
                                        <p:tav tm="0">
                                          <p:val>
                                            <p:strVal val="#ppt_x"/>
                                          </p:val>
                                        </p:tav>
                                        <p:tav tm="100000">
                                          <p:val>
                                            <p:strVal val="#ppt_x"/>
                                          </p:val>
                                        </p:tav>
                                      </p:tavLst>
                                    </p:anim>
                                    <p:anim calcmode="lin" valueType="num">
                                      <p:cBhvr>
                                        <p:cTn id="35" dur="540" decel="100000" fill="hold"/>
                                        <p:tgtEl>
                                          <p:spTgt spid="10">
                                            <p:bg/>
                                          </p:spTgt>
                                        </p:tgtEl>
                                        <p:attrNameLst>
                                          <p:attrName>ppt_y</p:attrName>
                                        </p:attrNameLst>
                                      </p:cBhvr>
                                      <p:tavLst>
                                        <p:tav tm="0">
                                          <p:val>
                                            <p:strVal val="#ppt_y+1"/>
                                          </p:val>
                                        </p:tav>
                                        <p:tav tm="100000">
                                          <p:val>
                                            <p:strVal val="#ppt_y-.03"/>
                                          </p:val>
                                        </p:tav>
                                      </p:tavLst>
                                    </p:anim>
                                    <p:anim calcmode="lin" valueType="num">
                                      <p:cBhvr>
                                        <p:cTn id="36" dur="60" accel="100000" fill="hold">
                                          <p:stCondLst>
                                            <p:cond delay="540"/>
                                          </p:stCondLst>
                                        </p:cTn>
                                        <p:tgtEl>
                                          <p:spTgt spid="10">
                                            <p:bg/>
                                          </p:spTgt>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grpId="0" nodeType="clickEffect">
                                  <p:stCondLst>
                                    <p:cond delay="300"/>
                                  </p:stCondLst>
                                  <p:childTnLst>
                                    <p:set>
                                      <p:cBhvr>
                                        <p:cTn id="40" dur="1" fill="hold">
                                          <p:stCondLst>
                                            <p:cond delay="0"/>
                                          </p:stCondLst>
                                        </p:cTn>
                                        <p:tgtEl>
                                          <p:spTgt spid="10">
                                            <p:txEl>
                                              <p:pRg st="0" end="0"/>
                                            </p:txEl>
                                          </p:spTgt>
                                        </p:tgtEl>
                                        <p:attrNameLst>
                                          <p:attrName>style.visibility</p:attrName>
                                        </p:attrNameLst>
                                      </p:cBhvr>
                                      <p:to>
                                        <p:strVal val="visible"/>
                                      </p:to>
                                    </p:set>
                                    <p:animEffect transition="in" filter="fade">
                                      <p:cBhvr>
                                        <p:cTn id="41" dur="600"/>
                                        <p:tgtEl>
                                          <p:spTgt spid="10">
                                            <p:txEl>
                                              <p:pRg st="0" end="0"/>
                                            </p:txEl>
                                          </p:spTgt>
                                        </p:tgtEl>
                                      </p:cBhvr>
                                    </p:animEffect>
                                    <p:anim calcmode="lin" valueType="num">
                                      <p:cBhvr>
                                        <p:cTn id="42" dur="6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43" dur="540" decel="100000" fill="hold"/>
                                        <p:tgtEl>
                                          <p:spTgt spid="10">
                                            <p:txEl>
                                              <p:pRg st="0" end="0"/>
                                            </p:txEl>
                                          </p:spTgt>
                                        </p:tgtEl>
                                        <p:attrNameLst>
                                          <p:attrName>ppt_y</p:attrName>
                                        </p:attrNameLst>
                                      </p:cBhvr>
                                      <p:tavLst>
                                        <p:tav tm="0">
                                          <p:val>
                                            <p:strVal val="#ppt_y+1"/>
                                          </p:val>
                                        </p:tav>
                                        <p:tav tm="100000">
                                          <p:val>
                                            <p:strVal val="#ppt_y-.03"/>
                                          </p:val>
                                        </p:tav>
                                      </p:tavLst>
                                    </p:anim>
                                    <p:anim calcmode="lin" valueType="num">
                                      <p:cBhvr>
                                        <p:cTn id="44" dur="60" accel="100000" fill="hold">
                                          <p:stCondLst>
                                            <p:cond delay="540"/>
                                          </p:stCondLst>
                                        </p:cTn>
                                        <p:tgtEl>
                                          <p:spTgt spid="10">
                                            <p:txEl>
                                              <p:pRg st="0" end="0"/>
                                            </p:txEl>
                                          </p:spTgt>
                                        </p:tgtEl>
                                        <p:attrNameLst>
                                          <p:attrName>ppt_y</p:attrName>
                                        </p:attrNameLst>
                                      </p:cBhvr>
                                      <p:tavLst>
                                        <p:tav tm="0">
                                          <p:val>
                                            <p:strVal val="#ppt_y-.03"/>
                                          </p:val>
                                        </p:tav>
                                        <p:tav tm="100000">
                                          <p:val>
                                            <p:strVal val="#ppt_y"/>
                                          </p:val>
                                        </p:tav>
                                      </p:tavLst>
                                    </p:anim>
                                  </p:childTnLst>
                                </p:cTn>
                              </p:par>
                              <p:par>
                                <p:cTn id="45" presetID="37" presetClass="entr" presetSubtype="0" fill="hold" grpId="0" nodeType="withEffect">
                                  <p:stCondLst>
                                    <p:cond delay="300"/>
                                  </p:stCondLst>
                                  <p:childTnLst>
                                    <p:set>
                                      <p:cBhvr>
                                        <p:cTn id="46" dur="1" fill="hold">
                                          <p:stCondLst>
                                            <p:cond delay="0"/>
                                          </p:stCondLst>
                                        </p:cTn>
                                        <p:tgtEl>
                                          <p:spTgt spid="11">
                                            <p:txEl>
                                              <p:pRg st="0" end="0"/>
                                            </p:txEl>
                                          </p:spTgt>
                                        </p:tgtEl>
                                        <p:attrNameLst>
                                          <p:attrName>style.visibility</p:attrName>
                                        </p:attrNameLst>
                                      </p:cBhvr>
                                      <p:to>
                                        <p:strVal val="visible"/>
                                      </p:to>
                                    </p:set>
                                    <p:animEffect transition="in" filter="fade">
                                      <p:cBhvr>
                                        <p:cTn id="47" dur="600"/>
                                        <p:tgtEl>
                                          <p:spTgt spid="11">
                                            <p:txEl>
                                              <p:pRg st="0" end="0"/>
                                            </p:txEl>
                                          </p:spTgt>
                                        </p:tgtEl>
                                      </p:cBhvr>
                                    </p:animEffect>
                                    <p:anim calcmode="lin" valueType="num">
                                      <p:cBhvr>
                                        <p:cTn id="48" dur="6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49" dur="540" decel="100000" fill="hold"/>
                                        <p:tgtEl>
                                          <p:spTgt spid="11">
                                            <p:txEl>
                                              <p:pRg st="0" end="0"/>
                                            </p:txEl>
                                          </p:spTgt>
                                        </p:tgtEl>
                                        <p:attrNameLst>
                                          <p:attrName>ppt_y</p:attrName>
                                        </p:attrNameLst>
                                      </p:cBhvr>
                                      <p:tavLst>
                                        <p:tav tm="0">
                                          <p:val>
                                            <p:strVal val="#ppt_y+1"/>
                                          </p:val>
                                        </p:tav>
                                        <p:tav tm="100000">
                                          <p:val>
                                            <p:strVal val="#ppt_y-.03"/>
                                          </p:val>
                                        </p:tav>
                                      </p:tavLst>
                                    </p:anim>
                                    <p:anim calcmode="lin" valueType="num">
                                      <p:cBhvr>
                                        <p:cTn id="50" dur="60" accel="100000" fill="hold">
                                          <p:stCondLst>
                                            <p:cond delay="540"/>
                                          </p:stCondLst>
                                        </p:cTn>
                                        <p:tgtEl>
                                          <p:spTgt spid="11">
                                            <p:txEl>
                                              <p:pRg st="0" end="0"/>
                                            </p:txEl>
                                          </p:spTgt>
                                        </p:tgtEl>
                                        <p:attrNameLst>
                                          <p:attrName>ppt_y</p:attrName>
                                        </p:attrNameLst>
                                      </p:cBhvr>
                                      <p:tavLst>
                                        <p:tav tm="0">
                                          <p:val>
                                            <p:strVal val="#ppt_y-.03"/>
                                          </p:val>
                                        </p:tav>
                                        <p:tav tm="100000">
                                          <p:val>
                                            <p:strVal val="#ppt_y"/>
                                          </p:val>
                                        </p:tav>
                                      </p:tavLst>
                                    </p:anim>
                                  </p:childTnLst>
                                </p:cTn>
                              </p:par>
                              <p:par>
                                <p:cTn id="51" presetID="10" presetClass="entr" presetSubtype="0" fill="hold" grpId="0" nodeType="withEffect" nodePh="1">
                                  <p:stCondLst>
                                    <p:cond delay="300"/>
                                  </p:stCondLst>
                                  <p:endCondLst>
                                    <p:cond evt="begin" delay="0">
                                      <p:tn val="51"/>
                                    </p:cond>
                                  </p:end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par>
                                <p:cTn id="54" presetID="37" presetClass="entr" presetSubtype="0" fill="hold" grpId="0" nodeType="withEffect">
                                  <p:stCondLst>
                                    <p:cond delay="300"/>
                                  </p:stCondLst>
                                  <p:childTnLst>
                                    <p:set>
                                      <p:cBhvr>
                                        <p:cTn id="55" dur="1" fill="hold">
                                          <p:stCondLst>
                                            <p:cond delay="0"/>
                                          </p:stCondLst>
                                        </p:cTn>
                                        <p:tgtEl>
                                          <p:spTgt spid="13">
                                            <p:bg/>
                                          </p:spTgt>
                                        </p:tgtEl>
                                        <p:attrNameLst>
                                          <p:attrName>style.visibility</p:attrName>
                                        </p:attrNameLst>
                                      </p:cBhvr>
                                      <p:to>
                                        <p:strVal val="visible"/>
                                      </p:to>
                                    </p:set>
                                    <p:animEffect transition="in" filter="fade">
                                      <p:cBhvr>
                                        <p:cTn id="56" dur="600"/>
                                        <p:tgtEl>
                                          <p:spTgt spid="13">
                                            <p:bg/>
                                          </p:spTgt>
                                        </p:tgtEl>
                                      </p:cBhvr>
                                    </p:animEffect>
                                    <p:anim calcmode="lin" valueType="num">
                                      <p:cBhvr>
                                        <p:cTn id="57" dur="600" fill="hold"/>
                                        <p:tgtEl>
                                          <p:spTgt spid="13">
                                            <p:bg/>
                                          </p:spTgt>
                                        </p:tgtEl>
                                        <p:attrNameLst>
                                          <p:attrName>ppt_x</p:attrName>
                                        </p:attrNameLst>
                                      </p:cBhvr>
                                      <p:tavLst>
                                        <p:tav tm="0">
                                          <p:val>
                                            <p:strVal val="#ppt_x"/>
                                          </p:val>
                                        </p:tav>
                                        <p:tav tm="100000">
                                          <p:val>
                                            <p:strVal val="#ppt_x"/>
                                          </p:val>
                                        </p:tav>
                                      </p:tavLst>
                                    </p:anim>
                                    <p:anim calcmode="lin" valueType="num">
                                      <p:cBhvr>
                                        <p:cTn id="58" dur="540" decel="100000" fill="hold"/>
                                        <p:tgtEl>
                                          <p:spTgt spid="13">
                                            <p:bg/>
                                          </p:spTgt>
                                        </p:tgtEl>
                                        <p:attrNameLst>
                                          <p:attrName>ppt_y</p:attrName>
                                        </p:attrNameLst>
                                      </p:cBhvr>
                                      <p:tavLst>
                                        <p:tav tm="0">
                                          <p:val>
                                            <p:strVal val="#ppt_y+1"/>
                                          </p:val>
                                        </p:tav>
                                        <p:tav tm="100000">
                                          <p:val>
                                            <p:strVal val="#ppt_y-.03"/>
                                          </p:val>
                                        </p:tav>
                                      </p:tavLst>
                                    </p:anim>
                                    <p:anim calcmode="lin" valueType="num">
                                      <p:cBhvr>
                                        <p:cTn id="59" dur="60" accel="100000" fill="hold">
                                          <p:stCondLst>
                                            <p:cond delay="540"/>
                                          </p:stCondLst>
                                        </p:cTn>
                                        <p:tgtEl>
                                          <p:spTgt spid="13">
                                            <p:bg/>
                                          </p:spTgt>
                                        </p:tgtEl>
                                        <p:attrNameLst>
                                          <p:attrName>ppt_y</p:attrName>
                                        </p:attrNameLst>
                                      </p:cBhvr>
                                      <p:tavLst>
                                        <p:tav tm="0">
                                          <p:val>
                                            <p:strVal val="#ppt_y-.03"/>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37" presetClass="entr" presetSubtype="0" fill="hold" grpId="0" nodeType="clickEffect">
                                  <p:stCondLst>
                                    <p:cond delay="300"/>
                                  </p:stCondLst>
                                  <p:childTnLst>
                                    <p:set>
                                      <p:cBhvr>
                                        <p:cTn id="63" dur="1" fill="hold">
                                          <p:stCondLst>
                                            <p:cond delay="0"/>
                                          </p:stCondLst>
                                        </p:cTn>
                                        <p:tgtEl>
                                          <p:spTgt spid="13">
                                            <p:txEl>
                                              <p:pRg st="0" end="0"/>
                                            </p:txEl>
                                          </p:spTgt>
                                        </p:tgtEl>
                                        <p:attrNameLst>
                                          <p:attrName>style.visibility</p:attrName>
                                        </p:attrNameLst>
                                      </p:cBhvr>
                                      <p:to>
                                        <p:strVal val="visible"/>
                                      </p:to>
                                    </p:set>
                                    <p:animEffect transition="in" filter="fade">
                                      <p:cBhvr>
                                        <p:cTn id="64" dur="600"/>
                                        <p:tgtEl>
                                          <p:spTgt spid="13">
                                            <p:txEl>
                                              <p:pRg st="0" end="0"/>
                                            </p:txEl>
                                          </p:spTgt>
                                        </p:tgtEl>
                                      </p:cBhvr>
                                    </p:animEffect>
                                    <p:anim calcmode="lin" valueType="num">
                                      <p:cBhvr>
                                        <p:cTn id="65" dur="6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66" dur="540" decel="100000" fill="hold"/>
                                        <p:tgtEl>
                                          <p:spTgt spid="13">
                                            <p:txEl>
                                              <p:pRg st="0" end="0"/>
                                            </p:txEl>
                                          </p:spTgt>
                                        </p:tgtEl>
                                        <p:attrNameLst>
                                          <p:attrName>ppt_y</p:attrName>
                                        </p:attrNameLst>
                                      </p:cBhvr>
                                      <p:tavLst>
                                        <p:tav tm="0">
                                          <p:val>
                                            <p:strVal val="#ppt_y+1"/>
                                          </p:val>
                                        </p:tav>
                                        <p:tav tm="100000">
                                          <p:val>
                                            <p:strVal val="#ppt_y-.03"/>
                                          </p:val>
                                        </p:tav>
                                      </p:tavLst>
                                    </p:anim>
                                    <p:anim calcmode="lin" valueType="num">
                                      <p:cBhvr>
                                        <p:cTn id="67" dur="60" accel="100000" fill="hold">
                                          <p:stCondLst>
                                            <p:cond delay="540"/>
                                          </p:stCondLst>
                                        </p:cTn>
                                        <p:tgtEl>
                                          <p:spTgt spid="13">
                                            <p:txEl>
                                              <p:pRg st="0" end="0"/>
                                            </p:txEl>
                                          </p:spTgt>
                                        </p:tgtEl>
                                        <p:attrNameLst>
                                          <p:attrName>ppt_y</p:attrName>
                                        </p:attrNameLst>
                                      </p:cBhvr>
                                      <p:tavLst>
                                        <p:tav tm="0">
                                          <p:val>
                                            <p:strVal val="#ppt_y-.03"/>
                                          </p:val>
                                        </p:tav>
                                        <p:tav tm="100000">
                                          <p:val>
                                            <p:strVal val="#ppt_y"/>
                                          </p:val>
                                        </p:tav>
                                      </p:tavLst>
                                    </p:anim>
                                  </p:childTnLst>
                                </p:cTn>
                              </p:par>
                              <p:par>
                                <p:cTn id="68" presetID="37" presetClass="entr" presetSubtype="0" fill="hold" grpId="0" nodeType="withEffect">
                                  <p:stCondLst>
                                    <p:cond delay="300"/>
                                  </p:stCondLst>
                                  <p:childTnLst>
                                    <p:set>
                                      <p:cBhvr>
                                        <p:cTn id="69" dur="1" fill="hold">
                                          <p:stCondLst>
                                            <p:cond delay="0"/>
                                          </p:stCondLst>
                                        </p:cTn>
                                        <p:tgtEl>
                                          <p:spTgt spid="14">
                                            <p:txEl>
                                              <p:pRg st="0" end="0"/>
                                            </p:txEl>
                                          </p:spTgt>
                                        </p:tgtEl>
                                        <p:attrNameLst>
                                          <p:attrName>style.visibility</p:attrName>
                                        </p:attrNameLst>
                                      </p:cBhvr>
                                      <p:to>
                                        <p:strVal val="visible"/>
                                      </p:to>
                                    </p:set>
                                    <p:animEffect transition="in" filter="fade">
                                      <p:cBhvr>
                                        <p:cTn id="70" dur="600"/>
                                        <p:tgtEl>
                                          <p:spTgt spid="14">
                                            <p:txEl>
                                              <p:pRg st="0" end="0"/>
                                            </p:txEl>
                                          </p:spTgt>
                                        </p:tgtEl>
                                      </p:cBhvr>
                                    </p:animEffect>
                                    <p:anim calcmode="lin" valueType="num">
                                      <p:cBhvr>
                                        <p:cTn id="71" dur="6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72" dur="540" decel="100000" fill="hold"/>
                                        <p:tgtEl>
                                          <p:spTgt spid="14">
                                            <p:txEl>
                                              <p:pRg st="0" end="0"/>
                                            </p:txEl>
                                          </p:spTgt>
                                        </p:tgtEl>
                                        <p:attrNameLst>
                                          <p:attrName>ppt_y</p:attrName>
                                        </p:attrNameLst>
                                      </p:cBhvr>
                                      <p:tavLst>
                                        <p:tav tm="0">
                                          <p:val>
                                            <p:strVal val="#ppt_y+1"/>
                                          </p:val>
                                        </p:tav>
                                        <p:tav tm="100000">
                                          <p:val>
                                            <p:strVal val="#ppt_y-.03"/>
                                          </p:val>
                                        </p:tav>
                                      </p:tavLst>
                                    </p:anim>
                                    <p:anim calcmode="lin" valueType="num">
                                      <p:cBhvr>
                                        <p:cTn id="73" dur="60" accel="100000" fill="hold">
                                          <p:stCondLst>
                                            <p:cond delay="540"/>
                                          </p:stCondLst>
                                        </p:cTn>
                                        <p:tgtEl>
                                          <p:spTgt spid="14">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animBg="1">
        <p:tmplLst>
          <p:tmpl lvl="1">
            <p:tnLst>
              <p:par>
                <p:cTn presetID="37" presetClass="entr" presetSubtype="0" fill="hold" nodeType="clickEffect">
                  <p:stCondLst>
                    <p:cond delay="300"/>
                  </p:stCondLst>
                  <p:childTnLst>
                    <p:set>
                      <p:cBhvr>
                        <p:cTn dur="1" fill="hold">
                          <p:stCondLst>
                            <p:cond delay="0"/>
                          </p:stCondLst>
                        </p:cTn>
                        <p:tgtEl>
                          <p:spTgt spid="6"/>
                        </p:tgtEl>
                        <p:attrNameLst>
                          <p:attrName>style.visibility</p:attrName>
                        </p:attrNameLst>
                      </p:cBhvr>
                      <p:to>
                        <p:strVal val="visible"/>
                      </p:to>
                    </p:set>
                    <p:animEffect transition="in" filter="fade">
                      <p:cBhvr>
                        <p:cTn dur="600"/>
                        <p:tgtEl>
                          <p:spTgt spid="6"/>
                        </p:tgtEl>
                      </p:cBhvr>
                    </p:animEffect>
                    <p:anim calcmode="lin" valueType="num">
                      <p:cBhvr>
                        <p:cTn dur="600" fill="hold"/>
                        <p:tgtEl>
                          <p:spTgt spid="6"/>
                        </p:tgtEl>
                        <p:attrNameLst>
                          <p:attrName>ppt_x</p:attrName>
                        </p:attrNameLst>
                      </p:cBhvr>
                      <p:tavLst>
                        <p:tav tm="0">
                          <p:val>
                            <p:strVal val="#ppt_x"/>
                          </p:val>
                        </p:tav>
                        <p:tav tm="100000">
                          <p:val>
                            <p:strVal val="#ppt_x"/>
                          </p:val>
                        </p:tav>
                      </p:tavLst>
                    </p:anim>
                    <p:anim calcmode="lin" valueType="num">
                      <p:cBhvr>
                        <p:cTn dur="540" decel="100000" fill="hold"/>
                        <p:tgtEl>
                          <p:spTgt spid="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tnLst>
          </p:tmpl>
        </p:tmplLst>
      </p:bldP>
      <p:bldP spid="7" grpId="0" build="p">
        <p:tmplLst>
          <p:tmpl lvl="1">
            <p:tnLst>
              <p:par>
                <p:cTn presetID="37" presetClass="entr" presetSubtype="0" fill="hold" nodeType="withEffect" nodePh="1">
                  <p:stCondLst>
                    <p:cond delay="300"/>
                  </p:stCondLst>
                  <p:childTnLst>
                    <p:set>
                      <p:cBhvr>
                        <p:cTn dur="1" fill="hold">
                          <p:stCondLst>
                            <p:cond delay="0"/>
                          </p:stCondLst>
                        </p:cTn>
                        <p:tgtEl>
                          <p:spTgt spid="7"/>
                        </p:tgtEl>
                        <p:attrNameLst>
                          <p:attrName>style.visibility</p:attrName>
                        </p:attrNameLst>
                      </p:cBhvr>
                      <p:to>
                        <p:strVal val="visible"/>
                      </p:to>
                    </p:set>
                    <p:animEffect transition="in" filter="fade">
                      <p:cBhvr>
                        <p:cTn dur="600"/>
                        <p:tgtEl>
                          <p:spTgt spid="7"/>
                        </p:tgtEl>
                      </p:cBhvr>
                    </p:animEffect>
                    <p:anim calcmode="lin" valueType="num">
                      <p:cBhvr>
                        <p:cTn dur="600" fill="hold"/>
                        <p:tgtEl>
                          <p:spTgt spid="7"/>
                        </p:tgtEl>
                        <p:attrNameLst>
                          <p:attrName>ppt_x</p:attrName>
                        </p:attrNameLst>
                      </p:cBhvr>
                      <p:tavLst>
                        <p:tav tm="0">
                          <p:val>
                            <p:strVal val="#ppt_x"/>
                          </p:val>
                        </p:tav>
                        <p:tav tm="100000">
                          <p:val>
                            <p:strVal val="#ppt_x"/>
                          </p:val>
                        </p:tav>
                      </p:tavLst>
                    </p:anim>
                    <p:anim calcmode="lin" valueType="num">
                      <p:cBhvr>
                        <p:cTn dur="540" decel="100000" fill="hold"/>
                        <p:tgtEl>
                          <p:spTgt spid="7"/>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7"/>
                        </p:tgtEl>
                        <p:attrNameLst>
                          <p:attrName>ppt_y</p:attrName>
                        </p:attrNameLst>
                      </p:cBhvr>
                      <p:tavLst>
                        <p:tav tm="0">
                          <p:val>
                            <p:strVal val="#ppt_y-.03"/>
                          </p:val>
                        </p:tav>
                        <p:tav tm="100000">
                          <p:val>
                            <p:strVal val="#ppt_y"/>
                          </p:val>
                        </p:tav>
                      </p:tavLst>
                    </p:anim>
                  </p:childTnLst>
                </p:cTn>
              </p:par>
            </p:tnLst>
          </p:tmpl>
        </p:tmplLst>
      </p:bldP>
      <p:bldP spid="9" grpId="0"/>
      <p:bldP spid="10" grpId="0" build="p" animBg="1">
        <p:tmplLst>
          <p:tmpl lvl="1">
            <p:tnLst>
              <p:par>
                <p:cTn presetID="37" presetClass="entr" presetSubtype="0" fill="hold" nodeType="clickEffect">
                  <p:stCondLst>
                    <p:cond delay="300"/>
                  </p:stCondLst>
                  <p:childTnLst>
                    <p:set>
                      <p:cBhvr>
                        <p:cTn dur="1" fill="hold">
                          <p:stCondLst>
                            <p:cond delay="0"/>
                          </p:stCondLst>
                        </p:cTn>
                        <p:tgtEl>
                          <p:spTgt spid="10"/>
                        </p:tgtEl>
                        <p:attrNameLst>
                          <p:attrName>style.visibility</p:attrName>
                        </p:attrNameLst>
                      </p:cBhvr>
                      <p:to>
                        <p:strVal val="visible"/>
                      </p:to>
                    </p:set>
                    <p:animEffect transition="in" filter="fade">
                      <p:cBhvr>
                        <p:cTn dur="600"/>
                        <p:tgtEl>
                          <p:spTgt spid="10"/>
                        </p:tgtEl>
                      </p:cBhvr>
                    </p:animEffect>
                    <p:anim calcmode="lin" valueType="num">
                      <p:cBhvr>
                        <p:cTn dur="600" fill="hold"/>
                        <p:tgtEl>
                          <p:spTgt spid="10"/>
                        </p:tgtEl>
                        <p:attrNameLst>
                          <p:attrName>ppt_x</p:attrName>
                        </p:attrNameLst>
                      </p:cBhvr>
                      <p:tavLst>
                        <p:tav tm="0">
                          <p:val>
                            <p:strVal val="#ppt_x"/>
                          </p:val>
                        </p:tav>
                        <p:tav tm="100000">
                          <p:val>
                            <p:strVal val="#ppt_x"/>
                          </p:val>
                        </p:tav>
                      </p:tavLst>
                    </p:anim>
                    <p:anim calcmode="lin" valueType="num">
                      <p:cBhvr>
                        <p:cTn dur="540" decel="100000" fill="hold"/>
                        <p:tgtEl>
                          <p:spTgt spid="1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0"/>
                        </p:tgtEl>
                        <p:attrNameLst>
                          <p:attrName>ppt_y</p:attrName>
                        </p:attrNameLst>
                      </p:cBhvr>
                      <p:tavLst>
                        <p:tav tm="0">
                          <p:val>
                            <p:strVal val="#ppt_y-.03"/>
                          </p:val>
                        </p:tav>
                        <p:tav tm="100000">
                          <p:val>
                            <p:strVal val="#ppt_y"/>
                          </p:val>
                        </p:tav>
                      </p:tavLst>
                    </p:anim>
                  </p:childTnLst>
                </p:cTn>
              </p:par>
            </p:tnLst>
          </p:tmpl>
        </p:tmplLst>
      </p:bldP>
      <p:bldP spid="11" grpId="0" build="p">
        <p:tmplLst>
          <p:tmpl lvl="1">
            <p:tnLst>
              <p:par>
                <p:cTn presetID="37" presetClass="entr" presetSubtype="0" fill="hold" nodeType="withEffect" nodePh="1">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600"/>
                        <p:tgtEl>
                          <p:spTgt spid="11"/>
                        </p:tgtEl>
                      </p:cBhvr>
                    </p:animEffect>
                    <p:anim calcmode="lin" valueType="num">
                      <p:cBhvr>
                        <p:cTn dur="600" fill="hold"/>
                        <p:tgtEl>
                          <p:spTgt spid="11"/>
                        </p:tgtEl>
                        <p:attrNameLst>
                          <p:attrName>ppt_x</p:attrName>
                        </p:attrNameLst>
                      </p:cBhvr>
                      <p:tavLst>
                        <p:tav tm="0">
                          <p:val>
                            <p:strVal val="#ppt_x"/>
                          </p:val>
                        </p:tav>
                        <p:tav tm="100000">
                          <p:val>
                            <p:strVal val="#ppt_x"/>
                          </p:val>
                        </p:tav>
                      </p:tavLst>
                    </p:anim>
                    <p:anim calcmode="lin" valueType="num">
                      <p:cBhvr>
                        <p:cTn dur="540" decel="100000" fill="hold"/>
                        <p:tgtEl>
                          <p:spTgt spid="11"/>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1"/>
                        </p:tgtEl>
                        <p:attrNameLst>
                          <p:attrName>ppt_y</p:attrName>
                        </p:attrNameLst>
                      </p:cBhvr>
                      <p:tavLst>
                        <p:tav tm="0">
                          <p:val>
                            <p:strVal val="#ppt_y-.03"/>
                          </p:val>
                        </p:tav>
                        <p:tav tm="100000">
                          <p:val>
                            <p:strVal val="#ppt_y"/>
                          </p:val>
                        </p:tav>
                      </p:tavLst>
                    </p:anim>
                  </p:childTnLst>
                </p:cTn>
              </p:par>
            </p:tnLst>
          </p:tmpl>
        </p:tmplLst>
      </p:bldP>
      <p:bldP spid="12" grpId="0"/>
      <p:bldP spid="13" grpId="0" build="p" animBg="1">
        <p:tmplLst>
          <p:tmpl lvl="1">
            <p:tnLst>
              <p:par>
                <p:cTn presetID="37" presetClass="entr" presetSubtype="0" fill="hold" nodeType="clickEffect">
                  <p:stCondLst>
                    <p:cond delay="300"/>
                  </p:stCondLst>
                  <p:childTnLst>
                    <p:set>
                      <p:cBhvr>
                        <p:cTn dur="1" fill="hold">
                          <p:stCondLst>
                            <p:cond delay="0"/>
                          </p:stCondLst>
                        </p:cTn>
                        <p:tgtEl>
                          <p:spTgt spid="13"/>
                        </p:tgtEl>
                        <p:attrNameLst>
                          <p:attrName>style.visibility</p:attrName>
                        </p:attrNameLst>
                      </p:cBhvr>
                      <p:to>
                        <p:strVal val="visible"/>
                      </p:to>
                    </p:set>
                    <p:animEffect transition="in" filter="fade">
                      <p:cBhvr>
                        <p:cTn dur="600"/>
                        <p:tgtEl>
                          <p:spTgt spid="13"/>
                        </p:tgtEl>
                      </p:cBhvr>
                    </p:animEffect>
                    <p:anim calcmode="lin" valueType="num">
                      <p:cBhvr>
                        <p:cTn dur="600" fill="hold"/>
                        <p:tgtEl>
                          <p:spTgt spid="13"/>
                        </p:tgtEl>
                        <p:attrNameLst>
                          <p:attrName>ppt_x</p:attrName>
                        </p:attrNameLst>
                      </p:cBhvr>
                      <p:tavLst>
                        <p:tav tm="0">
                          <p:val>
                            <p:strVal val="#ppt_x"/>
                          </p:val>
                        </p:tav>
                        <p:tav tm="100000">
                          <p:val>
                            <p:strVal val="#ppt_x"/>
                          </p:val>
                        </p:tav>
                      </p:tavLst>
                    </p:anim>
                    <p:anim calcmode="lin" valueType="num">
                      <p:cBhvr>
                        <p:cTn dur="540" decel="100000" fill="hold"/>
                        <p:tgtEl>
                          <p:spTgt spid="13"/>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3"/>
                        </p:tgtEl>
                        <p:attrNameLst>
                          <p:attrName>ppt_y</p:attrName>
                        </p:attrNameLst>
                      </p:cBhvr>
                      <p:tavLst>
                        <p:tav tm="0">
                          <p:val>
                            <p:strVal val="#ppt_y-.03"/>
                          </p:val>
                        </p:tav>
                        <p:tav tm="100000">
                          <p:val>
                            <p:strVal val="#ppt_y"/>
                          </p:val>
                        </p:tav>
                      </p:tavLst>
                    </p:anim>
                  </p:childTnLst>
                </p:cTn>
              </p:par>
            </p:tnLst>
          </p:tmpl>
        </p:tmplLst>
      </p:bldP>
      <p:bldP spid="14" grpId="0" build="p">
        <p:tmplLst>
          <p:tmpl lvl="1">
            <p:tnLst>
              <p:par>
                <p:cTn presetID="37" presetClass="entr" presetSubtype="0" fill="hold" nodeType="withEffect" nodePh="1">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600"/>
                        <p:tgtEl>
                          <p:spTgt spid="14"/>
                        </p:tgtEl>
                      </p:cBhvr>
                    </p:animEffect>
                    <p:anim calcmode="lin" valueType="num">
                      <p:cBhvr>
                        <p:cTn dur="600" fill="hold"/>
                        <p:tgtEl>
                          <p:spTgt spid="14"/>
                        </p:tgtEl>
                        <p:attrNameLst>
                          <p:attrName>ppt_x</p:attrName>
                        </p:attrNameLst>
                      </p:cBhvr>
                      <p:tavLst>
                        <p:tav tm="0">
                          <p:val>
                            <p:strVal val="#ppt_x"/>
                          </p:val>
                        </p:tav>
                        <p:tav tm="100000">
                          <p:val>
                            <p:strVal val="#ppt_x"/>
                          </p:val>
                        </p:tav>
                      </p:tavLst>
                    </p:anim>
                    <p:anim calcmode="lin" valueType="num">
                      <p:cBhvr>
                        <p:cTn dur="540" decel="100000" fill="hold"/>
                        <p:tgtEl>
                          <p:spTgt spid="14"/>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4"/>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Gal = Two images">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702738" y="592667"/>
            <a:ext cx="3725329" cy="25315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6" name="Text Placeholder 5"/>
          <p:cNvSpPr>
            <a:spLocks noGrp="1"/>
          </p:cNvSpPr>
          <p:nvPr>
            <p:ph type="body" sz="quarter" idx="10" hasCustomPrompt="1"/>
          </p:nvPr>
        </p:nvSpPr>
        <p:spPr>
          <a:xfrm>
            <a:off x="702738" y="3113805"/>
            <a:ext cx="3739075" cy="298261"/>
          </a:xfrm>
          <a:prstGeom prst="rect">
            <a:avLst/>
          </a:prstGeom>
          <a:solidFill>
            <a:schemeClr val="accent1"/>
          </a:solidFill>
        </p:spPr>
        <p:txBody>
          <a:bodyPr lIns="68580" tIns="34290" rIns="68580" bIns="34290" anchor="ctr">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7" name="Text Placeholder 5"/>
          <p:cNvSpPr>
            <a:spLocks noGrp="1"/>
          </p:cNvSpPr>
          <p:nvPr>
            <p:ph type="body" sz="quarter" idx="14" hasCustomPrompt="1"/>
          </p:nvPr>
        </p:nvSpPr>
        <p:spPr>
          <a:xfrm>
            <a:off x="702738" y="3562543"/>
            <a:ext cx="3739075" cy="967124"/>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dap </a:t>
            </a:r>
            <a:r>
              <a:rPr lang="en-US" dirty="0" err="1"/>
              <a:t>ibus</a:t>
            </a:r>
            <a:r>
              <a:rPr lang="en-US" dirty="0"/>
              <a:t> vitae, </a:t>
            </a:r>
            <a:r>
              <a:rPr lang="en-US" dirty="0" err="1"/>
              <a:t>euis</a:t>
            </a:r>
            <a:r>
              <a:rPr lang="en-US" dirty="0"/>
              <a:t> mod non </a:t>
            </a:r>
            <a:r>
              <a:rPr lang="en-US" dirty="0" err="1"/>
              <a:t>purus</a:t>
            </a:r>
            <a:r>
              <a:rPr lang="en-US" dirty="0"/>
              <a:t>. Mae </a:t>
            </a:r>
            <a:r>
              <a:rPr lang="en-US" dirty="0" err="1"/>
              <a:t>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a:t>
            </a:r>
            <a:r>
              <a:rPr lang="en-US" dirty="0"/>
              <a:t> </a:t>
            </a:r>
            <a:r>
              <a:rPr lang="en-US" dirty="0" err="1"/>
              <a:t>tique</a:t>
            </a:r>
            <a:r>
              <a:rPr lang="en-US" dirty="0"/>
              <a:t> et in </a:t>
            </a:r>
            <a:r>
              <a:rPr lang="en-US" dirty="0" err="1"/>
              <a:t>metus</a:t>
            </a:r>
            <a:r>
              <a:rPr lang="en-US" dirty="0"/>
              <a:t>. </a:t>
            </a:r>
          </a:p>
        </p:txBody>
      </p:sp>
      <p:sp>
        <p:nvSpPr>
          <p:cNvPr id="18" name="Picture Placeholder 2"/>
          <p:cNvSpPr>
            <a:spLocks noGrp="1"/>
          </p:cNvSpPr>
          <p:nvPr>
            <p:ph type="pic" sz="quarter" idx="15"/>
          </p:nvPr>
        </p:nvSpPr>
        <p:spPr>
          <a:xfrm>
            <a:off x="4622804" y="592667"/>
            <a:ext cx="3725329" cy="25315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9" name="Text Placeholder 5"/>
          <p:cNvSpPr>
            <a:spLocks noGrp="1"/>
          </p:cNvSpPr>
          <p:nvPr>
            <p:ph type="body" sz="quarter" idx="16" hasCustomPrompt="1"/>
          </p:nvPr>
        </p:nvSpPr>
        <p:spPr>
          <a:xfrm>
            <a:off x="4622804" y="3113805"/>
            <a:ext cx="3739075" cy="298261"/>
          </a:xfrm>
          <a:prstGeom prst="rect">
            <a:avLst/>
          </a:prstGeom>
          <a:solidFill>
            <a:schemeClr val="accent2"/>
          </a:solidFill>
        </p:spPr>
        <p:txBody>
          <a:bodyPr lIns="68580" tIns="34290" rIns="68580" bIns="34290" anchor="ctr">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20" name="Text Placeholder 5"/>
          <p:cNvSpPr>
            <a:spLocks noGrp="1"/>
          </p:cNvSpPr>
          <p:nvPr>
            <p:ph type="body" sz="quarter" idx="17" hasCustomPrompt="1"/>
          </p:nvPr>
        </p:nvSpPr>
        <p:spPr>
          <a:xfrm>
            <a:off x="4622804" y="3562543"/>
            <a:ext cx="3739075" cy="967124"/>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dap </a:t>
            </a:r>
            <a:r>
              <a:rPr lang="en-US" dirty="0" err="1"/>
              <a:t>ibus</a:t>
            </a:r>
            <a:r>
              <a:rPr lang="en-US" dirty="0"/>
              <a:t> vitae, </a:t>
            </a:r>
            <a:r>
              <a:rPr lang="en-US" dirty="0" err="1"/>
              <a:t>euis</a:t>
            </a:r>
            <a:r>
              <a:rPr lang="en-US" dirty="0"/>
              <a:t> mod non </a:t>
            </a:r>
            <a:r>
              <a:rPr lang="en-US" dirty="0" err="1"/>
              <a:t>purus</a:t>
            </a:r>
            <a:r>
              <a:rPr lang="en-US" dirty="0"/>
              <a:t>. Mae </a:t>
            </a:r>
            <a:r>
              <a:rPr lang="en-US" dirty="0" err="1"/>
              <a:t>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a:t>
            </a:r>
            <a:r>
              <a:rPr lang="en-US" dirty="0"/>
              <a:t> </a:t>
            </a:r>
            <a:r>
              <a:rPr lang="en-US" dirty="0" err="1"/>
              <a:t>tique</a:t>
            </a:r>
            <a:r>
              <a:rPr lang="en-US" dirty="0"/>
              <a:t> et in </a:t>
            </a:r>
            <a:r>
              <a:rPr lang="en-US" dirty="0" err="1"/>
              <a:t>metus</a:t>
            </a:r>
            <a:r>
              <a:rPr lang="en-US" dirty="0"/>
              <a:t>. </a:t>
            </a:r>
          </a:p>
        </p:txBody>
      </p:sp>
    </p:spTree>
    <p:extLst>
      <p:ext uri="{BB962C8B-B14F-4D97-AF65-F5344CB8AC3E}">
        <p14:creationId xmlns:p14="http://schemas.microsoft.com/office/powerpoint/2010/main" val="78376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30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37" presetClass="entr" presetSubtype="0" fill="hold" grpId="0" nodeType="withEffect">
                                  <p:stCondLst>
                                    <p:cond delay="300"/>
                                  </p:stCondLst>
                                  <p:childTnLst>
                                    <p:set>
                                      <p:cBhvr>
                                        <p:cTn id="9" dur="1" fill="hold">
                                          <p:stCondLst>
                                            <p:cond delay="0"/>
                                          </p:stCondLst>
                                        </p:cTn>
                                        <p:tgtEl>
                                          <p:spTgt spid="6">
                                            <p:bg/>
                                          </p:spTgt>
                                        </p:tgtEl>
                                        <p:attrNameLst>
                                          <p:attrName>style.visibility</p:attrName>
                                        </p:attrNameLst>
                                      </p:cBhvr>
                                      <p:to>
                                        <p:strVal val="visible"/>
                                      </p:to>
                                    </p:set>
                                    <p:animEffect transition="in" filter="fade">
                                      <p:cBhvr>
                                        <p:cTn id="10" dur="600"/>
                                        <p:tgtEl>
                                          <p:spTgt spid="6">
                                            <p:bg/>
                                          </p:spTgt>
                                        </p:tgtEl>
                                      </p:cBhvr>
                                    </p:animEffect>
                                    <p:anim calcmode="lin" valueType="num">
                                      <p:cBhvr>
                                        <p:cTn id="11" dur="600" fill="hold"/>
                                        <p:tgtEl>
                                          <p:spTgt spid="6">
                                            <p:bg/>
                                          </p:spTgt>
                                        </p:tgtEl>
                                        <p:attrNameLst>
                                          <p:attrName>ppt_x</p:attrName>
                                        </p:attrNameLst>
                                      </p:cBhvr>
                                      <p:tavLst>
                                        <p:tav tm="0">
                                          <p:val>
                                            <p:strVal val="#ppt_x"/>
                                          </p:val>
                                        </p:tav>
                                        <p:tav tm="100000">
                                          <p:val>
                                            <p:strVal val="#ppt_x"/>
                                          </p:val>
                                        </p:tav>
                                      </p:tavLst>
                                    </p:anim>
                                    <p:anim calcmode="lin" valueType="num">
                                      <p:cBhvr>
                                        <p:cTn id="12" dur="540" decel="100000" fill="hold"/>
                                        <p:tgtEl>
                                          <p:spTgt spid="6">
                                            <p:bg/>
                                          </p:spTgt>
                                        </p:tgtEl>
                                        <p:attrNameLst>
                                          <p:attrName>ppt_y</p:attrName>
                                        </p:attrNameLst>
                                      </p:cBhvr>
                                      <p:tavLst>
                                        <p:tav tm="0">
                                          <p:val>
                                            <p:strVal val="#ppt_y+1"/>
                                          </p:val>
                                        </p:tav>
                                        <p:tav tm="100000">
                                          <p:val>
                                            <p:strVal val="#ppt_y-.03"/>
                                          </p:val>
                                        </p:tav>
                                      </p:tavLst>
                                    </p:anim>
                                    <p:anim calcmode="lin" valueType="num">
                                      <p:cBhvr>
                                        <p:cTn id="13" dur="60" accel="100000" fill="hold">
                                          <p:stCondLst>
                                            <p:cond delay="540"/>
                                          </p:stCondLst>
                                        </p:cTn>
                                        <p:tgtEl>
                                          <p:spTgt spid="6">
                                            <p:bg/>
                                          </p:spTgt>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grpId="0" nodeType="clickEffect">
                                  <p:stCondLst>
                                    <p:cond delay="30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600"/>
                                        <p:tgtEl>
                                          <p:spTgt spid="6">
                                            <p:txEl>
                                              <p:pRg st="0" end="0"/>
                                            </p:txEl>
                                          </p:spTgt>
                                        </p:tgtEl>
                                      </p:cBhvr>
                                    </p:animEffect>
                                    <p:anim calcmode="lin" valueType="num">
                                      <p:cBhvr>
                                        <p:cTn id="19" dur="6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0" dur="54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21" dur="60" accel="100000" fill="hold">
                                          <p:stCondLst>
                                            <p:cond delay="540"/>
                                          </p:stCondLst>
                                        </p:cTn>
                                        <p:tgtEl>
                                          <p:spTgt spid="6">
                                            <p:txEl>
                                              <p:pRg st="0" end="0"/>
                                            </p:txEl>
                                          </p:spTgt>
                                        </p:tgtEl>
                                        <p:attrNameLst>
                                          <p:attrName>ppt_y</p:attrName>
                                        </p:attrNameLst>
                                      </p:cBhvr>
                                      <p:tavLst>
                                        <p:tav tm="0">
                                          <p:val>
                                            <p:strVal val="#ppt_y-.03"/>
                                          </p:val>
                                        </p:tav>
                                        <p:tav tm="100000">
                                          <p:val>
                                            <p:strVal val="#ppt_y"/>
                                          </p:val>
                                        </p:tav>
                                      </p:tavLst>
                                    </p:anim>
                                  </p:childTnLst>
                                </p:cTn>
                              </p:par>
                              <p:par>
                                <p:cTn id="22" presetID="37" presetClass="entr" presetSubtype="0" fill="hold" grpId="0" nodeType="withEffect">
                                  <p:stCondLst>
                                    <p:cond delay="30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fade">
                                      <p:cBhvr>
                                        <p:cTn id="24" dur="600"/>
                                        <p:tgtEl>
                                          <p:spTgt spid="7">
                                            <p:txEl>
                                              <p:pRg st="0" end="0"/>
                                            </p:txEl>
                                          </p:spTgt>
                                        </p:tgtEl>
                                      </p:cBhvr>
                                    </p:animEffect>
                                    <p:anim calcmode="lin" valueType="num">
                                      <p:cBhvr>
                                        <p:cTn id="25" dur="6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6" dur="54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27" dur="60" accel="100000" fill="hold">
                                          <p:stCondLst>
                                            <p:cond delay="540"/>
                                          </p:stCondLst>
                                        </p:cTn>
                                        <p:tgtEl>
                                          <p:spTgt spid="7">
                                            <p:txEl>
                                              <p:pRg st="0" end="0"/>
                                            </p:txEl>
                                          </p:spTgt>
                                        </p:tgtEl>
                                        <p:attrNameLst>
                                          <p:attrName>ppt_y</p:attrName>
                                        </p:attrNameLst>
                                      </p:cBhvr>
                                      <p:tavLst>
                                        <p:tav tm="0">
                                          <p:val>
                                            <p:strVal val="#ppt_y-.03"/>
                                          </p:val>
                                        </p:tav>
                                        <p:tav tm="100000">
                                          <p:val>
                                            <p:strVal val="#ppt_y"/>
                                          </p:val>
                                        </p:tav>
                                      </p:tavLst>
                                    </p:anim>
                                  </p:childTnLst>
                                </p:cTn>
                              </p:par>
                              <p:par>
                                <p:cTn id="28" presetID="10" presetClass="entr" presetSubtype="0" fill="hold" grpId="0" nodeType="withEffect" nodePh="1">
                                  <p:stCondLst>
                                    <p:cond delay="300"/>
                                  </p:stCondLst>
                                  <p:endCondLst>
                                    <p:cond evt="begin" delay="0">
                                      <p:tn val="28"/>
                                    </p:cond>
                                  </p:end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37" presetClass="entr" presetSubtype="0" fill="hold" grpId="0" nodeType="withEffect">
                                  <p:stCondLst>
                                    <p:cond delay="300"/>
                                  </p:stCondLst>
                                  <p:childTnLst>
                                    <p:set>
                                      <p:cBhvr>
                                        <p:cTn id="32" dur="1" fill="hold">
                                          <p:stCondLst>
                                            <p:cond delay="0"/>
                                          </p:stCondLst>
                                        </p:cTn>
                                        <p:tgtEl>
                                          <p:spTgt spid="19">
                                            <p:bg/>
                                          </p:spTgt>
                                        </p:tgtEl>
                                        <p:attrNameLst>
                                          <p:attrName>style.visibility</p:attrName>
                                        </p:attrNameLst>
                                      </p:cBhvr>
                                      <p:to>
                                        <p:strVal val="visible"/>
                                      </p:to>
                                    </p:set>
                                    <p:animEffect transition="in" filter="fade">
                                      <p:cBhvr>
                                        <p:cTn id="33" dur="600"/>
                                        <p:tgtEl>
                                          <p:spTgt spid="19">
                                            <p:bg/>
                                          </p:spTgt>
                                        </p:tgtEl>
                                      </p:cBhvr>
                                    </p:animEffect>
                                    <p:anim calcmode="lin" valueType="num">
                                      <p:cBhvr>
                                        <p:cTn id="34" dur="600" fill="hold"/>
                                        <p:tgtEl>
                                          <p:spTgt spid="19">
                                            <p:bg/>
                                          </p:spTgt>
                                        </p:tgtEl>
                                        <p:attrNameLst>
                                          <p:attrName>ppt_x</p:attrName>
                                        </p:attrNameLst>
                                      </p:cBhvr>
                                      <p:tavLst>
                                        <p:tav tm="0">
                                          <p:val>
                                            <p:strVal val="#ppt_x"/>
                                          </p:val>
                                        </p:tav>
                                        <p:tav tm="100000">
                                          <p:val>
                                            <p:strVal val="#ppt_x"/>
                                          </p:val>
                                        </p:tav>
                                      </p:tavLst>
                                    </p:anim>
                                    <p:anim calcmode="lin" valueType="num">
                                      <p:cBhvr>
                                        <p:cTn id="35" dur="540" decel="100000" fill="hold"/>
                                        <p:tgtEl>
                                          <p:spTgt spid="19">
                                            <p:bg/>
                                          </p:spTgt>
                                        </p:tgtEl>
                                        <p:attrNameLst>
                                          <p:attrName>ppt_y</p:attrName>
                                        </p:attrNameLst>
                                      </p:cBhvr>
                                      <p:tavLst>
                                        <p:tav tm="0">
                                          <p:val>
                                            <p:strVal val="#ppt_y+1"/>
                                          </p:val>
                                        </p:tav>
                                        <p:tav tm="100000">
                                          <p:val>
                                            <p:strVal val="#ppt_y-.03"/>
                                          </p:val>
                                        </p:tav>
                                      </p:tavLst>
                                    </p:anim>
                                    <p:anim calcmode="lin" valueType="num">
                                      <p:cBhvr>
                                        <p:cTn id="36" dur="60" accel="100000" fill="hold">
                                          <p:stCondLst>
                                            <p:cond delay="540"/>
                                          </p:stCondLst>
                                        </p:cTn>
                                        <p:tgtEl>
                                          <p:spTgt spid="19">
                                            <p:bg/>
                                          </p:spTgt>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grpId="0" nodeType="clickEffect">
                                  <p:stCondLst>
                                    <p:cond delay="300"/>
                                  </p:stCondLst>
                                  <p:childTnLst>
                                    <p:set>
                                      <p:cBhvr>
                                        <p:cTn id="40" dur="1" fill="hold">
                                          <p:stCondLst>
                                            <p:cond delay="0"/>
                                          </p:stCondLst>
                                        </p:cTn>
                                        <p:tgtEl>
                                          <p:spTgt spid="19">
                                            <p:txEl>
                                              <p:pRg st="0" end="0"/>
                                            </p:txEl>
                                          </p:spTgt>
                                        </p:tgtEl>
                                        <p:attrNameLst>
                                          <p:attrName>style.visibility</p:attrName>
                                        </p:attrNameLst>
                                      </p:cBhvr>
                                      <p:to>
                                        <p:strVal val="visible"/>
                                      </p:to>
                                    </p:set>
                                    <p:animEffect transition="in" filter="fade">
                                      <p:cBhvr>
                                        <p:cTn id="41" dur="600"/>
                                        <p:tgtEl>
                                          <p:spTgt spid="19">
                                            <p:txEl>
                                              <p:pRg st="0" end="0"/>
                                            </p:txEl>
                                          </p:spTgt>
                                        </p:tgtEl>
                                      </p:cBhvr>
                                    </p:animEffect>
                                    <p:anim calcmode="lin" valueType="num">
                                      <p:cBhvr>
                                        <p:cTn id="42" dur="6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43" dur="540" decel="100000" fill="hold"/>
                                        <p:tgtEl>
                                          <p:spTgt spid="19">
                                            <p:txEl>
                                              <p:pRg st="0" end="0"/>
                                            </p:txEl>
                                          </p:spTgt>
                                        </p:tgtEl>
                                        <p:attrNameLst>
                                          <p:attrName>ppt_y</p:attrName>
                                        </p:attrNameLst>
                                      </p:cBhvr>
                                      <p:tavLst>
                                        <p:tav tm="0">
                                          <p:val>
                                            <p:strVal val="#ppt_y+1"/>
                                          </p:val>
                                        </p:tav>
                                        <p:tav tm="100000">
                                          <p:val>
                                            <p:strVal val="#ppt_y-.03"/>
                                          </p:val>
                                        </p:tav>
                                      </p:tavLst>
                                    </p:anim>
                                    <p:anim calcmode="lin" valueType="num">
                                      <p:cBhvr>
                                        <p:cTn id="44" dur="60" accel="100000" fill="hold">
                                          <p:stCondLst>
                                            <p:cond delay="540"/>
                                          </p:stCondLst>
                                        </p:cTn>
                                        <p:tgtEl>
                                          <p:spTgt spid="19">
                                            <p:txEl>
                                              <p:pRg st="0" end="0"/>
                                            </p:txEl>
                                          </p:spTgt>
                                        </p:tgtEl>
                                        <p:attrNameLst>
                                          <p:attrName>ppt_y</p:attrName>
                                        </p:attrNameLst>
                                      </p:cBhvr>
                                      <p:tavLst>
                                        <p:tav tm="0">
                                          <p:val>
                                            <p:strVal val="#ppt_y-.03"/>
                                          </p:val>
                                        </p:tav>
                                        <p:tav tm="100000">
                                          <p:val>
                                            <p:strVal val="#ppt_y"/>
                                          </p:val>
                                        </p:tav>
                                      </p:tavLst>
                                    </p:anim>
                                  </p:childTnLst>
                                </p:cTn>
                              </p:par>
                              <p:par>
                                <p:cTn id="45" presetID="37" presetClass="entr" presetSubtype="0" fill="hold" grpId="0" nodeType="withEffect">
                                  <p:stCondLst>
                                    <p:cond delay="300"/>
                                  </p:stCondLst>
                                  <p:childTnLst>
                                    <p:set>
                                      <p:cBhvr>
                                        <p:cTn id="46" dur="1" fill="hold">
                                          <p:stCondLst>
                                            <p:cond delay="0"/>
                                          </p:stCondLst>
                                        </p:cTn>
                                        <p:tgtEl>
                                          <p:spTgt spid="20">
                                            <p:txEl>
                                              <p:pRg st="0" end="0"/>
                                            </p:txEl>
                                          </p:spTgt>
                                        </p:tgtEl>
                                        <p:attrNameLst>
                                          <p:attrName>style.visibility</p:attrName>
                                        </p:attrNameLst>
                                      </p:cBhvr>
                                      <p:to>
                                        <p:strVal val="visible"/>
                                      </p:to>
                                    </p:set>
                                    <p:animEffect transition="in" filter="fade">
                                      <p:cBhvr>
                                        <p:cTn id="47" dur="600"/>
                                        <p:tgtEl>
                                          <p:spTgt spid="20">
                                            <p:txEl>
                                              <p:pRg st="0" end="0"/>
                                            </p:txEl>
                                          </p:spTgt>
                                        </p:tgtEl>
                                      </p:cBhvr>
                                    </p:animEffect>
                                    <p:anim calcmode="lin" valueType="num">
                                      <p:cBhvr>
                                        <p:cTn id="48" dur="6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9" dur="540" decel="100000" fill="hold"/>
                                        <p:tgtEl>
                                          <p:spTgt spid="20">
                                            <p:txEl>
                                              <p:pRg st="0" end="0"/>
                                            </p:txEl>
                                          </p:spTgt>
                                        </p:tgtEl>
                                        <p:attrNameLst>
                                          <p:attrName>ppt_y</p:attrName>
                                        </p:attrNameLst>
                                      </p:cBhvr>
                                      <p:tavLst>
                                        <p:tav tm="0">
                                          <p:val>
                                            <p:strVal val="#ppt_y+1"/>
                                          </p:val>
                                        </p:tav>
                                        <p:tav tm="100000">
                                          <p:val>
                                            <p:strVal val="#ppt_y-.03"/>
                                          </p:val>
                                        </p:tav>
                                      </p:tavLst>
                                    </p:anim>
                                    <p:anim calcmode="lin" valueType="num">
                                      <p:cBhvr>
                                        <p:cTn id="50" dur="60" accel="100000" fill="hold">
                                          <p:stCondLst>
                                            <p:cond delay="540"/>
                                          </p:stCondLst>
                                        </p:cTn>
                                        <p:tgtEl>
                                          <p:spTgt spid="20">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animBg="1">
        <p:tmplLst>
          <p:tmpl lvl="1">
            <p:tnLst>
              <p:par>
                <p:cTn presetID="37" presetClass="entr" presetSubtype="0" fill="hold" nodeType="clickEffect">
                  <p:stCondLst>
                    <p:cond delay="300"/>
                  </p:stCondLst>
                  <p:childTnLst>
                    <p:set>
                      <p:cBhvr>
                        <p:cTn dur="1" fill="hold">
                          <p:stCondLst>
                            <p:cond delay="0"/>
                          </p:stCondLst>
                        </p:cTn>
                        <p:tgtEl>
                          <p:spTgt spid="6"/>
                        </p:tgtEl>
                        <p:attrNameLst>
                          <p:attrName>style.visibility</p:attrName>
                        </p:attrNameLst>
                      </p:cBhvr>
                      <p:to>
                        <p:strVal val="visible"/>
                      </p:to>
                    </p:set>
                    <p:animEffect transition="in" filter="fade">
                      <p:cBhvr>
                        <p:cTn dur="600"/>
                        <p:tgtEl>
                          <p:spTgt spid="6"/>
                        </p:tgtEl>
                      </p:cBhvr>
                    </p:animEffect>
                    <p:anim calcmode="lin" valueType="num">
                      <p:cBhvr>
                        <p:cTn dur="600" fill="hold"/>
                        <p:tgtEl>
                          <p:spTgt spid="6"/>
                        </p:tgtEl>
                        <p:attrNameLst>
                          <p:attrName>ppt_x</p:attrName>
                        </p:attrNameLst>
                      </p:cBhvr>
                      <p:tavLst>
                        <p:tav tm="0">
                          <p:val>
                            <p:strVal val="#ppt_x"/>
                          </p:val>
                        </p:tav>
                        <p:tav tm="100000">
                          <p:val>
                            <p:strVal val="#ppt_x"/>
                          </p:val>
                        </p:tav>
                      </p:tavLst>
                    </p:anim>
                    <p:anim calcmode="lin" valueType="num">
                      <p:cBhvr>
                        <p:cTn dur="540" decel="100000" fill="hold"/>
                        <p:tgtEl>
                          <p:spTgt spid="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tnLst>
          </p:tmpl>
        </p:tmplLst>
      </p:bldP>
      <p:bldP spid="7" grpId="0" build="p">
        <p:tmplLst>
          <p:tmpl lvl="1">
            <p:tnLst>
              <p:par>
                <p:cTn presetID="37" presetClass="entr" presetSubtype="0" fill="hold" nodeType="withEffect" nodePh="1">
                  <p:stCondLst>
                    <p:cond delay="300"/>
                  </p:stCondLst>
                  <p:childTnLst>
                    <p:set>
                      <p:cBhvr>
                        <p:cTn dur="1" fill="hold">
                          <p:stCondLst>
                            <p:cond delay="0"/>
                          </p:stCondLst>
                        </p:cTn>
                        <p:tgtEl>
                          <p:spTgt spid="7"/>
                        </p:tgtEl>
                        <p:attrNameLst>
                          <p:attrName>style.visibility</p:attrName>
                        </p:attrNameLst>
                      </p:cBhvr>
                      <p:to>
                        <p:strVal val="visible"/>
                      </p:to>
                    </p:set>
                    <p:animEffect transition="in" filter="fade">
                      <p:cBhvr>
                        <p:cTn dur="600"/>
                        <p:tgtEl>
                          <p:spTgt spid="7"/>
                        </p:tgtEl>
                      </p:cBhvr>
                    </p:animEffect>
                    <p:anim calcmode="lin" valueType="num">
                      <p:cBhvr>
                        <p:cTn dur="600" fill="hold"/>
                        <p:tgtEl>
                          <p:spTgt spid="7"/>
                        </p:tgtEl>
                        <p:attrNameLst>
                          <p:attrName>ppt_x</p:attrName>
                        </p:attrNameLst>
                      </p:cBhvr>
                      <p:tavLst>
                        <p:tav tm="0">
                          <p:val>
                            <p:strVal val="#ppt_x"/>
                          </p:val>
                        </p:tav>
                        <p:tav tm="100000">
                          <p:val>
                            <p:strVal val="#ppt_x"/>
                          </p:val>
                        </p:tav>
                      </p:tavLst>
                    </p:anim>
                    <p:anim calcmode="lin" valueType="num">
                      <p:cBhvr>
                        <p:cTn dur="540" decel="100000" fill="hold"/>
                        <p:tgtEl>
                          <p:spTgt spid="7"/>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7"/>
                        </p:tgtEl>
                        <p:attrNameLst>
                          <p:attrName>ppt_y</p:attrName>
                        </p:attrNameLst>
                      </p:cBhvr>
                      <p:tavLst>
                        <p:tav tm="0">
                          <p:val>
                            <p:strVal val="#ppt_y-.03"/>
                          </p:val>
                        </p:tav>
                        <p:tav tm="100000">
                          <p:val>
                            <p:strVal val="#ppt_y"/>
                          </p:val>
                        </p:tav>
                      </p:tavLst>
                    </p:anim>
                  </p:childTnLst>
                </p:cTn>
              </p:par>
            </p:tnLst>
          </p:tmpl>
        </p:tmplLst>
      </p:bldP>
      <p:bldP spid="18" grpId="0"/>
      <p:bldP spid="19" grpId="0" build="p" animBg="1">
        <p:tmplLst>
          <p:tmpl lvl="1">
            <p:tnLst>
              <p:par>
                <p:cTn presetID="37" presetClass="entr" presetSubtype="0" fill="hold" nodeType="clickEffect">
                  <p:stCondLst>
                    <p:cond delay="300"/>
                  </p:stCondLst>
                  <p:childTnLst>
                    <p:set>
                      <p:cBhvr>
                        <p:cTn dur="1" fill="hold">
                          <p:stCondLst>
                            <p:cond delay="0"/>
                          </p:stCondLst>
                        </p:cTn>
                        <p:tgtEl>
                          <p:spTgt spid="19"/>
                        </p:tgtEl>
                        <p:attrNameLst>
                          <p:attrName>style.visibility</p:attrName>
                        </p:attrNameLst>
                      </p:cBhvr>
                      <p:to>
                        <p:strVal val="visible"/>
                      </p:to>
                    </p:set>
                    <p:animEffect transition="in" filter="fade">
                      <p:cBhvr>
                        <p:cTn dur="600"/>
                        <p:tgtEl>
                          <p:spTgt spid="19"/>
                        </p:tgtEl>
                      </p:cBhvr>
                    </p:animEffect>
                    <p:anim calcmode="lin" valueType="num">
                      <p:cBhvr>
                        <p:cTn dur="600" fill="hold"/>
                        <p:tgtEl>
                          <p:spTgt spid="19"/>
                        </p:tgtEl>
                        <p:attrNameLst>
                          <p:attrName>ppt_x</p:attrName>
                        </p:attrNameLst>
                      </p:cBhvr>
                      <p:tavLst>
                        <p:tav tm="0">
                          <p:val>
                            <p:strVal val="#ppt_x"/>
                          </p:val>
                        </p:tav>
                        <p:tav tm="100000">
                          <p:val>
                            <p:strVal val="#ppt_x"/>
                          </p:val>
                        </p:tav>
                      </p:tavLst>
                    </p:anim>
                    <p:anim calcmode="lin" valueType="num">
                      <p:cBhvr>
                        <p:cTn dur="540" decel="100000" fill="hold"/>
                        <p:tgtEl>
                          <p:spTgt spid="19"/>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9"/>
                        </p:tgtEl>
                        <p:attrNameLst>
                          <p:attrName>ppt_y</p:attrName>
                        </p:attrNameLst>
                      </p:cBhvr>
                      <p:tavLst>
                        <p:tav tm="0">
                          <p:val>
                            <p:strVal val="#ppt_y-.03"/>
                          </p:val>
                        </p:tav>
                        <p:tav tm="100000">
                          <p:val>
                            <p:strVal val="#ppt_y"/>
                          </p:val>
                        </p:tav>
                      </p:tavLst>
                    </p:anim>
                  </p:childTnLst>
                </p:cTn>
              </p:par>
            </p:tnLst>
          </p:tmpl>
        </p:tmplLst>
      </p:bldP>
      <p:bldP spid="20" grpId="0" build="p">
        <p:tmplLst>
          <p:tmpl lvl="1">
            <p:tnLst>
              <p:par>
                <p:cTn presetID="37" presetClass="entr" presetSubtype="0" fill="hold" nodeType="withEffect" nodePh="1">
                  <p:stCondLst>
                    <p:cond delay="300"/>
                  </p:stCondLst>
                  <p:childTnLst>
                    <p:set>
                      <p:cBhvr>
                        <p:cTn dur="1" fill="hold">
                          <p:stCondLst>
                            <p:cond delay="0"/>
                          </p:stCondLst>
                        </p:cTn>
                        <p:tgtEl>
                          <p:spTgt spid="20"/>
                        </p:tgtEl>
                        <p:attrNameLst>
                          <p:attrName>style.visibility</p:attrName>
                        </p:attrNameLst>
                      </p:cBhvr>
                      <p:to>
                        <p:strVal val="visible"/>
                      </p:to>
                    </p:set>
                    <p:animEffect transition="in" filter="fade">
                      <p:cBhvr>
                        <p:cTn dur="600"/>
                        <p:tgtEl>
                          <p:spTgt spid="20"/>
                        </p:tgtEl>
                      </p:cBhvr>
                    </p:animEffect>
                    <p:anim calcmode="lin" valueType="num">
                      <p:cBhvr>
                        <p:cTn dur="600" fill="hold"/>
                        <p:tgtEl>
                          <p:spTgt spid="20"/>
                        </p:tgtEl>
                        <p:attrNameLst>
                          <p:attrName>ppt_x</p:attrName>
                        </p:attrNameLst>
                      </p:cBhvr>
                      <p:tavLst>
                        <p:tav tm="0">
                          <p:val>
                            <p:strVal val="#ppt_x"/>
                          </p:val>
                        </p:tav>
                        <p:tav tm="100000">
                          <p:val>
                            <p:strVal val="#ppt_x"/>
                          </p:val>
                        </p:tav>
                      </p:tavLst>
                    </p:anim>
                    <p:anim calcmode="lin" valueType="num">
                      <p:cBhvr>
                        <p:cTn dur="540" decel="100000" fill="hold"/>
                        <p:tgtEl>
                          <p:spTgt spid="2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0"/>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Gal = Two images 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702738" y="592667"/>
            <a:ext cx="5198529" cy="25315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6" name="Text Placeholder 5"/>
          <p:cNvSpPr>
            <a:spLocks noGrp="1"/>
          </p:cNvSpPr>
          <p:nvPr>
            <p:ph type="body" sz="quarter" idx="10" hasCustomPrompt="1"/>
          </p:nvPr>
        </p:nvSpPr>
        <p:spPr>
          <a:xfrm>
            <a:off x="702738" y="3122272"/>
            <a:ext cx="5217710" cy="298261"/>
          </a:xfrm>
          <a:prstGeom prst="rect">
            <a:avLst/>
          </a:prstGeom>
          <a:solidFill>
            <a:schemeClr val="accent1"/>
          </a:solidFill>
        </p:spPr>
        <p:txBody>
          <a:bodyPr lIns="68580" tIns="34290" rIns="68580" bIns="34290" anchor="ctr">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7" name="Text Placeholder 5"/>
          <p:cNvSpPr>
            <a:spLocks noGrp="1"/>
          </p:cNvSpPr>
          <p:nvPr>
            <p:ph type="body" sz="quarter" idx="14" hasCustomPrompt="1"/>
          </p:nvPr>
        </p:nvSpPr>
        <p:spPr>
          <a:xfrm>
            <a:off x="702738" y="3562543"/>
            <a:ext cx="5217710" cy="967124"/>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dap </a:t>
            </a:r>
            <a:r>
              <a:rPr lang="en-US" dirty="0" err="1"/>
              <a:t>ibus</a:t>
            </a:r>
            <a:r>
              <a:rPr lang="en-US" dirty="0"/>
              <a:t> vitae, </a:t>
            </a:r>
            <a:r>
              <a:rPr lang="en-US" dirty="0" err="1"/>
              <a:t>euis</a:t>
            </a:r>
            <a:r>
              <a:rPr lang="en-US" dirty="0"/>
              <a:t> mod non </a:t>
            </a:r>
            <a:r>
              <a:rPr lang="en-US" dirty="0" err="1"/>
              <a:t>purus</a:t>
            </a:r>
            <a:r>
              <a:rPr lang="en-US" dirty="0"/>
              <a:t>. Mae </a:t>
            </a:r>
            <a:r>
              <a:rPr lang="en-US" dirty="0" err="1"/>
              <a:t>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a:t>
            </a:r>
            <a:r>
              <a:rPr lang="en-US" dirty="0"/>
              <a:t> </a:t>
            </a:r>
            <a:r>
              <a:rPr lang="en-US" dirty="0" err="1"/>
              <a:t>tique</a:t>
            </a:r>
            <a:r>
              <a:rPr lang="en-US" dirty="0"/>
              <a:t> et in </a:t>
            </a:r>
            <a:r>
              <a:rPr lang="en-US" dirty="0" err="1"/>
              <a:t>metus</a:t>
            </a:r>
            <a:r>
              <a:rPr lang="en-US" dirty="0"/>
              <a:t>. </a:t>
            </a:r>
          </a:p>
        </p:txBody>
      </p:sp>
      <p:sp>
        <p:nvSpPr>
          <p:cNvPr id="12" name="Picture Placeholder 2"/>
          <p:cNvSpPr>
            <a:spLocks noGrp="1"/>
          </p:cNvSpPr>
          <p:nvPr>
            <p:ph type="pic" sz="quarter" idx="18"/>
          </p:nvPr>
        </p:nvSpPr>
        <p:spPr>
          <a:xfrm>
            <a:off x="6087532" y="592667"/>
            <a:ext cx="2294467" cy="25315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3" name="Text Placeholder 5"/>
          <p:cNvSpPr>
            <a:spLocks noGrp="1"/>
          </p:cNvSpPr>
          <p:nvPr>
            <p:ph type="body" sz="quarter" idx="19" hasCustomPrompt="1"/>
          </p:nvPr>
        </p:nvSpPr>
        <p:spPr>
          <a:xfrm>
            <a:off x="6087532" y="3122272"/>
            <a:ext cx="2302933" cy="298261"/>
          </a:xfrm>
          <a:prstGeom prst="rect">
            <a:avLst/>
          </a:prstGeom>
          <a:solidFill>
            <a:schemeClr val="accent3"/>
          </a:solidFill>
        </p:spPr>
        <p:txBody>
          <a:bodyPr lIns="68580" tIns="34290" rIns="68580" bIns="34290" anchor="ctr">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14" name="Text Placeholder 5"/>
          <p:cNvSpPr>
            <a:spLocks noGrp="1"/>
          </p:cNvSpPr>
          <p:nvPr>
            <p:ph type="body" sz="quarter" idx="20" hasCustomPrompt="1"/>
          </p:nvPr>
        </p:nvSpPr>
        <p:spPr>
          <a:xfrm>
            <a:off x="6087532" y="3562543"/>
            <a:ext cx="2302933" cy="967124"/>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dap </a:t>
            </a:r>
            <a:r>
              <a:rPr lang="en-US" dirty="0" err="1"/>
              <a:t>ibus</a:t>
            </a:r>
            <a:r>
              <a:rPr lang="en-US" dirty="0"/>
              <a:t> vitae, </a:t>
            </a:r>
            <a:r>
              <a:rPr lang="en-US" dirty="0" err="1"/>
              <a:t>euis</a:t>
            </a:r>
            <a:r>
              <a:rPr lang="en-US" dirty="0"/>
              <a:t> mod non </a:t>
            </a:r>
            <a:r>
              <a:rPr lang="en-US" dirty="0" err="1"/>
              <a:t>purus</a:t>
            </a:r>
            <a:r>
              <a:rPr lang="en-US" dirty="0"/>
              <a:t>. Mae </a:t>
            </a:r>
            <a:r>
              <a:rPr lang="en-US" dirty="0" err="1"/>
              <a:t>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a:t>
            </a:r>
            <a:r>
              <a:rPr lang="en-US" dirty="0"/>
              <a:t> </a:t>
            </a:r>
            <a:r>
              <a:rPr lang="en-US" dirty="0" err="1"/>
              <a:t>tique</a:t>
            </a:r>
            <a:r>
              <a:rPr lang="en-US" dirty="0"/>
              <a:t> et in </a:t>
            </a:r>
            <a:r>
              <a:rPr lang="en-US" dirty="0" err="1"/>
              <a:t>metus</a:t>
            </a:r>
            <a:r>
              <a:rPr lang="en-US" dirty="0"/>
              <a:t>. </a:t>
            </a:r>
          </a:p>
        </p:txBody>
      </p:sp>
    </p:spTree>
    <p:extLst>
      <p:ext uri="{BB962C8B-B14F-4D97-AF65-F5344CB8AC3E}">
        <p14:creationId xmlns:p14="http://schemas.microsoft.com/office/powerpoint/2010/main" val="369577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30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37" presetClass="entr" presetSubtype="0" fill="hold" grpId="0" nodeType="withEffect">
                                  <p:stCondLst>
                                    <p:cond delay="300"/>
                                  </p:stCondLst>
                                  <p:childTnLst>
                                    <p:set>
                                      <p:cBhvr>
                                        <p:cTn id="9" dur="1" fill="hold">
                                          <p:stCondLst>
                                            <p:cond delay="0"/>
                                          </p:stCondLst>
                                        </p:cTn>
                                        <p:tgtEl>
                                          <p:spTgt spid="6">
                                            <p:bg/>
                                          </p:spTgt>
                                        </p:tgtEl>
                                        <p:attrNameLst>
                                          <p:attrName>style.visibility</p:attrName>
                                        </p:attrNameLst>
                                      </p:cBhvr>
                                      <p:to>
                                        <p:strVal val="visible"/>
                                      </p:to>
                                    </p:set>
                                    <p:animEffect transition="in" filter="fade">
                                      <p:cBhvr>
                                        <p:cTn id="10" dur="600"/>
                                        <p:tgtEl>
                                          <p:spTgt spid="6">
                                            <p:bg/>
                                          </p:spTgt>
                                        </p:tgtEl>
                                      </p:cBhvr>
                                    </p:animEffect>
                                    <p:anim calcmode="lin" valueType="num">
                                      <p:cBhvr>
                                        <p:cTn id="11" dur="600" fill="hold"/>
                                        <p:tgtEl>
                                          <p:spTgt spid="6">
                                            <p:bg/>
                                          </p:spTgt>
                                        </p:tgtEl>
                                        <p:attrNameLst>
                                          <p:attrName>ppt_x</p:attrName>
                                        </p:attrNameLst>
                                      </p:cBhvr>
                                      <p:tavLst>
                                        <p:tav tm="0">
                                          <p:val>
                                            <p:strVal val="#ppt_x"/>
                                          </p:val>
                                        </p:tav>
                                        <p:tav tm="100000">
                                          <p:val>
                                            <p:strVal val="#ppt_x"/>
                                          </p:val>
                                        </p:tav>
                                      </p:tavLst>
                                    </p:anim>
                                    <p:anim calcmode="lin" valueType="num">
                                      <p:cBhvr>
                                        <p:cTn id="12" dur="540" decel="100000" fill="hold"/>
                                        <p:tgtEl>
                                          <p:spTgt spid="6">
                                            <p:bg/>
                                          </p:spTgt>
                                        </p:tgtEl>
                                        <p:attrNameLst>
                                          <p:attrName>ppt_y</p:attrName>
                                        </p:attrNameLst>
                                      </p:cBhvr>
                                      <p:tavLst>
                                        <p:tav tm="0">
                                          <p:val>
                                            <p:strVal val="#ppt_y+1"/>
                                          </p:val>
                                        </p:tav>
                                        <p:tav tm="100000">
                                          <p:val>
                                            <p:strVal val="#ppt_y-.03"/>
                                          </p:val>
                                        </p:tav>
                                      </p:tavLst>
                                    </p:anim>
                                    <p:anim calcmode="lin" valueType="num">
                                      <p:cBhvr>
                                        <p:cTn id="13" dur="60" accel="100000" fill="hold">
                                          <p:stCondLst>
                                            <p:cond delay="540"/>
                                          </p:stCondLst>
                                        </p:cTn>
                                        <p:tgtEl>
                                          <p:spTgt spid="6">
                                            <p:bg/>
                                          </p:spTgt>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grpId="0" nodeType="clickEffect">
                                  <p:stCondLst>
                                    <p:cond delay="30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600"/>
                                        <p:tgtEl>
                                          <p:spTgt spid="6">
                                            <p:txEl>
                                              <p:pRg st="0" end="0"/>
                                            </p:txEl>
                                          </p:spTgt>
                                        </p:tgtEl>
                                      </p:cBhvr>
                                    </p:animEffect>
                                    <p:anim calcmode="lin" valueType="num">
                                      <p:cBhvr>
                                        <p:cTn id="19" dur="6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0" dur="54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21" dur="60" accel="100000" fill="hold">
                                          <p:stCondLst>
                                            <p:cond delay="540"/>
                                          </p:stCondLst>
                                        </p:cTn>
                                        <p:tgtEl>
                                          <p:spTgt spid="6">
                                            <p:txEl>
                                              <p:pRg st="0" end="0"/>
                                            </p:txEl>
                                          </p:spTgt>
                                        </p:tgtEl>
                                        <p:attrNameLst>
                                          <p:attrName>ppt_y</p:attrName>
                                        </p:attrNameLst>
                                      </p:cBhvr>
                                      <p:tavLst>
                                        <p:tav tm="0">
                                          <p:val>
                                            <p:strVal val="#ppt_y-.03"/>
                                          </p:val>
                                        </p:tav>
                                        <p:tav tm="100000">
                                          <p:val>
                                            <p:strVal val="#ppt_y"/>
                                          </p:val>
                                        </p:tav>
                                      </p:tavLst>
                                    </p:anim>
                                  </p:childTnLst>
                                </p:cTn>
                              </p:par>
                              <p:par>
                                <p:cTn id="22" presetID="37" presetClass="entr" presetSubtype="0" fill="hold" grpId="0" nodeType="withEffect">
                                  <p:stCondLst>
                                    <p:cond delay="30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fade">
                                      <p:cBhvr>
                                        <p:cTn id="24" dur="600"/>
                                        <p:tgtEl>
                                          <p:spTgt spid="7">
                                            <p:txEl>
                                              <p:pRg st="0" end="0"/>
                                            </p:txEl>
                                          </p:spTgt>
                                        </p:tgtEl>
                                      </p:cBhvr>
                                    </p:animEffect>
                                    <p:anim calcmode="lin" valueType="num">
                                      <p:cBhvr>
                                        <p:cTn id="25" dur="6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6" dur="54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27" dur="60" accel="100000" fill="hold">
                                          <p:stCondLst>
                                            <p:cond delay="540"/>
                                          </p:stCondLst>
                                        </p:cTn>
                                        <p:tgtEl>
                                          <p:spTgt spid="7">
                                            <p:txEl>
                                              <p:pRg st="0" end="0"/>
                                            </p:txEl>
                                          </p:spTgt>
                                        </p:tgtEl>
                                        <p:attrNameLst>
                                          <p:attrName>ppt_y</p:attrName>
                                        </p:attrNameLst>
                                      </p:cBhvr>
                                      <p:tavLst>
                                        <p:tav tm="0">
                                          <p:val>
                                            <p:strVal val="#ppt_y-.03"/>
                                          </p:val>
                                        </p:tav>
                                        <p:tav tm="100000">
                                          <p:val>
                                            <p:strVal val="#ppt_y"/>
                                          </p:val>
                                        </p:tav>
                                      </p:tavLst>
                                    </p:anim>
                                  </p:childTnLst>
                                </p:cTn>
                              </p:par>
                              <p:par>
                                <p:cTn id="28" presetID="10" presetClass="entr" presetSubtype="0" fill="hold" grpId="0" nodeType="withEffect" nodePh="1">
                                  <p:stCondLst>
                                    <p:cond delay="300"/>
                                  </p:stCondLst>
                                  <p:endCondLst>
                                    <p:cond evt="begin" delay="0">
                                      <p:tn val="28"/>
                                    </p:cond>
                                  </p:end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37" presetClass="entr" presetSubtype="0" fill="hold" grpId="0" nodeType="withEffect">
                                  <p:stCondLst>
                                    <p:cond delay="300"/>
                                  </p:stCondLst>
                                  <p:childTnLst>
                                    <p:set>
                                      <p:cBhvr>
                                        <p:cTn id="32" dur="1" fill="hold">
                                          <p:stCondLst>
                                            <p:cond delay="0"/>
                                          </p:stCondLst>
                                        </p:cTn>
                                        <p:tgtEl>
                                          <p:spTgt spid="13">
                                            <p:bg/>
                                          </p:spTgt>
                                        </p:tgtEl>
                                        <p:attrNameLst>
                                          <p:attrName>style.visibility</p:attrName>
                                        </p:attrNameLst>
                                      </p:cBhvr>
                                      <p:to>
                                        <p:strVal val="visible"/>
                                      </p:to>
                                    </p:set>
                                    <p:animEffect transition="in" filter="fade">
                                      <p:cBhvr>
                                        <p:cTn id="33" dur="600"/>
                                        <p:tgtEl>
                                          <p:spTgt spid="13">
                                            <p:bg/>
                                          </p:spTgt>
                                        </p:tgtEl>
                                      </p:cBhvr>
                                    </p:animEffect>
                                    <p:anim calcmode="lin" valueType="num">
                                      <p:cBhvr>
                                        <p:cTn id="34" dur="600" fill="hold"/>
                                        <p:tgtEl>
                                          <p:spTgt spid="13">
                                            <p:bg/>
                                          </p:spTgt>
                                        </p:tgtEl>
                                        <p:attrNameLst>
                                          <p:attrName>ppt_x</p:attrName>
                                        </p:attrNameLst>
                                      </p:cBhvr>
                                      <p:tavLst>
                                        <p:tav tm="0">
                                          <p:val>
                                            <p:strVal val="#ppt_x"/>
                                          </p:val>
                                        </p:tav>
                                        <p:tav tm="100000">
                                          <p:val>
                                            <p:strVal val="#ppt_x"/>
                                          </p:val>
                                        </p:tav>
                                      </p:tavLst>
                                    </p:anim>
                                    <p:anim calcmode="lin" valueType="num">
                                      <p:cBhvr>
                                        <p:cTn id="35" dur="540" decel="100000" fill="hold"/>
                                        <p:tgtEl>
                                          <p:spTgt spid="13">
                                            <p:bg/>
                                          </p:spTgt>
                                        </p:tgtEl>
                                        <p:attrNameLst>
                                          <p:attrName>ppt_y</p:attrName>
                                        </p:attrNameLst>
                                      </p:cBhvr>
                                      <p:tavLst>
                                        <p:tav tm="0">
                                          <p:val>
                                            <p:strVal val="#ppt_y+1"/>
                                          </p:val>
                                        </p:tav>
                                        <p:tav tm="100000">
                                          <p:val>
                                            <p:strVal val="#ppt_y-.03"/>
                                          </p:val>
                                        </p:tav>
                                      </p:tavLst>
                                    </p:anim>
                                    <p:anim calcmode="lin" valueType="num">
                                      <p:cBhvr>
                                        <p:cTn id="36" dur="60" accel="100000" fill="hold">
                                          <p:stCondLst>
                                            <p:cond delay="540"/>
                                          </p:stCondLst>
                                        </p:cTn>
                                        <p:tgtEl>
                                          <p:spTgt spid="13">
                                            <p:bg/>
                                          </p:spTgt>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grpId="0" nodeType="clickEffect">
                                  <p:stCondLst>
                                    <p:cond delay="300"/>
                                  </p:stCondLst>
                                  <p:childTnLst>
                                    <p:set>
                                      <p:cBhvr>
                                        <p:cTn id="40" dur="1" fill="hold">
                                          <p:stCondLst>
                                            <p:cond delay="0"/>
                                          </p:stCondLst>
                                        </p:cTn>
                                        <p:tgtEl>
                                          <p:spTgt spid="13">
                                            <p:txEl>
                                              <p:pRg st="0" end="0"/>
                                            </p:txEl>
                                          </p:spTgt>
                                        </p:tgtEl>
                                        <p:attrNameLst>
                                          <p:attrName>style.visibility</p:attrName>
                                        </p:attrNameLst>
                                      </p:cBhvr>
                                      <p:to>
                                        <p:strVal val="visible"/>
                                      </p:to>
                                    </p:set>
                                    <p:animEffect transition="in" filter="fade">
                                      <p:cBhvr>
                                        <p:cTn id="41" dur="600"/>
                                        <p:tgtEl>
                                          <p:spTgt spid="13">
                                            <p:txEl>
                                              <p:pRg st="0" end="0"/>
                                            </p:txEl>
                                          </p:spTgt>
                                        </p:tgtEl>
                                      </p:cBhvr>
                                    </p:animEffect>
                                    <p:anim calcmode="lin" valueType="num">
                                      <p:cBhvr>
                                        <p:cTn id="42" dur="6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3" dur="540" decel="100000" fill="hold"/>
                                        <p:tgtEl>
                                          <p:spTgt spid="13">
                                            <p:txEl>
                                              <p:pRg st="0" end="0"/>
                                            </p:txEl>
                                          </p:spTgt>
                                        </p:tgtEl>
                                        <p:attrNameLst>
                                          <p:attrName>ppt_y</p:attrName>
                                        </p:attrNameLst>
                                      </p:cBhvr>
                                      <p:tavLst>
                                        <p:tav tm="0">
                                          <p:val>
                                            <p:strVal val="#ppt_y+1"/>
                                          </p:val>
                                        </p:tav>
                                        <p:tav tm="100000">
                                          <p:val>
                                            <p:strVal val="#ppt_y-.03"/>
                                          </p:val>
                                        </p:tav>
                                      </p:tavLst>
                                    </p:anim>
                                    <p:anim calcmode="lin" valueType="num">
                                      <p:cBhvr>
                                        <p:cTn id="44" dur="60" accel="100000" fill="hold">
                                          <p:stCondLst>
                                            <p:cond delay="540"/>
                                          </p:stCondLst>
                                        </p:cTn>
                                        <p:tgtEl>
                                          <p:spTgt spid="13">
                                            <p:txEl>
                                              <p:pRg st="0" end="0"/>
                                            </p:txEl>
                                          </p:spTgt>
                                        </p:tgtEl>
                                        <p:attrNameLst>
                                          <p:attrName>ppt_y</p:attrName>
                                        </p:attrNameLst>
                                      </p:cBhvr>
                                      <p:tavLst>
                                        <p:tav tm="0">
                                          <p:val>
                                            <p:strVal val="#ppt_y-.03"/>
                                          </p:val>
                                        </p:tav>
                                        <p:tav tm="100000">
                                          <p:val>
                                            <p:strVal val="#ppt_y"/>
                                          </p:val>
                                        </p:tav>
                                      </p:tavLst>
                                    </p:anim>
                                  </p:childTnLst>
                                </p:cTn>
                              </p:par>
                              <p:par>
                                <p:cTn id="45" presetID="37" presetClass="entr" presetSubtype="0" fill="hold" grpId="0" nodeType="withEffect">
                                  <p:stCondLst>
                                    <p:cond delay="300"/>
                                  </p:stCondLst>
                                  <p:childTnLst>
                                    <p:set>
                                      <p:cBhvr>
                                        <p:cTn id="46" dur="1" fill="hold">
                                          <p:stCondLst>
                                            <p:cond delay="0"/>
                                          </p:stCondLst>
                                        </p:cTn>
                                        <p:tgtEl>
                                          <p:spTgt spid="14">
                                            <p:txEl>
                                              <p:pRg st="0" end="0"/>
                                            </p:txEl>
                                          </p:spTgt>
                                        </p:tgtEl>
                                        <p:attrNameLst>
                                          <p:attrName>style.visibility</p:attrName>
                                        </p:attrNameLst>
                                      </p:cBhvr>
                                      <p:to>
                                        <p:strVal val="visible"/>
                                      </p:to>
                                    </p:set>
                                    <p:animEffect transition="in" filter="fade">
                                      <p:cBhvr>
                                        <p:cTn id="47" dur="600"/>
                                        <p:tgtEl>
                                          <p:spTgt spid="14">
                                            <p:txEl>
                                              <p:pRg st="0" end="0"/>
                                            </p:txEl>
                                          </p:spTgt>
                                        </p:tgtEl>
                                      </p:cBhvr>
                                    </p:animEffect>
                                    <p:anim calcmode="lin" valueType="num">
                                      <p:cBhvr>
                                        <p:cTn id="48" dur="6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49" dur="540" decel="100000" fill="hold"/>
                                        <p:tgtEl>
                                          <p:spTgt spid="14">
                                            <p:txEl>
                                              <p:pRg st="0" end="0"/>
                                            </p:txEl>
                                          </p:spTgt>
                                        </p:tgtEl>
                                        <p:attrNameLst>
                                          <p:attrName>ppt_y</p:attrName>
                                        </p:attrNameLst>
                                      </p:cBhvr>
                                      <p:tavLst>
                                        <p:tav tm="0">
                                          <p:val>
                                            <p:strVal val="#ppt_y+1"/>
                                          </p:val>
                                        </p:tav>
                                        <p:tav tm="100000">
                                          <p:val>
                                            <p:strVal val="#ppt_y-.03"/>
                                          </p:val>
                                        </p:tav>
                                      </p:tavLst>
                                    </p:anim>
                                    <p:anim calcmode="lin" valueType="num">
                                      <p:cBhvr>
                                        <p:cTn id="50" dur="60" accel="100000" fill="hold">
                                          <p:stCondLst>
                                            <p:cond delay="540"/>
                                          </p:stCondLst>
                                        </p:cTn>
                                        <p:tgtEl>
                                          <p:spTgt spid="14">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animBg="1">
        <p:tmplLst>
          <p:tmpl lvl="1">
            <p:tnLst>
              <p:par>
                <p:cTn presetID="37" presetClass="entr" presetSubtype="0" fill="hold" nodeType="clickEffect">
                  <p:stCondLst>
                    <p:cond delay="300"/>
                  </p:stCondLst>
                  <p:childTnLst>
                    <p:set>
                      <p:cBhvr>
                        <p:cTn dur="1" fill="hold">
                          <p:stCondLst>
                            <p:cond delay="0"/>
                          </p:stCondLst>
                        </p:cTn>
                        <p:tgtEl>
                          <p:spTgt spid="6"/>
                        </p:tgtEl>
                        <p:attrNameLst>
                          <p:attrName>style.visibility</p:attrName>
                        </p:attrNameLst>
                      </p:cBhvr>
                      <p:to>
                        <p:strVal val="visible"/>
                      </p:to>
                    </p:set>
                    <p:animEffect transition="in" filter="fade">
                      <p:cBhvr>
                        <p:cTn dur="600"/>
                        <p:tgtEl>
                          <p:spTgt spid="6"/>
                        </p:tgtEl>
                      </p:cBhvr>
                    </p:animEffect>
                    <p:anim calcmode="lin" valueType="num">
                      <p:cBhvr>
                        <p:cTn dur="600" fill="hold"/>
                        <p:tgtEl>
                          <p:spTgt spid="6"/>
                        </p:tgtEl>
                        <p:attrNameLst>
                          <p:attrName>ppt_x</p:attrName>
                        </p:attrNameLst>
                      </p:cBhvr>
                      <p:tavLst>
                        <p:tav tm="0">
                          <p:val>
                            <p:strVal val="#ppt_x"/>
                          </p:val>
                        </p:tav>
                        <p:tav tm="100000">
                          <p:val>
                            <p:strVal val="#ppt_x"/>
                          </p:val>
                        </p:tav>
                      </p:tavLst>
                    </p:anim>
                    <p:anim calcmode="lin" valueType="num">
                      <p:cBhvr>
                        <p:cTn dur="540" decel="100000" fill="hold"/>
                        <p:tgtEl>
                          <p:spTgt spid="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tnLst>
          </p:tmpl>
        </p:tmplLst>
      </p:bldP>
      <p:bldP spid="7" grpId="0" build="p">
        <p:tmplLst>
          <p:tmpl lvl="1">
            <p:tnLst>
              <p:par>
                <p:cTn presetID="37" presetClass="entr" presetSubtype="0" fill="hold" nodeType="withEffect" nodePh="1">
                  <p:stCondLst>
                    <p:cond delay="300"/>
                  </p:stCondLst>
                  <p:childTnLst>
                    <p:set>
                      <p:cBhvr>
                        <p:cTn dur="1" fill="hold">
                          <p:stCondLst>
                            <p:cond delay="0"/>
                          </p:stCondLst>
                        </p:cTn>
                        <p:tgtEl>
                          <p:spTgt spid="7"/>
                        </p:tgtEl>
                        <p:attrNameLst>
                          <p:attrName>style.visibility</p:attrName>
                        </p:attrNameLst>
                      </p:cBhvr>
                      <p:to>
                        <p:strVal val="visible"/>
                      </p:to>
                    </p:set>
                    <p:animEffect transition="in" filter="fade">
                      <p:cBhvr>
                        <p:cTn dur="600"/>
                        <p:tgtEl>
                          <p:spTgt spid="7"/>
                        </p:tgtEl>
                      </p:cBhvr>
                    </p:animEffect>
                    <p:anim calcmode="lin" valueType="num">
                      <p:cBhvr>
                        <p:cTn dur="600" fill="hold"/>
                        <p:tgtEl>
                          <p:spTgt spid="7"/>
                        </p:tgtEl>
                        <p:attrNameLst>
                          <p:attrName>ppt_x</p:attrName>
                        </p:attrNameLst>
                      </p:cBhvr>
                      <p:tavLst>
                        <p:tav tm="0">
                          <p:val>
                            <p:strVal val="#ppt_x"/>
                          </p:val>
                        </p:tav>
                        <p:tav tm="100000">
                          <p:val>
                            <p:strVal val="#ppt_x"/>
                          </p:val>
                        </p:tav>
                      </p:tavLst>
                    </p:anim>
                    <p:anim calcmode="lin" valueType="num">
                      <p:cBhvr>
                        <p:cTn dur="540" decel="100000" fill="hold"/>
                        <p:tgtEl>
                          <p:spTgt spid="7"/>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7"/>
                        </p:tgtEl>
                        <p:attrNameLst>
                          <p:attrName>ppt_y</p:attrName>
                        </p:attrNameLst>
                      </p:cBhvr>
                      <p:tavLst>
                        <p:tav tm="0">
                          <p:val>
                            <p:strVal val="#ppt_y-.03"/>
                          </p:val>
                        </p:tav>
                        <p:tav tm="100000">
                          <p:val>
                            <p:strVal val="#ppt_y"/>
                          </p:val>
                        </p:tav>
                      </p:tavLst>
                    </p:anim>
                  </p:childTnLst>
                </p:cTn>
              </p:par>
            </p:tnLst>
          </p:tmpl>
        </p:tmplLst>
      </p:bldP>
      <p:bldP spid="12" grpId="0"/>
      <p:bldP spid="13" grpId="0" build="p" animBg="1">
        <p:tmplLst>
          <p:tmpl lvl="1">
            <p:tnLst>
              <p:par>
                <p:cTn presetID="37" presetClass="entr" presetSubtype="0" fill="hold" nodeType="clickEffect">
                  <p:stCondLst>
                    <p:cond delay="300"/>
                  </p:stCondLst>
                  <p:childTnLst>
                    <p:set>
                      <p:cBhvr>
                        <p:cTn dur="1" fill="hold">
                          <p:stCondLst>
                            <p:cond delay="0"/>
                          </p:stCondLst>
                        </p:cTn>
                        <p:tgtEl>
                          <p:spTgt spid="13"/>
                        </p:tgtEl>
                        <p:attrNameLst>
                          <p:attrName>style.visibility</p:attrName>
                        </p:attrNameLst>
                      </p:cBhvr>
                      <p:to>
                        <p:strVal val="visible"/>
                      </p:to>
                    </p:set>
                    <p:animEffect transition="in" filter="fade">
                      <p:cBhvr>
                        <p:cTn dur="600"/>
                        <p:tgtEl>
                          <p:spTgt spid="13"/>
                        </p:tgtEl>
                      </p:cBhvr>
                    </p:animEffect>
                    <p:anim calcmode="lin" valueType="num">
                      <p:cBhvr>
                        <p:cTn dur="600" fill="hold"/>
                        <p:tgtEl>
                          <p:spTgt spid="13"/>
                        </p:tgtEl>
                        <p:attrNameLst>
                          <p:attrName>ppt_x</p:attrName>
                        </p:attrNameLst>
                      </p:cBhvr>
                      <p:tavLst>
                        <p:tav tm="0">
                          <p:val>
                            <p:strVal val="#ppt_x"/>
                          </p:val>
                        </p:tav>
                        <p:tav tm="100000">
                          <p:val>
                            <p:strVal val="#ppt_x"/>
                          </p:val>
                        </p:tav>
                      </p:tavLst>
                    </p:anim>
                    <p:anim calcmode="lin" valueType="num">
                      <p:cBhvr>
                        <p:cTn dur="540" decel="100000" fill="hold"/>
                        <p:tgtEl>
                          <p:spTgt spid="13"/>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3"/>
                        </p:tgtEl>
                        <p:attrNameLst>
                          <p:attrName>ppt_y</p:attrName>
                        </p:attrNameLst>
                      </p:cBhvr>
                      <p:tavLst>
                        <p:tav tm="0">
                          <p:val>
                            <p:strVal val="#ppt_y-.03"/>
                          </p:val>
                        </p:tav>
                        <p:tav tm="100000">
                          <p:val>
                            <p:strVal val="#ppt_y"/>
                          </p:val>
                        </p:tav>
                      </p:tavLst>
                    </p:anim>
                  </p:childTnLst>
                </p:cTn>
              </p:par>
            </p:tnLst>
          </p:tmpl>
        </p:tmplLst>
      </p:bldP>
      <p:bldP spid="14" grpId="0" build="p">
        <p:tmplLst>
          <p:tmpl lvl="1">
            <p:tnLst>
              <p:par>
                <p:cTn presetID="37" presetClass="entr" presetSubtype="0" fill="hold" nodeType="withEffect" nodePh="1">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600"/>
                        <p:tgtEl>
                          <p:spTgt spid="14"/>
                        </p:tgtEl>
                      </p:cBhvr>
                    </p:animEffect>
                    <p:anim calcmode="lin" valueType="num">
                      <p:cBhvr>
                        <p:cTn dur="600" fill="hold"/>
                        <p:tgtEl>
                          <p:spTgt spid="14"/>
                        </p:tgtEl>
                        <p:attrNameLst>
                          <p:attrName>ppt_x</p:attrName>
                        </p:attrNameLst>
                      </p:cBhvr>
                      <p:tavLst>
                        <p:tav tm="0">
                          <p:val>
                            <p:strVal val="#ppt_x"/>
                          </p:val>
                        </p:tav>
                        <p:tav tm="100000">
                          <p:val>
                            <p:strVal val="#ppt_x"/>
                          </p:val>
                        </p:tav>
                      </p:tavLst>
                    </p:anim>
                    <p:anim calcmode="lin" valueType="num">
                      <p:cBhvr>
                        <p:cTn dur="540" decel="100000" fill="hold"/>
                        <p:tgtEl>
                          <p:spTgt spid="14"/>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4"/>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Gal = Two images 3">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702738" y="592667"/>
            <a:ext cx="2294467" cy="25315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6" name="Text Placeholder 5"/>
          <p:cNvSpPr>
            <a:spLocks noGrp="1"/>
          </p:cNvSpPr>
          <p:nvPr>
            <p:ph type="body" sz="quarter" idx="10" hasCustomPrompt="1"/>
          </p:nvPr>
        </p:nvSpPr>
        <p:spPr>
          <a:xfrm>
            <a:off x="702738" y="3122272"/>
            <a:ext cx="2302933" cy="298261"/>
          </a:xfrm>
          <a:prstGeom prst="rect">
            <a:avLst/>
          </a:prstGeom>
          <a:solidFill>
            <a:schemeClr val="accent1"/>
          </a:solidFill>
        </p:spPr>
        <p:txBody>
          <a:bodyPr lIns="68580" tIns="34290" rIns="68580" bIns="34290" anchor="ctr">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7" name="Text Placeholder 5"/>
          <p:cNvSpPr>
            <a:spLocks noGrp="1"/>
          </p:cNvSpPr>
          <p:nvPr>
            <p:ph type="body" sz="quarter" idx="14" hasCustomPrompt="1"/>
          </p:nvPr>
        </p:nvSpPr>
        <p:spPr>
          <a:xfrm>
            <a:off x="702738" y="3562543"/>
            <a:ext cx="2302933" cy="967124"/>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dap </a:t>
            </a:r>
            <a:r>
              <a:rPr lang="en-US" dirty="0" err="1"/>
              <a:t>ibus</a:t>
            </a:r>
            <a:r>
              <a:rPr lang="en-US" dirty="0"/>
              <a:t> vitae, </a:t>
            </a:r>
            <a:r>
              <a:rPr lang="en-US" dirty="0" err="1"/>
              <a:t>euis</a:t>
            </a:r>
            <a:r>
              <a:rPr lang="en-US" dirty="0"/>
              <a:t> mod non </a:t>
            </a:r>
            <a:r>
              <a:rPr lang="en-US" dirty="0" err="1"/>
              <a:t>purus</a:t>
            </a:r>
            <a:r>
              <a:rPr lang="en-US" dirty="0"/>
              <a:t>. Mae </a:t>
            </a:r>
            <a:r>
              <a:rPr lang="en-US" dirty="0" err="1"/>
              <a:t>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a:t>
            </a:r>
            <a:r>
              <a:rPr lang="en-US" dirty="0"/>
              <a:t> </a:t>
            </a:r>
            <a:r>
              <a:rPr lang="en-US" dirty="0" err="1"/>
              <a:t>tique</a:t>
            </a:r>
            <a:r>
              <a:rPr lang="en-US" dirty="0"/>
              <a:t> et in </a:t>
            </a:r>
            <a:r>
              <a:rPr lang="en-US" dirty="0" err="1"/>
              <a:t>metus</a:t>
            </a:r>
            <a:r>
              <a:rPr lang="en-US" dirty="0"/>
              <a:t>. </a:t>
            </a:r>
          </a:p>
        </p:txBody>
      </p:sp>
      <p:sp>
        <p:nvSpPr>
          <p:cNvPr id="12" name="Picture Placeholder 2"/>
          <p:cNvSpPr>
            <a:spLocks noGrp="1"/>
          </p:cNvSpPr>
          <p:nvPr>
            <p:ph type="pic" sz="quarter" idx="18"/>
          </p:nvPr>
        </p:nvSpPr>
        <p:spPr>
          <a:xfrm>
            <a:off x="3141133" y="592667"/>
            <a:ext cx="5240867" cy="2531533"/>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3" name="Text Placeholder 5"/>
          <p:cNvSpPr>
            <a:spLocks noGrp="1"/>
          </p:cNvSpPr>
          <p:nvPr>
            <p:ph type="body" sz="quarter" idx="19" hasCustomPrompt="1"/>
          </p:nvPr>
        </p:nvSpPr>
        <p:spPr>
          <a:xfrm>
            <a:off x="3130261" y="3122272"/>
            <a:ext cx="5260205" cy="298261"/>
          </a:xfrm>
          <a:prstGeom prst="rect">
            <a:avLst/>
          </a:prstGeom>
          <a:solidFill>
            <a:schemeClr val="accent3"/>
          </a:solidFill>
        </p:spPr>
        <p:txBody>
          <a:bodyPr lIns="68580" tIns="34290" rIns="68580" bIns="34290" anchor="ctr">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14" name="Text Placeholder 5"/>
          <p:cNvSpPr>
            <a:spLocks noGrp="1"/>
          </p:cNvSpPr>
          <p:nvPr>
            <p:ph type="body" sz="quarter" idx="20" hasCustomPrompt="1"/>
          </p:nvPr>
        </p:nvSpPr>
        <p:spPr>
          <a:xfrm>
            <a:off x="3130261" y="3562543"/>
            <a:ext cx="5260205" cy="967124"/>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dap </a:t>
            </a:r>
            <a:r>
              <a:rPr lang="en-US" dirty="0" err="1"/>
              <a:t>ibus</a:t>
            </a:r>
            <a:r>
              <a:rPr lang="en-US" dirty="0"/>
              <a:t> vitae, </a:t>
            </a:r>
            <a:r>
              <a:rPr lang="en-US" dirty="0" err="1"/>
              <a:t>euis</a:t>
            </a:r>
            <a:r>
              <a:rPr lang="en-US" dirty="0"/>
              <a:t> mod non </a:t>
            </a:r>
            <a:r>
              <a:rPr lang="en-US" dirty="0" err="1"/>
              <a:t>purus</a:t>
            </a:r>
            <a:r>
              <a:rPr lang="en-US" dirty="0"/>
              <a:t>. Mae </a:t>
            </a:r>
            <a:r>
              <a:rPr lang="en-US" dirty="0" err="1"/>
              <a:t>cenas</a:t>
            </a:r>
            <a:r>
              <a:rPr lang="en-US" dirty="0"/>
              <a:t>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a:t>
            </a:r>
            <a:r>
              <a:rPr lang="en-US" dirty="0"/>
              <a:t> </a:t>
            </a:r>
            <a:r>
              <a:rPr lang="en-US" dirty="0" err="1"/>
              <a:t>tique</a:t>
            </a:r>
            <a:r>
              <a:rPr lang="en-US" dirty="0"/>
              <a:t> et in </a:t>
            </a:r>
            <a:r>
              <a:rPr lang="en-US" dirty="0" err="1"/>
              <a:t>metus</a:t>
            </a:r>
            <a:r>
              <a:rPr lang="en-US" dirty="0"/>
              <a:t>. </a:t>
            </a:r>
          </a:p>
        </p:txBody>
      </p:sp>
    </p:spTree>
    <p:extLst>
      <p:ext uri="{BB962C8B-B14F-4D97-AF65-F5344CB8AC3E}">
        <p14:creationId xmlns:p14="http://schemas.microsoft.com/office/powerpoint/2010/main" val="186116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30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37" presetClass="entr" presetSubtype="0" fill="hold" grpId="0" nodeType="withEffect">
                                  <p:stCondLst>
                                    <p:cond delay="300"/>
                                  </p:stCondLst>
                                  <p:childTnLst>
                                    <p:set>
                                      <p:cBhvr>
                                        <p:cTn id="9" dur="1" fill="hold">
                                          <p:stCondLst>
                                            <p:cond delay="0"/>
                                          </p:stCondLst>
                                        </p:cTn>
                                        <p:tgtEl>
                                          <p:spTgt spid="6">
                                            <p:bg/>
                                          </p:spTgt>
                                        </p:tgtEl>
                                        <p:attrNameLst>
                                          <p:attrName>style.visibility</p:attrName>
                                        </p:attrNameLst>
                                      </p:cBhvr>
                                      <p:to>
                                        <p:strVal val="visible"/>
                                      </p:to>
                                    </p:set>
                                    <p:animEffect transition="in" filter="fade">
                                      <p:cBhvr>
                                        <p:cTn id="10" dur="600"/>
                                        <p:tgtEl>
                                          <p:spTgt spid="6">
                                            <p:bg/>
                                          </p:spTgt>
                                        </p:tgtEl>
                                      </p:cBhvr>
                                    </p:animEffect>
                                    <p:anim calcmode="lin" valueType="num">
                                      <p:cBhvr>
                                        <p:cTn id="11" dur="600" fill="hold"/>
                                        <p:tgtEl>
                                          <p:spTgt spid="6">
                                            <p:bg/>
                                          </p:spTgt>
                                        </p:tgtEl>
                                        <p:attrNameLst>
                                          <p:attrName>ppt_x</p:attrName>
                                        </p:attrNameLst>
                                      </p:cBhvr>
                                      <p:tavLst>
                                        <p:tav tm="0">
                                          <p:val>
                                            <p:strVal val="#ppt_x"/>
                                          </p:val>
                                        </p:tav>
                                        <p:tav tm="100000">
                                          <p:val>
                                            <p:strVal val="#ppt_x"/>
                                          </p:val>
                                        </p:tav>
                                      </p:tavLst>
                                    </p:anim>
                                    <p:anim calcmode="lin" valueType="num">
                                      <p:cBhvr>
                                        <p:cTn id="12" dur="540" decel="100000" fill="hold"/>
                                        <p:tgtEl>
                                          <p:spTgt spid="6">
                                            <p:bg/>
                                          </p:spTgt>
                                        </p:tgtEl>
                                        <p:attrNameLst>
                                          <p:attrName>ppt_y</p:attrName>
                                        </p:attrNameLst>
                                      </p:cBhvr>
                                      <p:tavLst>
                                        <p:tav tm="0">
                                          <p:val>
                                            <p:strVal val="#ppt_y+1"/>
                                          </p:val>
                                        </p:tav>
                                        <p:tav tm="100000">
                                          <p:val>
                                            <p:strVal val="#ppt_y-.03"/>
                                          </p:val>
                                        </p:tav>
                                      </p:tavLst>
                                    </p:anim>
                                    <p:anim calcmode="lin" valueType="num">
                                      <p:cBhvr>
                                        <p:cTn id="13" dur="60" accel="100000" fill="hold">
                                          <p:stCondLst>
                                            <p:cond delay="540"/>
                                          </p:stCondLst>
                                        </p:cTn>
                                        <p:tgtEl>
                                          <p:spTgt spid="6">
                                            <p:bg/>
                                          </p:spTgt>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grpId="0" nodeType="clickEffect">
                                  <p:stCondLst>
                                    <p:cond delay="30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600"/>
                                        <p:tgtEl>
                                          <p:spTgt spid="6">
                                            <p:txEl>
                                              <p:pRg st="0" end="0"/>
                                            </p:txEl>
                                          </p:spTgt>
                                        </p:tgtEl>
                                      </p:cBhvr>
                                    </p:animEffect>
                                    <p:anim calcmode="lin" valueType="num">
                                      <p:cBhvr>
                                        <p:cTn id="19" dur="6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0" dur="54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21" dur="60" accel="100000" fill="hold">
                                          <p:stCondLst>
                                            <p:cond delay="540"/>
                                          </p:stCondLst>
                                        </p:cTn>
                                        <p:tgtEl>
                                          <p:spTgt spid="6">
                                            <p:txEl>
                                              <p:pRg st="0" end="0"/>
                                            </p:txEl>
                                          </p:spTgt>
                                        </p:tgtEl>
                                        <p:attrNameLst>
                                          <p:attrName>ppt_y</p:attrName>
                                        </p:attrNameLst>
                                      </p:cBhvr>
                                      <p:tavLst>
                                        <p:tav tm="0">
                                          <p:val>
                                            <p:strVal val="#ppt_y-.03"/>
                                          </p:val>
                                        </p:tav>
                                        <p:tav tm="100000">
                                          <p:val>
                                            <p:strVal val="#ppt_y"/>
                                          </p:val>
                                        </p:tav>
                                      </p:tavLst>
                                    </p:anim>
                                  </p:childTnLst>
                                </p:cTn>
                              </p:par>
                              <p:par>
                                <p:cTn id="22" presetID="37" presetClass="entr" presetSubtype="0" fill="hold" grpId="0" nodeType="withEffect">
                                  <p:stCondLst>
                                    <p:cond delay="30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fade">
                                      <p:cBhvr>
                                        <p:cTn id="24" dur="600"/>
                                        <p:tgtEl>
                                          <p:spTgt spid="7">
                                            <p:txEl>
                                              <p:pRg st="0" end="0"/>
                                            </p:txEl>
                                          </p:spTgt>
                                        </p:tgtEl>
                                      </p:cBhvr>
                                    </p:animEffect>
                                    <p:anim calcmode="lin" valueType="num">
                                      <p:cBhvr>
                                        <p:cTn id="25" dur="6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6" dur="54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27" dur="60" accel="100000" fill="hold">
                                          <p:stCondLst>
                                            <p:cond delay="540"/>
                                          </p:stCondLst>
                                        </p:cTn>
                                        <p:tgtEl>
                                          <p:spTgt spid="7">
                                            <p:txEl>
                                              <p:pRg st="0" end="0"/>
                                            </p:txEl>
                                          </p:spTgt>
                                        </p:tgtEl>
                                        <p:attrNameLst>
                                          <p:attrName>ppt_y</p:attrName>
                                        </p:attrNameLst>
                                      </p:cBhvr>
                                      <p:tavLst>
                                        <p:tav tm="0">
                                          <p:val>
                                            <p:strVal val="#ppt_y-.03"/>
                                          </p:val>
                                        </p:tav>
                                        <p:tav tm="100000">
                                          <p:val>
                                            <p:strVal val="#ppt_y"/>
                                          </p:val>
                                        </p:tav>
                                      </p:tavLst>
                                    </p:anim>
                                  </p:childTnLst>
                                </p:cTn>
                              </p:par>
                              <p:par>
                                <p:cTn id="28" presetID="10" presetClass="entr" presetSubtype="0" fill="hold" grpId="0" nodeType="withEffect" nodePh="1">
                                  <p:stCondLst>
                                    <p:cond delay="300"/>
                                  </p:stCondLst>
                                  <p:endCondLst>
                                    <p:cond evt="begin" delay="0">
                                      <p:tn val="28"/>
                                    </p:cond>
                                  </p:end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37" presetClass="entr" presetSubtype="0" fill="hold" grpId="0" nodeType="withEffect">
                                  <p:stCondLst>
                                    <p:cond delay="300"/>
                                  </p:stCondLst>
                                  <p:childTnLst>
                                    <p:set>
                                      <p:cBhvr>
                                        <p:cTn id="32" dur="1" fill="hold">
                                          <p:stCondLst>
                                            <p:cond delay="0"/>
                                          </p:stCondLst>
                                        </p:cTn>
                                        <p:tgtEl>
                                          <p:spTgt spid="13">
                                            <p:bg/>
                                          </p:spTgt>
                                        </p:tgtEl>
                                        <p:attrNameLst>
                                          <p:attrName>style.visibility</p:attrName>
                                        </p:attrNameLst>
                                      </p:cBhvr>
                                      <p:to>
                                        <p:strVal val="visible"/>
                                      </p:to>
                                    </p:set>
                                    <p:animEffect transition="in" filter="fade">
                                      <p:cBhvr>
                                        <p:cTn id="33" dur="600"/>
                                        <p:tgtEl>
                                          <p:spTgt spid="13">
                                            <p:bg/>
                                          </p:spTgt>
                                        </p:tgtEl>
                                      </p:cBhvr>
                                    </p:animEffect>
                                    <p:anim calcmode="lin" valueType="num">
                                      <p:cBhvr>
                                        <p:cTn id="34" dur="600" fill="hold"/>
                                        <p:tgtEl>
                                          <p:spTgt spid="13">
                                            <p:bg/>
                                          </p:spTgt>
                                        </p:tgtEl>
                                        <p:attrNameLst>
                                          <p:attrName>ppt_x</p:attrName>
                                        </p:attrNameLst>
                                      </p:cBhvr>
                                      <p:tavLst>
                                        <p:tav tm="0">
                                          <p:val>
                                            <p:strVal val="#ppt_x"/>
                                          </p:val>
                                        </p:tav>
                                        <p:tav tm="100000">
                                          <p:val>
                                            <p:strVal val="#ppt_x"/>
                                          </p:val>
                                        </p:tav>
                                      </p:tavLst>
                                    </p:anim>
                                    <p:anim calcmode="lin" valueType="num">
                                      <p:cBhvr>
                                        <p:cTn id="35" dur="540" decel="100000" fill="hold"/>
                                        <p:tgtEl>
                                          <p:spTgt spid="13">
                                            <p:bg/>
                                          </p:spTgt>
                                        </p:tgtEl>
                                        <p:attrNameLst>
                                          <p:attrName>ppt_y</p:attrName>
                                        </p:attrNameLst>
                                      </p:cBhvr>
                                      <p:tavLst>
                                        <p:tav tm="0">
                                          <p:val>
                                            <p:strVal val="#ppt_y+1"/>
                                          </p:val>
                                        </p:tav>
                                        <p:tav tm="100000">
                                          <p:val>
                                            <p:strVal val="#ppt_y-.03"/>
                                          </p:val>
                                        </p:tav>
                                      </p:tavLst>
                                    </p:anim>
                                    <p:anim calcmode="lin" valueType="num">
                                      <p:cBhvr>
                                        <p:cTn id="36" dur="60" accel="100000" fill="hold">
                                          <p:stCondLst>
                                            <p:cond delay="540"/>
                                          </p:stCondLst>
                                        </p:cTn>
                                        <p:tgtEl>
                                          <p:spTgt spid="13">
                                            <p:bg/>
                                          </p:spTgt>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grpId="0" nodeType="clickEffect">
                                  <p:stCondLst>
                                    <p:cond delay="300"/>
                                  </p:stCondLst>
                                  <p:childTnLst>
                                    <p:set>
                                      <p:cBhvr>
                                        <p:cTn id="40" dur="1" fill="hold">
                                          <p:stCondLst>
                                            <p:cond delay="0"/>
                                          </p:stCondLst>
                                        </p:cTn>
                                        <p:tgtEl>
                                          <p:spTgt spid="13">
                                            <p:txEl>
                                              <p:pRg st="0" end="0"/>
                                            </p:txEl>
                                          </p:spTgt>
                                        </p:tgtEl>
                                        <p:attrNameLst>
                                          <p:attrName>style.visibility</p:attrName>
                                        </p:attrNameLst>
                                      </p:cBhvr>
                                      <p:to>
                                        <p:strVal val="visible"/>
                                      </p:to>
                                    </p:set>
                                    <p:animEffect transition="in" filter="fade">
                                      <p:cBhvr>
                                        <p:cTn id="41" dur="600"/>
                                        <p:tgtEl>
                                          <p:spTgt spid="13">
                                            <p:txEl>
                                              <p:pRg st="0" end="0"/>
                                            </p:txEl>
                                          </p:spTgt>
                                        </p:tgtEl>
                                      </p:cBhvr>
                                    </p:animEffect>
                                    <p:anim calcmode="lin" valueType="num">
                                      <p:cBhvr>
                                        <p:cTn id="42" dur="6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3" dur="540" decel="100000" fill="hold"/>
                                        <p:tgtEl>
                                          <p:spTgt spid="13">
                                            <p:txEl>
                                              <p:pRg st="0" end="0"/>
                                            </p:txEl>
                                          </p:spTgt>
                                        </p:tgtEl>
                                        <p:attrNameLst>
                                          <p:attrName>ppt_y</p:attrName>
                                        </p:attrNameLst>
                                      </p:cBhvr>
                                      <p:tavLst>
                                        <p:tav tm="0">
                                          <p:val>
                                            <p:strVal val="#ppt_y+1"/>
                                          </p:val>
                                        </p:tav>
                                        <p:tav tm="100000">
                                          <p:val>
                                            <p:strVal val="#ppt_y-.03"/>
                                          </p:val>
                                        </p:tav>
                                      </p:tavLst>
                                    </p:anim>
                                    <p:anim calcmode="lin" valueType="num">
                                      <p:cBhvr>
                                        <p:cTn id="44" dur="60" accel="100000" fill="hold">
                                          <p:stCondLst>
                                            <p:cond delay="540"/>
                                          </p:stCondLst>
                                        </p:cTn>
                                        <p:tgtEl>
                                          <p:spTgt spid="13">
                                            <p:txEl>
                                              <p:pRg st="0" end="0"/>
                                            </p:txEl>
                                          </p:spTgt>
                                        </p:tgtEl>
                                        <p:attrNameLst>
                                          <p:attrName>ppt_y</p:attrName>
                                        </p:attrNameLst>
                                      </p:cBhvr>
                                      <p:tavLst>
                                        <p:tav tm="0">
                                          <p:val>
                                            <p:strVal val="#ppt_y-.03"/>
                                          </p:val>
                                        </p:tav>
                                        <p:tav tm="100000">
                                          <p:val>
                                            <p:strVal val="#ppt_y"/>
                                          </p:val>
                                        </p:tav>
                                      </p:tavLst>
                                    </p:anim>
                                  </p:childTnLst>
                                </p:cTn>
                              </p:par>
                              <p:par>
                                <p:cTn id="45" presetID="37" presetClass="entr" presetSubtype="0" fill="hold" grpId="0" nodeType="withEffect">
                                  <p:stCondLst>
                                    <p:cond delay="300"/>
                                  </p:stCondLst>
                                  <p:childTnLst>
                                    <p:set>
                                      <p:cBhvr>
                                        <p:cTn id="46" dur="1" fill="hold">
                                          <p:stCondLst>
                                            <p:cond delay="0"/>
                                          </p:stCondLst>
                                        </p:cTn>
                                        <p:tgtEl>
                                          <p:spTgt spid="14">
                                            <p:txEl>
                                              <p:pRg st="0" end="0"/>
                                            </p:txEl>
                                          </p:spTgt>
                                        </p:tgtEl>
                                        <p:attrNameLst>
                                          <p:attrName>style.visibility</p:attrName>
                                        </p:attrNameLst>
                                      </p:cBhvr>
                                      <p:to>
                                        <p:strVal val="visible"/>
                                      </p:to>
                                    </p:set>
                                    <p:animEffect transition="in" filter="fade">
                                      <p:cBhvr>
                                        <p:cTn id="47" dur="600"/>
                                        <p:tgtEl>
                                          <p:spTgt spid="14">
                                            <p:txEl>
                                              <p:pRg st="0" end="0"/>
                                            </p:txEl>
                                          </p:spTgt>
                                        </p:tgtEl>
                                      </p:cBhvr>
                                    </p:animEffect>
                                    <p:anim calcmode="lin" valueType="num">
                                      <p:cBhvr>
                                        <p:cTn id="48" dur="6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49" dur="540" decel="100000" fill="hold"/>
                                        <p:tgtEl>
                                          <p:spTgt spid="14">
                                            <p:txEl>
                                              <p:pRg st="0" end="0"/>
                                            </p:txEl>
                                          </p:spTgt>
                                        </p:tgtEl>
                                        <p:attrNameLst>
                                          <p:attrName>ppt_y</p:attrName>
                                        </p:attrNameLst>
                                      </p:cBhvr>
                                      <p:tavLst>
                                        <p:tav tm="0">
                                          <p:val>
                                            <p:strVal val="#ppt_y+1"/>
                                          </p:val>
                                        </p:tav>
                                        <p:tav tm="100000">
                                          <p:val>
                                            <p:strVal val="#ppt_y-.03"/>
                                          </p:val>
                                        </p:tav>
                                      </p:tavLst>
                                    </p:anim>
                                    <p:anim calcmode="lin" valueType="num">
                                      <p:cBhvr>
                                        <p:cTn id="50" dur="60" accel="100000" fill="hold">
                                          <p:stCondLst>
                                            <p:cond delay="540"/>
                                          </p:stCondLst>
                                        </p:cTn>
                                        <p:tgtEl>
                                          <p:spTgt spid="14">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animBg="1">
        <p:tmplLst>
          <p:tmpl lvl="1">
            <p:tnLst>
              <p:par>
                <p:cTn presetID="37" presetClass="entr" presetSubtype="0" fill="hold" nodeType="clickEffect">
                  <p:stCondLst>
                    <p:cond delay="300"/>
                  </p:stCondLst>
                  <p:childTnLst>
                    <p:set>
                      <p:cBhvr>
                        <p:cTn dur="1" fill="hold">
                          <p:stCondLst>
                            <p:cond delay="0"/>
                          </p:stCondLst>
                        </p:cTn>
                        <p:tgtEl>
                          <p:spTgt spid="6"/>
                        </p:tgtEl>
                        <p:attrNameLst>
                          <p:attrName>style.visibility</p:attrName>
                        </p:attrNameLst>
                      </p:cBhvr>
                      <p:to>
                        <p:strVal val="visible"/>
                      </p:to>
                    </p:set>
                    <p:animEffect transition="in" filter="fade">
                      <p:cBhvr>
                        <p:cTn dur="600"/>
                        <p:tgtEl>
                          <p:spTgt spid="6"/>
                        </p:tgtEl>
                      </p:cBhvr>
                    </p:animEffect>
                    <p:anim calcmode="lin" valueType="num">
                      <p:cBhvr>
                        <p:cTn dur="600" fill="hold"/>
                        <p:tgtEl>
                          <p:spTgt spid="6"/>
                        </p:tgtEl>
                        <p:attrNameLst>
                          <p:attrName>ppt_x</p:attrName>
                        </p:attrNameLst>
                      </p:cBhvr>
                      <p:tavLst>
                        <p:tav tm="0">
                          <p:val>
                            <p:strVal val="#ppt_x"/>
                          </p:val>
                        </p:tav>
                        <p:tav tm="100000">
                          <p:val>
                            <p:strVal val="#ppt_x"/>
                          </p:val>
                        </p:tav>
                      </p:tavLst>
                    </p:anim>
                    <p:anim calcmode="lin" valueType="num">
                      <p:cBhvr>
                        <p:cTn dur="540" decel="100000" fill="hold"/>
                        <p:tgtEl>
                          <p:spTgt spid="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tnLst>
          </p:tmpl>
        </p:tmplLst>
      </p:bldP>
      <p:bldP spid="7" grpId="0" build="p">
        <p:tmplLst>
          <p:tmpl lvl="1">
            <p:tnLst>
              <p:par>
                <p:cTn presetID="37" presetClass="entr" presetSubtype="0" fill="hold" nodeType="withEffect" nodePh="1">
                  <p:stCondLst>
                    <p:cond delay="300"/>
                  </p:stCondLst>
                  <p:childTnLst>
                    <p:set>
                      <p:cBhvr>
                        <p:cTn dur="1" fill="hold">
                          <p:stCondLst>
                            <p:cond delay="0"/>
                          </p:stCondLst>
                        </p:cTn>
                        <p:tgtEl>
                          <p:spTgt spid="7"/>
                        </p:tgtEl>
                        <p:attrNameLst>
                          <p:attrName>style.visibility</p:attrName>
                        </p:attrNameLst>
                      </p:cBhvr>
                      <p:to>
                        <p:strVal val="visible"/>
                      </p:to>
                    </p:set>
                    <p:animEffect transition="in" filter="fade">
                      <p:cBhvr>
                        <p:cTn dur="600"/>
                        <p:tgtEl>
                          <p:spTgt spid="7"/>
                        </p:tgtEl>
                      </p:cBhvr>
                    </p:animEffect>
                    <p:anim calcmode="lin" valueType="num">
                      <p:cBhvr>
                        <p:cTn dur="600" fill="hold"/>
                        <p:tgtEl>
                          <p:spTgt spid="7"/>
                        </p:tgtEl>
                        <p:attrNameLst>
                          <p:attrName>ppt_x</p:attrName>
                        </p:attrNameLst>
                      </p:cBhvr>
                      <p:tavLst>
                        <p:tav tm="0">
                          <p:val>
                            <p:strVal val="#ppt_x"/>
                          </p:val>
                        </p:tav>
                        <p:tav tm="100000">
                          <p:val>
                            <p:strVal val="#ppt_x"/>
                          </p:val>
                        </p:tav>
                      </p:tavLst>
                    </p:anim>
                    <p:anim calcmode="lin" valueType="num">
                      <p:cBhvr>
                        <p:cTn dur="540" decel="100000" fill="hold"/>
                        <p:tgtEl>
                          <p:spTgt spid="7"/>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7"/>
                        </p:tgtEl>
                        <p:attrNameLst>
                          <p:attrName>ppt_y</p:attrName>
                        </p:attrNameLst>
                      </p:cBhvr>
                      <p:tavLst>
                        <p:tav tm="0">
                          <p:val>
                            <p:strVal val="#ppt_y-.03"/>
                          </p:val>
                        </p:tav>
                        <p:tav tm="100000">
                          <p:val>
                            <p:strVal val="#ppt_y"/>
                          </p:val>
                        </p:tav>
                      </p:tavLst>
                    </p:anim>
                  </p:childTnLst>
                </p:cTn>
              </p:par>
            </p:tnLst>
          </p:tmpl>
        </p:tmplLst>
      </p:bldP>
      <p:bldP spid="12" grpId="0"/>
      <p:bldP spid="13" grpId="0" build="p" animBg="1">
        <p:tmplLst>
          <p:tmpl lvl="1">
            <p:tnLst>
              <p:par>
                <p:cTn presetID="37" presetClass="entr" presetSubtype="0" fill="hold" nodeType="clickEffect">
                  <p:stCondLst>
                    <p:cond delay="300"/>
                  </p:stCondLst>
                  <p:childTnLst>
                    <p:set>
                      <p:cBhvr>
                        <p:cTn dur="1" fill="hold">
                          <p:stCondLst>
                            <p:cond delay="0"/>
                          </p:stCondLst>
                        </p:cTn>
                        <p:tgtEl>
                          <p:spTgt spid="13"/>
                        </p:tgtEl>
                        <p:attrNameLst>
                          <p:attrName>style.visibility</p:attrName>
                        </p:attrNameLst>
                      </p:cBhvr>
                      <p:to>
                        <p:strVal val="visible"/>
                      </p:to>
                    </p:set>
                    <p:animEffect transition="in" filter="fade">
                      <p:cBhvr>
                        <p:cTn dur="600"/>
                        <p:tgtEl>
                          <p:spTgt spid="13"/>
                        </p:tgtEl>
                      </p:cBhvr>
                    </p:animEffect>
                    <p:anim calcmode="lin" valueType="num">
                      <p:cBhvr>
                        <p:cTn dur="600" fill="hold"/>
                        <p:tgtEl>
                          <p:spTgt spid="13"/>
                        </p:tgtEl>
                        <p:attrNameLst>
                          <p:attrName>ppt_x</p:attrName>
                        </p:attrNameLst>
                      </p:cBhvr>
                      <p:tavLst>
                        <p:tav tm="0">
                          <p:val>
                            <p:strVal val="#ppt_x"/>
                          </p:val>
                        </p:tav>
                        <p:tav tm="100000">
                          <p:val>
                            <p:strVal val="#ppt_x"/>
                          </p:val>
                        </p:tav>
                      </p:tavLst>
                    </p:anim>
                    <p:anim calcmode="lin" valueType="num">
                      <p:cBhvr>
                        <p:cTn dur="540" decel="100000" fill="hold"/>
                        <p:tgtEl>
                          <p:spTgt spid="13"/>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3"/>
                        </p:tgtEl>
                        <p:attrNameLst>
                          <p:attrName>ppt_y</p:attrName>
                        </p:attrNameLst>
                      </p:cBhvr>
                      <p:tavLst>
                        <p:tav tm="0">
                          <p:val>
                            <p:strVal val="#ppt_y-.03"/>
                          </p:val>
                        </p:tav>
                        <p:tav tm="100000">
                          <p:val>
                            <p:strVal val="#ppt_y"/>
                          </p:val>
                        </p:tav>
                      </p:tavLst>
                    </p:anim>
                  </p:childTnLst>
                </p:cTn>
              </p:par>
            </p:tnLst>
          </p:tmpl>
        </p:tmplLst>
      </p:bldP>
      <p:bldP spid="14" grpId="0" build="p">
        <p:tmplLst>
          <p:tmpl lvl="1">
            <p:tnLst>
              <p:par>
                <p:cTn presetID="37" presetClass="entr" presetSubtype="0" fill="hold" nodeType="withEffect" nodePh="1">
                  <p:stCondLst>
                    <p:cond delay="300"/>
                  </p:stCondLst>
                  <p:childTnLst>
                    <p:set>
                      <p:cBhvr>
                        <p:cTn dur="1" fill="hold">
                          <p:stCondLst>
                            <p:cond delay="0"/>
                          </p:stCondLst>
                        </p:cTn>
                        <p:tgtEl>
                          <p:spTgt spid="14"/>
                        </p:tgtEl>
                        <p:attrNameLst>
                          <p:attrName>style.visibility</p:attrName>
                        </p:attrNameLst>
                      </p:cBhvr>
                      <p:to>
                        <p:strVal val="visible"/>
                      </p:to>
                    </p:set>
                    <p:animEffect transition="in" filter="fade">
                      <p:cBhvr>
                        <p:cTn dur="600"/>
                        <p:tgtEl>
                          <p:spTgt spid="14"/>
                        </p:tgtEl>
                      </p:cBhvr>
                    </p:animEffect>
                    <p:anim calcmode="lin" valueType="num">
                      <p:cBhvr>
                        <p:cTn dur="600" fill="hold"/>
                        <p:tgtEl>
                          <p:spTgt spid="14"/>
                        </p:tgtEl>
                        <p:attrNameLst>
                          <p:attrName>ppt_x</p:attrName>
                        </p:attrNameLst>
                      </p:cBhvr>
                      <p:tavLst>
                        <p:tav tm="0">
                          <p:val>
                            <p:strVal val="#ppt_x"/>
                          </p:val>
                        </p:tav>
                        <p:tav tm="100000">
                          <p:val>
                            <p:strVal val="#ppt_x"/>
                          </p:val>
                        </p:tav>
                      </p:tavLst>
                    </p:anim>
                    <p:anim calcmode="lin" valueType="num">
                      <p:cBhvr>
                        <p:cTn dur="540" decel="100000" fill="hold"/>
                        <p:tgtEl>
                          <p:spTgt spid="14"/>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4"/>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Photo tile with text">
    <p:spTree>
      <p:nvGrpSpPr>
        <p:cNvPr id="1" name=""/>
        <p:cNvGrpSpPr/>
        <p:nvPr/>
      </p:nvGrpSpPr>
      <p:grpSpPr>
        <a:xfrm>
          <a:off x="0" y="0"/>
          <a:ext cx="0" cy="0"/>
          <a:chOff x="0" y="0"/>
          <a:chExt cx="0" cy="0"/>
        </a:xfrm>
      </p:grpSpPr>
      <p:sp>
        <p:nvSpPr>
          <p:cNvPr id="8" name="Rectangle 7"/>
          <p:cNvSpPr/>
          <p:nvPr userDrawn="1"/>
        </p:nvSpPr>
        <p:spPr>
          <a:xfrm>
            <a:off x="0" y="1"/>
            <a:ext cx="2304000" cy="171874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8" name="Picture Placeholder 2"/>
          <p:cNvSpPr>
            <a:spLocks noGrp="1"/>
          </p:cNvSpPr>
          <p:nvPr>
            <p:ph type="pic" sz="quarter" idx="13"/>
          </p:nvPr>
        </p:nvSpPr>
        <p:spPr>
          <a:xfrm>
            <a:off x="2302933" y="0"/>
            <a:ext cx="2304000" cy="1718742"/>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25" name="Rectangle 24"/>
          <p:cNvSpPr/>
          <p:nvPr userDrawn="1"/>
        </p:nvSpPr>
        <p:spPr>
          <a:xfrm>
            <a:off x="4605864" y="1"/>
            <a:ext cx="2304000" cy="171874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26" name="Picture Placeholder 2"/>
          <p:cNvSpPr>
            <a:spLocks noGrp="1"/>
          </p:cNvSpPr>
          <p:nvPr>
            <p:ph type="pic" sz="quarter" idx="14"/>
          </p:nvPr>
        </p:nvSpPr>
        <p:spPr>
          <a:xfrm>
            <a:off x="6900334" y="-1"/>
            <a:ext cx="2243666" cy="1718742"/>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0" name="Picture Placeholder 2"/>
          <p:cNvSpPr>
            <a:spLocks noGrp="1"/>
          </p:cNvSpPr>
          <p:nvPr>
            <p:ph type="pic" sz="quarter" idx="15"/>
          </p:nvPr>
        </p:nvSpPr>
        <p:spPr>
          <a:xfrm>
            <a:off x="0" y="1706024"/>
            <a:ext cx="2304000" cy="17640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1" name="Rectangle 30"/>
          <p:cNvSpPr/>
          <p:nvPr userDrawn="1"/>
        </p:nvSpPr>
        <p:spPr>
          <a:xfrm>
            <a:off x="2294466" y="1706024"/>
            <a:ext cx="2304000" cy="1764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32" name="Picture Placeholder 2"/>
          <p:cNvSpPr>
            <a:spLocks noGrp="1"/>
          </p:cNvSpPr>
          <p:nvPr>
            <p:ph type="pic" sz="quarter" idx="16"/>
          </p:nvPr>
        </p:nvSpPr>
        <p:spPr>
          <a:xfrm>
            <a:off x="4597399" y="1706024"/>
            <a:ext cx="2304000" cy="17640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3" name="Rectangle 32"/>
          <p:cNvSpPr/>
          <p:nvPr userDrawn="1"/>
        </p:nvSpPr>
        <p:spPr>
          <a:xfrm>
            <a:off x="6900330" y="1706024"/>
            <a:ext cx="2243670" cy="1764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46" name="Rectangle 45"/>
          <p:cNvSpPr/>
          <p:nvPr userDrawn="1"/>
        </p:nvSpPr>
        <p:spPr>
          <a:xfrm>
            <a:off x="0" y="3467092"/>
            <a:ext cx="2304000" cy="171874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47" name="Picture Placeholder 2"/>
          <p:cNvSpPr>
            <a:spLocks noGrp="1"/>
          </p:cNvSpPr>
          <p:nvPr>
            <p:ph type="pic" sz="quarter" idx="17"/>
          </p:nvPr>
        </p:nvSpPr>
        <p:spPr>
          <a:xfrm>
            <a:off x="2294466" y="3467092"/>
            <a:ext cx="2304000" cy="1718742"/>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48" name="Rectangle 47"/>
          <p:cNvSpPr/>
          <p:nvPr userDrawn="1"/>
        </p:nvSpPr>
        <p:spPr>
          <a:xfrm>
            <a:off x="4597397" y="3467092"/>
            <a:ext cx="2304000" cy="171874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49" name="Picture Placeholder 2"/>
          <p:cNvSpPr>
            <a:spLocks noGrp="1"/>
          </p:cNvSpPr>
          <p:nvPr>
            <p:ph type="pic" sz="quarter" idx="18"/>
          </p:nvPr>
        </p:nvSpPr>
        <p:spPr>
          <a:xfrm>
            <a:off x="6900334" y="3467092"/>
            <a:ext cx="2243666" cy="1718742"/>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50" name="Text Placeholder 5"/>
          <p:cNvSpPr>
            <a:spLocks noGrp="1"/>
          </p:cNvSpPr>
          <p:nvPr>
            <p:ph type="body" sz="quarter" idx="10" hasCustomPrompt="1"/>
          </p:nvPr>
        </p:nvSpPr>
        <p:spPr>
          <a:xfrm>
            <a:off x="296336" y="480688"/>
            <a:ext cx="1761067" cy="213595"/>
          </a:xfrm>
          <a:prstGeom prst="rect">
            <a:avLst/>
          </a:prstGeom>
        </p:spPr>
        <p:txBody>
          <a:bodyPr lIns="68580" tIns="34290" rIns="68580" bIns="34290">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51" name="Text Placeholder 5"/>
          <p:cNvSpPr>
            <a:spLocks noGrp="1"/>
          </p:cNvSpPr>
          <p:nvPr>
            <p:ph type="body" sz="quarter" idx="19" hasCustomPrompt="1"/>
          </p:nvPr>
        </p:nvSpPr>
        <p:spPr>
          <a:xfrm>
            <a:off x="296336" y="700817"/>
            <a:ext cx="1761067" cy="645386"/>
          </a:xfrm>
          <a:prstGeom prst="rect">
            <a:avLst/>
          </a:prstGeom>
        </p:spPr>
        <p:txBody>
          <a:bodyPr lIns="68580" tIns="34290" rIns="68580" bIns="34290">
            <a:noAutofit/>
          </a:bodyPr>
          <a:lstStyle>
            <a:lvl1pPr marL="0" indent="0" algn="ctr">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
        <p:nvSpPr>
          <p:cNvPr id="52" name="Text Placeholder 5"/>
          <p:cNvSpPr>
            <a:spLocks noGrp="1"/>
          </p:cNvSpPr>
          <p:nvPr>
            <p:ph type="body" sz="quarter" idx="20" hasCustomPrompt="1"/>
          </p:nvPr>
        </p:nvSpPr>
        <p:spPr>
          <a:xfrm>
            <a:off x="4868336" y="480688"/>
            <a:ext cx="1761067" cy="213595"/>
          </a:xfrm>
          <a:prstGeom prst="rect">
            <a:avLst/>
          </a:prstGeom>
        </p:spPr>
        <p:txBody>
          <a:bodyPr lIns="68580" tIns="34290" rIns="68580" bIns="34290">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53" name="Text Placeholder 5"/>
          <p:cNvSpPr>
            <a:spLocks noGrp="1"/>
          </p:cNvSpPr>
          <p:nvPr>
            <p:ph type="body" sz="quarter" idx="21" hasCustomPrompt="1"/>
          </p:nvPr>
        </p:nvSpPr>
        <p:spPr>
          <a:xfrm>
            <a:off x="4868336" y="700817"/>
            <a:ext cx="1761067" cy="645386"/>
          </a:xfrm>
          <a:prstGeom prst="rect">
            <a:avLst/>
          </a:prstGeom>
        </p:spPr>
        <p:txBody>
          <a:bodyPr lIns="68580" tIns="34290" rIns="68580" bIns="34290">
            <a:noAutofit/>
          </a:bodyPr>
          <a:lstStyle>
            <a:lvl1pPr marL="0" indent="0" algn="ctr">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
        <p:nvSpPr>
          <p:cNvPr id="54" name="Text Placeholder 5"/>
          <p:cNvSpPr>
            <a:spLocks noGrp="1"/>
          </p:cNvSpPr>
          <p:nvPr>
            <p:ph type="body" sz="quarter" idx="22" hasCustomPrompt="1"/>
          </p:nvPr>
        </p:nvSpPr>
        <p:spPr>
          <a:xfrm>
            <a:off x="2607736" y="2224822"/>
            <a:ext cx="1761067" cy="213595"/>
          </a:xfrm>
          <a:prstGeom prst="rect">
            <a:avLst/>
          </a:prstGeom>
        </p:spPr>
        <p:txBody>
          <a:bodyPr lIns="68580" tIns="34290" rIns="68580" bIns="34290">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55" name="Text Placeholder 5"/>
          <p:cNvSpPr>
            <a:spLocks noGrp="1"/>
          </p:cNvSpPr>
          <p:nvPr>
            <p:ph type="body" sz="quarter" idx="23" hasCustomPrompt="1"/>
          </p:nvPr>
        </p:nvSpPr>
        <p:spPr>
          <a:xfrm>
            <a:off x="2607736" y="2444951"/>
            <a:ext cx="1761067" cy="645386"/>
          </a:xfrm>
          <a:prstGeom prst="rect">
            <a:avLst/>
          </a:prstGeom>
        </p:spPr>
        <p:txBody>
          <a:bodyPr lIns="68580" tIns="34290" rIns="68580" bIns="34290">
            <a:noAutofit/>
          </a:bodyPr>
          <a:lstStyle>
            <a:lvl1pPr marL="0" indent="0" algn="ctr">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
        <p:nvSpPr>
          <p:cNvPr id="56" name="Text Placeholder 5"/>
          <p:cNvSpPr>
            <a:spLocks noGrp="1"/>
          </p:cNvSpPr>
          <p:nvPr>
            <p:ph type="body" sz="quarter" idx="24" hasCustomPrompt="1"/>
          </p:nvPr>
        </p:nvSpPr>
        <p:spPr>
          <a:xfrm>
            <a:off x="7179736" y="2224822"/>
            <a:ext cx="1761067" cy="213595"/>
          </a:xfrm>
          <a:prstGeom prst="rect">
            <a:avLst/>
          </a:prstGeom>
        </p:spPr>
        <p:txBody>
          <a:bodyPr lIns="68580" tIns="34290" rIns="68580" bIns="34290">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57" name="Text Placeholder 5"/>
          <p:cNvSpPr>
            <a:spLocks noGrp="1"/>
          </p:cNvSpPr>
          <p:nvPr>
            <p:ph type="body" sz="quarter" idx="25" hasCustomPrompt="1"/>
          </p:nvPr>
        </p:nvSpPr>
        <p:spPr>
          <a:xfrm>
            <a:off x="7179736" y="2444951"/>
            <a:ext cx="1761067" cy="645386"/>
          </a:xfrm>
          <a:prstGeom prst="rect">
            <a:avLst/>
          </a:prstGeom>
        </p:spPr>
        <p:txBody>
          <a:bodyPr lIns="68580" tIns="34290" rIns="68580" bIns="34290">
            <a:noAutofit/>
          </a:bodyPr>
          <a:lstStyle>
            <a:lvl1pPr marL="0" indent="0" algn="ctr">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
        <p:nvSpPr>
          <p:cNvPr id="58" name="Text Placeholder 5"/>
          <p:cNvSpPr>
            <a:spLocks noGrp="1"/>
          </p:cNvSpPr>
          <p:nvPr>
            <p:ph type="body" sz="quarter" idx="26" hasCustomPrompt="1"/>
          </p:nvPr>
        </p:nvSpPr>
        <p:spPr>
          <a:xfrm>
            <a:off x="296336" y="3943555"/>
            <a:ext cx="1761067" cy="213595"/>
          </a:xfrm>
          <a:prstGeom prst="rect">
            <a:avLst/>
          </a:prstGeom>
        </p:spPr>
        <p:txBody>
          <a:bodyPr lIns="68580" tIns="34290" rIns="68580" bIns="34290">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59" name="Text Placeholder 5"/>
          <p:cNvSpPr>
            <a:spLocks noGrp="1"/>
          </p:cNvSpPr>
          <p:nvPr>
            <p:ph type="body" sz="quarter" idx="27" hasCustomPrompt="1"/>
          </p:nvPr>
        </p:nvSpPr>
        <p:spPr>
          <a:xfrm>
            <a:off x="296336" y="4163684"/>
            <a:ext cx="1761067" cy="645386"/>
          </a:xfrm>
          <a:prstGeom prst="rect">
            <a:avLst/>
          </a:prstGeom>
        </p:spPr>
        <p:txBody>
          <a:bodyPr lIns="68580" tIns="34290" rIns="68580" bIns="34290">
            <a:noAutofit/>
          </a:bodyPr>
          <a:lstStyle>
            <a:lvl1pPr marL="0" indent="0" algn="ctr">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
        <p:nvSpPr>
          <p:cNvPr id="60" name="Text Placeholder 5"/>
          <p:cNvSpPr>
            <a:spLocks noGrp="1"/>
          </p:cNvSpPr>
          <p:nvPr>
            <p:ph type="body" sz="quarter" idx="28" hasCustomPrompt="1"/>
          </p:nvPr>
        </p:nvSpPr>
        <p:spPr>
          <a:xfrm>
            <a:off x="4859869" y="3943555"/>
            <a:ext cx="1761067" cy="213595"/>
          </a:xfrm>
          <a:prstGeom prst="rect">
            <a:avLst/>
          </a:prstGeom>
        </p:spPr>
        <p:txBody>
          <a:bodyPr lIns="68580" tIns="34290" rIns="68580" bIns="34290">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61" name="Text Placeholder 5"/>
          <p:cNvSpPr>
            <a:spLocks noGrp="1"/>
          </p:cNvSpPr>
          <p:nvPr>
            <p:ph type="body" sz="quarter" idx="29" hasCustomPrompt="1"/>
          </p:nvPr>
        </p:nvSpPr>
        <p:spPr>
          <a:xfrm>
            <a:off x="4859869" y="4163684"/>
            <a:ext cx="1761067" cy="645386"/>
          </a:xfrm>
          <a:prstGeom prst="rect">
            <a:avLst/>
          </a:prstGeom>
        </p:spPr>
        <p:txBody>
          <a:bodyPr lIns="68580" tIns="34290" rIns="68580" bIns="34290">
            <a:noAutofit/>
          </a:bodyPr>
          <a:lstStyle>
            <a:lvl1pPr marL="0" indent="0" algn="ctr">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Tree>
    <p:extLst>
      <p:ext uri="{BB962C8B-B14F-4D97-AF65-F5344CB8AC3E}">
        <p14:creationId xmlns:p14="http://schemas.microsoft.com/office/powerpoint/2010/main" val="55110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30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nodePh="1">
                                  <p:stCondLst>
                                    <p:cond delay="300"/>
                                  </p:stCondLst>
                                  <p:endCondLst>
                                    <p:cond evt="begin" delay="0">
                                      <p:tn val="8"/>
                                    </p:cond>
                                  </p:end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nodePh="1">
                                  <p:stCondLst>
                                    <p:cond delay="300"/>
                                  </p:stCondLst>
                                  <p:endCondLst>
                                    <p:cond evt="begin" delay="0">
                                      <p:tn val="11"/>
                                    </p:cond>
                                  </p:end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grpId="0" nodeType="withEffect" nodePh="1">
                                  <p:stCondLst>
                                    <p:cond delay="300"/>
                                  </p:stCondLst>
                                  <p:endCondLst>
                                    <p:cond evt="begin" delay="0">
                                      <p:tn val="14"/>
                                    </p:cond>
                                  </p:end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nodePh="1">
                                  <p:stCondLst>
                                    <p:cond delay="300"/>
                                  </p:stCondLst>
                                  <p:endCondLst>
                                    <p:cond evt="begin" delay="0">
                                      <p:tn val="17"/>
                                    </p:cond>
                                  </p:end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par>
                                <p:cTn id="20" presetID="10" presetClass="entr" presetSubtype="0" fill="hold" grpId="0" nodeType="withEffect" nodePh="1">
                                  <p:stCondLst>
                                    <p:cond delay="300"/>
                                  </p:stCondLst>
                                  <p:endCondLst>
                                    <p:cond evt="begin" delay="0">
                                      <p:tn val="20"/>
                                    </p:cond>
                                  </p:end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par>
                                <p:cTn id="23" presetID="37" presetClass="entr" presetSubtype="0" fill="hold" grpId="0" nodeType="withEffect">
                                  <p:stCondLst>
                                    <p:cond delay="300"/>
                                  </p:stCondLst>
                                  <p:childTnLst>
                                    <p:set>
                                      <p:cBhvr>
                                        <p:cTn id="24" dur="1" fill="hold">
                                          <p:stCondLst>
                                            <p:cond delay="0"/>
                                          </p:stCondLst>
                                        </p:cTn>
                                        <p:tgtEl>
                                          <p:spTgt spid="50">
                                            <p:txEl>
                                              <p:pRg st="0" end="0"/>
                                            </p:txEl>
                                          </p:spTgt>
                                        </p:tgtEl>
                                        <p:attrNameLst>
                                          <p:attrName>style.visibility</p:attrName>
                                        </p:attrNameLst>
                                      </p:cBhvr>
                                      <p:to>
                                        <p:strVal val="visible"/>
                                      </p:to>
                                    </p:set>
                                    <p:animEffect transition="in" filter="fade">
                                      <p:cBhvr>
                                        <p:cTn id="25" dur="600"/>
                                        <p:tgtEl>
                                          <p:spTgt spid="50">
                                            <p:txEl>
                                              <p:pRg st="0" end="0"/>
                                            </p:txEl>
                                          </p:spTgt>
                                        </p:tgtEl>
                                      </p:cBhvr>
                                    </p:animEffect>
                                    <p:anim calcmode="lin" valueType="num">
                                      <p:cBhvr>
                                        <p:cTn id="26" dur="600" fill="hold"/>
                                        <p:tgtEl>
                                          <p:spTgt spid="50">
                                            <p:txEl>
                                              <p:pRg st="0" end="0"/>
                                            </p:txEl>
                                          </p:spTgt>
                                        </p:tgtEl>
                                        <p:attrNameLst>
                                          <p:attrName>ppt_x</p:attrName>
                                        </p:attrNameLst>
                                      </p:cBhvr>
                                      <p:tavLst>
                                        <p:tav tm="0">
                                          <p:val>
                                            <p:strVal val="#ppt_x"/>
                                          </p:val>
                                        </p:tav>
                                        <p:tav tm="100000">
                                          <p:val>
                                            <p:strVal val="#ppt_x"/>
                                          </p:val>
                                        </p:tav>
                                      </p:tavLst>
                                    </p:anim>
                                    <p:anim calcmode="lin" valueType="num">
                                      <p:cBhvr>
                                        <p:cTn id="27" dur="540" decel="100000" fill="hold"/>
                                        <p:tgtEl>
                                          <p:spTgt spid="50">
                                            <p:txEl>
                                              <p:pRg st="0" end="0"/>
                                            </p:txEl>
                                          </p:spTgt>
                                        </p:tgtEl>
                                        <p:attrNameLst>
                                          <p:attrName>ppt_y</p:attrName>
                                        </p:attrNameLst>
                                      </p:cBhvr>
                                      <p:tavLst>
                                        <p:tav tm="0">
                                          <p:val>
                                            <p:strVal val="#ppt_y+1"/>
                                          </p:val>
                                        </p:tav>
                                        <p:tav tm="100000">
                                          <p:val>
                                            <p:strVal val="#ppt_y-.03"/>
                                          </p:val>
                                        </p:tav>
                                      </p:tavLst>
                                    </p:anim>
                                    <p:anim calcmode="lin" valueType="num">
                                      <p:cBhvr>
                                        <p:cTn id="28" dur="60" accel="100000" fill="hold">
                                          <p:stCondLst>
                                            <p:cond delay="540"/>
                                          </p:stCondLst>
                                        </p:cTn>
                                        <p:tgtEl>
                                          <p:spTgt spid="50">
                                            <p:txEl>
                                              <p:pRg st="0" end="0"/>
                                            </p:txEl>
                                          </p:spTgt>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300"/>
                                  </p:stCondLst>
                                  <p:childTnLst>
                                    <p:set>
                                      <p:cBhvr>
                                        <p:cTn id="30" dur="1" fill="hold">
                                          <p:stCondLst>
                                            <p:cond delay="0"/>
                                          </p:stCondLst>
                                        </p:cTn>
                                        <p:tgtEl>
                                          <p:spTgt spid="51">
                                            <p:txEl>
                                              <p:pRg st="0" end="0"/>
                                            </p:txEl>
                                          </p:spTgt>
                                        </p:tgtEl>
                                        <p:attrNameLst>
                                          <p:attrName>style.visibility</p:attrName>
                                        </p:attrNameLst>
                                      </p:cBhvr>
                                      <p:to>
                                        <p:strVal val="visible"/>
                                      </p:to>
                                    </p:set>
                                    <p:animEffect transition="in" filter="fade">
                                      <p:cBhvr>
                                        <p:cTn id="31" dur="600"/>
                                        <p:tgtEl>
                                          <p:spTgt spid="51">
                                            <p:txEl>
                                              <p:pRg st="0" end="0"/>
                                            </p:txEl>
                                          </p:spTgt>
                                        </p:tgtEl>
                                      </p:cBhvr>
                                    </p:animEffect>
                                    <p:anim calcmode="lin" valueType="num">
                                      <p:cBhvr>
                                        <p:cTn id="32" dur="600" fill="hold"/>
                                        <p:tgtEl>
                                          <p:spTgt spid="51">
                                            <p:txEl>
                                              <p:pRg st="0" end="0"/>
                                            </p:txEl>
                                          </p:spTgt>
                                        </p:tgtEl>
                                        <p:attrNameLst>
                                          <p:attrName>ppt_x</p:attrName>
                                        </p:attrNameLst>
                                      </p:cBhvr>
                                      <p:tavLst>
                                        <p:tav tm="0">
                                          <p:val>
                                            <p:strVal val="#ppt_x"/>
                                          </p:val>
                                        </p:tav>
                                        <p:tav tm="100000">
                                          <p:val>
                                            <p:strVal val="#ppt_x"/>
                                          </p:val>
                                        </p:tav>
                                      </p:tavLst>
                                    </p:anim>
                                    <p:anim calcmode="lin" valueType="num">
                                      <p:cBhvr>
                                        <p:cTn id="33" dur="540" decel="100000" fill="hold"/>
                                        <p:tgtEl>
                                          <p:spTgt spid="51">
                                            <p:txEl>
                                              <p:pRg st="0" end="0"/>
                                            </p:txEl>
                                          </p:spTgt>
                                        </p:tgtEl>
                                        <p:attrNameLst>
                                          <p:attrName>ppt_y</p:attrName>
                                        </p:attrNameLst>
                                      </p:cBhvr>
                                      <p:tavLst>
                                        <p:tav tm="0">
                                          <p:val>
                                            <p:strVal val="#ppt_y+1"/>
                                          </p:val>
                                        </p:tav>
                                        <p:tav tm="100000">
                                          <p:val>
                                            <p:strVal val="#ppt_y-.03"/>
                                          </p:val>
                                        </p:tav>
                                      </p:tavLst>
                                    </p:anim>
                                    <p:anim calcmode="lin" valueType="num">
                                      <p:cBhvr>
                                        <p:cTn id="34" dur="60" accel="100000" fill="hold">
                                          <p:stCondLst>
                                            <p:cond delay="540"/>
                                          </p:stCondLst>
                                        </p:cTn>
                                        <p:tgtEl>
                                          <p:spTgt spid="51">
                                            <p:txEl>
                                              <p:pRg st="0" end="0"/>
                                            </p:txEl>
                                          </p:spTgt>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300"/>
                                  </p:stCondLst>
                                  <p:childTnLst>
                                    <p:set>
                                      <p:cBhvr>
                                        <p:cTn id="36" dur="1" fill="hold">
                                          <p:stCondLst>
                                            <p:cond delay="0"/>
                                          </p:stCondLst>
                                        </p:cTn>
                                        <p:tgtEl>
                                          <p:spTgt spid="52">
                                            <p:txEl>
                                              <p:pRg st="0" end="0"/>
                                            </p:txEl>
                                          </p:spTgt>
                                        </p:tgtEl>
                                        <p:attrNameLst>
                                          <p:attrName>style.visibility</p:attrName>
                                        </p:attrNameLst>
                                      </p:cBhvr>
                                      <p:to>
                                        <p:strVal val="visible"/>
                                      </p:to>
                                    </p:set>
                                    <p:animEffect transition="in" filter="fade">
                                      <p:cBhvr>
                                        <p:cTn id="37" dur="600"/>
                                        <p:tgtEl>
                                          <p:spTgt spid="52">
                                            <p:txEl>
                                              <p:pRg st="0" end="0"/>
                                            </p:txEl>
                                          </p:spTgt>
                                        </p:tgtEl>
                                      </p:cBhvr>
                                    </p:animEffect>
                                    <p:anim calcmode="lin" valueType="num">
                                      <p:cBhvr>
                                        <p:cTn id="38" dur="600" fill="hold"/>
                                        <p:tgtEl>
                                          <p:spTgt spid="52">
                                            <p:txEl>
                                              <p:pRg st="0" end="0"/>
                                            </p:txEl>
                                          </p:spTgt>
                                        </p:tgtEl>
                                        <p:attrNameLst>
                                          <p:attrName>ppt_x</p:attrName>
                                        </p:attrNameLst>
                                      </p:cBhvr>
                                      <p:tavLst>
                                        <p:tav tm="0">
                                          <p:val>
                                            <p:strVal val="#ppt_x"/>
                                          </p:val>
                                        </p:tav>
                                        <p:tav tm="100000">
                                          <p:val>
                                            <p:strVal val="#ppt_x"/>
                                          </p:val>
                                        </p:tav>
                                      </p:tavLst>
                                    </p:anim>
                                    <p:anim calcmode="lin" valueType="num">
                                      <p:cBhvr>
                                        <p:cTn id="39" dur="540" decel="100000" fill="hold"/>
                                        <p:tgtEl>
                                          <p:spTgt spid="52">
                                            <p:txEl>
                                              <p:pRg st="0" end="0"/>
                                            </p:txEl>
                                          </p:spTgt>
                                        </p:tgtEl>
                                        <p:attrNameLst>
                                          <p:attrName>ppt_y</p:attrName>
                                        </p:attrNameLst>
                                      </p:cBhvr>
                                      <p:tavLst>
                                        <p:tav tm="0">
                                          <p:val>
                                            <p:strVal val="#ppt_y+1"/>
                                          </p:val>
                                        </p:tav>
                                        <p:tav tm="100000">
                                          <p:val>
                                            <p:strVal val="#ppt_y-.03"/>
                                          </p:val>
                                        </p:tav>
                                      </p:tavLst>
                                    </p:anim>
                                    <p:anim calcmode="lin" valueType="num">
                                      <p:cBhvr>
                                        <p:cTn id="40" dur="60" accel="100000" fill="hold">
                                          <p:stCondLst>
                                            <p:cond delay="540"/>
                                          </p:stCondLst>
                                        </p:cTn>
                                        <p:tgtEl>
                                          <p:spTgt spid="52">
                                            <p:txEl>
                                              <p:pRg st="0" end="0"/>
                                            </p:txEl>
                                          </p:spTgt>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300"/>
                                  </p:stCondLst>
                                  <p:childTnLst>
                                    <p:set>
                                      <p:cBhvr>
                                        <p:cTn id="42" dur="1" fill="hold">
                                          <p:stCondLst>
                                            <p:cond delay="0"/>
                                          </p:stCondLst>
                                        </p:cTn>
                                        <p:tgtEl>
                                          <p:spTgt spid="53">
                                            <p:txEl>
                                              <p:pRg st="0" end="0"/>
                                            </p:txEl>
                                          </p:spTgt>
                                        </p:tgtEl>
                                        <p:attrNameLst>
                                          <p:attrName>style.visibility</p:attrName>
                                        </p:attrNameLst>
                                      </p:cBhvr>
                                      <p:to>
                                        <p:strVal val="visible"/>
                                      </p:to>
                                    </p:set>
                                    <p:animEffect transition="in" filter="fade">
                                      <p:cBhvr>
                                        <p:cTn id="43" dur="600"/>
                                        <p:tgtEl>
                                          <p:spTgt spid="53">
                                            <p:txEl>
                                              <p:pRg st="0" end="0"/>
                                            </p:txEl>
                                          </p:spTgt>
                                        </p:tgtEl>
                                      </p:cBhvr>
                                    </p:animEffect>
                                    <p:anim calcmode="lin" valueType="num">
                                      <p:cBhvr>
                                        <p:cTn id="44" dur="600" fill="hold"/>
                                        <p:tgtEl>
                                          <p:spTgt spid="53">
                                            <p:txEl>
                                              <p:pRg st="0" end="0"/>
                                            </p:txEl>
                                          </p:spTgt>
                                        </p:tgtEl>
                                        <p:attrNameLst>
                                          <p:attrName>ppt_x</p:attrName>
                                        </p:attrNameLst>
                                      </p:cBhvr>
                                      <p:tavLst>
                                        <p:tav tm="0">
                                          <p:val>
                                            <p:strVal val="#ppt_x"/>
                                          </p:val>
                                        </p:tav>
                                        <p:tav tm="100000">
                                          <p:val>
                                            <p:strVal val="#ppt_x"/>
                                          </p:val>
                                        </p:tav>
                                      </p:tavLst>
                                    </p:anim>
                                    <p:anim calcmode="lin" valueType="num">
                                      <p:cBhvr>
                                        <p:cTn id="45" dur="540" decel="100000" fill="hold"/>
                                        <p:tgtEl>
                                          <p:spTgt spid="53">
                                            <p:txEl>
                                              <p:pRg st="0" end="0"/>
                                            </p:txEl>
                                          </p:spTgt>
                                        </p:tgtEl>
                                        <p:attrNameLst>
                                          <p:attrName>ppt_y</p:attrName>
                                        </p:attrNameLst>
                                      </p:cBhvr>
                                      <p:tavLst>
                                        <p:tav tm="0">
                                          <p:val>
                                            <p:strVal val="#ppt_y+1"/>
                                          </p:val>
                                        </p:tav>
                                        <p:tav tm="100000">
                                          <p:val>
                                            <p:strVal val="#ppt_y-.03"/>
                                          </p:val>
                                        </p:tav>
                                      </p:tavLst>
                                    </p:anim>
                                    <p:anim calcmode="lin" valueType="num">
                                      <p:cBhvr>
                                        <p:cTn id="46" dur="60" accel="100000" fill="hold">
                                          <p:stCondLst>
                                            <p:cond delay="540"/>
                                          </p:stCondLst>
                                        </p:cTn>
                                        <p:tgtEl>
                                          <p:spTgt spid="53">
                                            <p:txEl>
                                              <p:pRg st="0" end="0"/>
                                            </p:txEl>
                                          </p:spTgt>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300"/>
                                  </p:stCondLst>
                                  <p:childTnLst>
                                    <p:set>
                                      <p:cBhvr>
                                        <p:cTn id="48" dur="1" fill="hold">
                                          <p:stCondLst>
                                            <p:cond delay="0"/>
                                          </p:stCondLst>
                                        </p:cTn>
                                        <p:tgtEl>
                                          <p:spTgt spid="54">
                                            <p:txEl>
                                              <p:pRg st="0" end="0"/>
                                            </p:txEl>
                                          </p:spTgt>
                                        </p:tgtEl>
                                        <p:attrNameLst>
                                          <p:attrName>style.visibility</p:attrName>
                                        </p:attrNameLst>
                                      </p:cBhvr>
                                      <p:to>
                                        <p:strVal val="visible"/>
                                      </p:to>
                                    </p:set>
                                    <p:animEffect transition="in" filter="fade">
                                      <p:cBhvr>
                                        <p:cTn id="49" dur="600"/>
                                        <p:tgtEl>
                                          <p:spTgt spid="54">
                                            <p:txEl>
                                              <p:pRg st="0" end="0"/>
                                            </p:txEl>
                                          </p:spTgt>
                                        </p:tgtEl>
                                      </p:cBhvr>
                                    </p:animEffect>
                                    <p:anim calcmode="lin" valueType="num">
                                      <p:cBhvr>
                                        <p:cTn id="50" dur="600" fill="hold"/>
                                        <p:tgtEl>
                                          <p:spTgt spid="54">
                                            <p:txEl>
                                              <p:pRg st="0" end="0"/>
                                            </p:txEl>
                                          </p:spTgt>
                                        </p:tgtEl>
                                        <p:attrNameLst>
                                          <p:attrName>ppt_x</p:attrName>
                                        </p:attrNameLst>
                                      </p:cBhvr>
                                      <p:tavLst>
                                        <p:tav tm="0">
                                          <p:val>
                                            <p:strVal val="#ppt_x"/>
                                          </p:val>
                                        </p:tav>
                                        <p:tav tm="100000">
                                          <p:val>
                                            <p:strVal val="#ppt_x"/>
                                          </p:val>
                                        </p:tav>
                                      </p:tavLst>
                                    </p:anim>
                                    <p:anim calcmode="lin" valueType="num">
                                      <p:cBhvr>
                                        <p:cTn id="51" dur="540" decel="100000" fill="hold"/>
                                        <p:tgtEl>
                                          <p:spTgt spid="54">
                                            <p:txEl>
                                              <p:pRg st="0" end="0"/>
                                            </p:txEl>
                                          </p:spTgt>
                                        </p:tgtEl>
                                        <p:attrNameLst>
                                          <p:attrName>ppt_y</p:attrName>
                                        </p:attrNameLst>
                                      </p:cBhvr>
                                      <p:tavLst>
                                        <p:tav tm="0">
                                          <p:val>
                                            <p:strVal val="#ppt_y+1"/>
                                          </p:val>
                                        </p:tav>
                                        <p:tav tm="100000">
                                          <p:val>
                                            <p:strVal val="#ppt_y-.03"/>
                                          </p:val>
                                        </p:tav>
                                      </p:tavLst>
                                    </p:anim>
                                    <p:anim calcmode="lin" valueType="num">
                                      <p:cBhvr>
                                        <p:cTn id="52" dur="60" accel="100000" fill="hold">
                                          <p:stCondLst>
                                            <p:cond delay="540"/>
                                          </p:stCondLst>
                                        </p:cTn>
                                        <p:tgtEl>
                                          <p:spTgt spid="54">
                                            <p:txEl>
                                              <p:pRg st="0" end="0"/>
                                            </p:txEl>
                                          </p:spTgt>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300"/>
                                  </p:stCondLst>
                                  <p:childTnLst>
                                    <p:set>
                                      <p:cBhvr>
                                        <p:cTn id="54" dur="1" fill="hold">
                                          <p:stCondLst>
                                            <p:cond delay="0"/>
                                          </p:stCondLst>
                                        </p:cTn>
                                        <p:tgtEl>
                                          <p:spTgt spid="55">
                                            <p:txEl>
                                              <p:pRg st="0" end="0"/>
                                            </p:txEl>
                                          </p:spTgt>
                                        </p:tgtEl>
                                        <p:attrNameLst>
                                          <p:attrName>style.visibility</p:attrName>
                                        </p:attrNameLst>
                                      </p:cBhvr>
                                      <p:to>
                                        <p:strVal val="visible"/>
                                      </p:to>
                                    </p:set>
                                    <p:animEffect transition="in" filter="fade">
                                      <p:cBhvr>
                                        <p:cTn id="55" dur="600"/>
                                        <p:tgtEl>
                                          <p:spTgt spid="55">
                                            <p:txEl>
                                              <p:pRg st="0" end="0"/>
                                            </p:txEl>
                                          </p:spTgt>
                                        </p:tgtEl>
                                      </p:cBhvr>
                                    </p:animEffect>
                                    <p:anim calcmode="lin" valueType="num">
                                      <p:cBhvr>
                                        <p:cTn id="56" dur="600" fill="hold"/>
                                        <p:tgtEl>
                                          <p:spTgt spid="55">
                                            <p:txEl>
                                              <p:pRg st="0" end="0"/>
                                            </p:txEl>
                                          </p:spTgt>
                                        </p:tgtEl>
                                        <p:attrNameLst>
                                          <p:attrName>ppt_x</p:attrName>
                                        </p:attrNameLst>
                                      </p:cBhvr>
                                      <p:tavLst>
                                        <p:tav tm="0">
                                          <p:val>
                                            <p:strVal val="#ppt_x"/>
                                          </p:val>
                                        </p:tav>
                                        <p:tav tm="100000">
                                          <p:val>
                                            <p:strVal val="#ppt_x"/>
                                          </p:val>
                                        </p:tav>
                                      </p:tavLst>
                                    </p:anim>
                                    <p:anim calcmode="lin" valueType="num">
                                      <p:cBhvr>
                                        <p:cTn id="57" dur="540" decel="100000" fill="hold"/>
                                        <p:tgtEl>
                                          <p:spTgt spid="55">
                                            <p:txEl>
                                              <p:pRg st="0" end="0"/>
                                            </p:txEl>
                                          </p:spTgt>
                                        </p:tgtEl>
                                        <p:attrNameLst>
                                          <p:attrName>ppt_y</p:attrName>
                                        </p:attrNameLst>
                                      </p:cBhvr>
                                      <p:tavLst>
                                        <p:tav tm="0">
                                          <p:val>
                                            <p:strVal val="#ppt_y+1"/>
                                          </p:val>
                                        </p:tav>
                                        <p:tav tm="100000">
                                          <p:val>
                                            <p:strVal val="#ppt_y-.03"/>
                                          </p:val>
                                        </p:tav>
                                      </p:tavLst>
                                    </p:anim>
                                    <p:anim calcmode="lin" valueType="num">
                                      <p:cBhvr>
                                        <p:cTn id="58" dur="60" accel="100000" fill="hold">
                                          <p:stCondLst>
                                            <p:cond delay="540"/>
                                          </p:stCondLst>
                                        </p:cTn>
                                        <p:tgtEl>
                                          <p:spTgt spid="55">
                                            <p:txEl>
                                              <p:pRg st="0" end="0"/>
                                            </p:txEl>
                                          </p:spTgt>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300"/>
                                  </p:stCondLst>
                                  <p:childTnLst>
                                    <p:set>
                                      <p:cBhvr>
                                        <p:cTn id="60" dur="1" fill="hold">
                                          <p:stCondLst>
                                            <p:cond delay="0"/>
                                          </p:stCondLst>
                                        </p:cTn>
                                        <p:tgtEl>
                                          <p:spTgt spid="56">
                                            <p:txEl>
                                              <p:pRg st="0" end="0"/>
                                            </p:txEl>
                                          </p:spTgt>
                                        </p:tgtEl>
                                        <p:attrNameLst>
                                          <p:attrName>style.visibility</p:attrName>
                                        </p:attrNameLst>
                                      </p:cBhvr>
                                      <p:to>
                                        <p:strVal val="visible"/>
                                      </p:to>
                                    </p:set>
                                    <p:animEffect transition="in" filter="fade">
                                      <p:cBhvr>
                                        <p:cTn id="61" dur="600"/>
                                        <p:tgtEl>
                                          <p:spTgt spid="56">
                                            <p:txEl>
                                              <p:pRg st="0" end="0"/>
                                            </p:txEl>
                                          </p:spTgt>
                                        </p:tgtEl>
                                      </p:cBhvr>
                                    </p:animEffect>
                                    <p:anim calcmode="lin" valueType="num">
                                      <p:cBhvr>
                                        <p:cTn id="62" dur="600" fill="hold"/>
                                        <p:tgtEl>
                                          <p:spTgt spid="56">
                                            <p:txEl>
                                              <p:pRg st="0" end="0"/>
                                            </p:txEl>
                                          </p:spTgt>
                                        </p:tgtEl>
                                        <p:attrNameLst>
                                          <p:attrName>ppt_x</p:attrName>
                                        </p:attrNameLst>
                                      </p:cBhvr>
                                      <p:tavLst>
                                        <p:tav tm="0">
                                          <p:val>
                                            <p:strVal val="#ppt_x"/>
                                          </p:val>
                                        </p:tav>
                                        <p:tav tm="100000">
                                          <p:val>
                                            <p:strVal val="#ppt_x"/>
                                          </p:val>
                                        </p:tav>
                                      </p:tavLst>
                                    </p:anim>
                                    <p:anim calcmode="lin" valueType="num">
                                      <p:cBhvr>
                                        <p:cTn id="63" dur="540" decel="100000" fill="hold"/>
                                        <p:tgtEl>
                                          <p:spTgt spid="56">
                                            <p:txEl>
                                              <p:pRg st="0" end="0"/>
                                            </p:txEl>
                                          </p:spTgt>
                                        </p:tgtEl>
                                        <p:attrNameLst>
                                          <p:attrName>ppt_y</p:attrName>
                                        </p:attrNameLst>
                                      </p:cBhvr>
                                      <p:tavLst>
                                        <p:tav tm="0">
                                          <p:val>
                                            <p:strVal val="#ppt_y+1"/>
                                          </p:val>
                                        </p:tav>
                                        <p:tav tm="100000">
                                          <p:val>
                                            <p:strVal val="#ppt_y-.03"/>
                                          </p:val>
                                        </p:tav>
                                      </p:tavLst>
                                    </p:anim>
                                    <p:anim calcmode="lin" valueType="num">
                                      <p:cBhvr>
                                        <p:cTn id="64" dur="60" accel="100000" fill="hold">
                                          <p:stCondLst>
                                            <p:cond delay="540"/>
                                          </p:stCondLst>
                                        </p:cTn>
                                        <p:tgtEl>
                                          <p:spTgt spid="56">
                                            <p:txEl>
                                              <p:pRg st="0" end="0"/>
                                            </p:txEl>
                                          </p:spTgt>
                                        </p:tgtEl>
                                        <p:attrNameLst>
                                          <p:attrName>ppt_y</p:attrName>
                                        </p:attrNameLst>
                                      </p:cBhvr>
                                      <p:tavLst>
                                        <p:tav tm="0">
                                          <p:val>
                                            <p:strVal val="#ppt_y-.03"/>
                                          </p:val>
                                        </p:tav>
                                        <p:tav tm="100000">
                                          <p:val>
                                            <p:strVal val="#ppt_y"/>
                                          </p:val>
                                        </p:tav>
                                      </p:tavLst>
                                    </p:anim>
                                  </p:childTnLst>
                                </p:cTn>
                              </p:par>
                              <p:par>
                                <p:cTn id="65" presetID="37" presetClass="entr" presetSubtype="0" fill="hold" grpId="0" nodeType="withEffect">
                                  <p:stCondLst>
                                    <p:cond delay="300"/>
                                  </p:stCondLst>
                                  <p:childTnLst>
                                    <p:set>
                                      <p:cBhvr>
                                        <p:cTn id="66" dur="1" fill="hold">
                                          <p:stCondLst>
                                            <p:cond delay="0"/>
                                          </p:stCondLst>
                                        </p:cTn>
                                        <p:tgtEl>
                                          <p:spTgt spid="57">
                                            <p:txEl>
                                              <p:pRg st="0" end="0"/>
                                            </p:txEl>
                                          </p:spTgt>
                                        </p:tgtEl>
                                        <p:attrNameLst>
                                          <p:attrName>style.visibility</p:attrName>
                                        </p:attrNameLst>
                                      </p:cBhvr>
                                      <p:to>
                                        <p:strVal val="visible"/>
                                      </p:to>
                                    </p:set>
                                    <p:animEffect transition="in" filter="fade">
                                      <p:cBhvr>
                                        <p:cTn id="67" dur="600"/>
                                        <p:tgtEl>
                                          <p:spTgt spid="57">
                                            <p:txEl>
                                              <p:pRg st="0" end="0"/>
                                            </p:txEl>
                                          </p:spTgt>
                                        </p:tgtEl>
                                      </p:cBhvr>
                                    </p:animEffect>
                                    <p:anim calcmode="lin" valueType="num">
                                      <p:cBhvr>
                                        <p:cTn id="68" dur="600" fill="hold"/>
                                        <p:tgtEl>
                                          <p:spTgt spid="57">
                                            <p:txEl>
                                              <p:pRg st="0" end="0"/>
                                            </p:txEl>
                                          </p:spTgt>
                                        </p:tgtEl>
                                        <p:attrNameLst>
                                          <p:attrName>ppt_x</p:attrName>
                                        </p:attrNameLst>
                                      </p:cBhvr>
                                      <p:tavLst>
                                        <p:tav tm="0">
                                          <p:val>
                                            <p:strVal val="#ppt_x"/>
                                          </p:val>
                                        </p:tav>
                                        <p:tav tm="100000">
                                          <p:val>
                                            <p:strVal val="#ppt_x"/>
                                          </p:val>
                                        </p:tav>
                                      </p:tavLst>
                                    </p:anim>
                                    <p:anim calcmode="lin" valueType="num">
                                      <p:cBhvr>
                                        <p:cTn id="69" dur="540" decel="100000" fill="hold"/>
                                        <p:tgtEl>
                                          <p:spTgt spid="57">
                                            <p:txEl>
                                              <p:pRg st="0" end="0"/>
                                            </p:txEl>
                                          </p:spTgt>
                                        </p:tgtEl>
                                        <p:attrNameLst>
                                          <p:attrName>ppt_y</p:attrName>
                                        </p:attrNameLst>
                                      </p:cBhvr>
                                      <p:tavLst>
                                        <p:tav tm="0">
                                          <p:val>
                                            <p:strVal val="#ppt_y+1"/>
                                          </p:val>
                                        </p:tav>
                                        <p:tav tm="100000">
                                          <p:val>
                                            <p:strVal val="#ppt_y-.03"/>
                                          </p:val>
                                        </p:tav>
                                      </p:tavLst>
                                    </p:anim>
                                    <p:anim calcmode="lin" valueType="num">
                                      <p:cBhvr>
                                        <p:cTn id="70" dur="60" accel="100000" fill="hold">
                                          <p:stCondLst>
                                            <p:cond delay="540"/>
                                          </p:stCondLst>
                                        </p:cTn>
                                        <p:tgtEl>
                                          <p:spTgt spid="57">
                                            <p:txEl>
                                              <p:pRg st="0" end="0"/>
                                            </p:txEl>
                                          </p:spTgt>
                                        </p:tgtEl>
                                        <p:attrNameLst>
                                          <p:attrName>ppt_y</p:attrName>
                                        </p:attrNameLst>
                                      </p:cBhvr>
                                      <p:tavLst>
                                        <p:tav tm="0">
                                          <p:val>
                                            <p:strVal val="#ppt_y-.03"/>
                                          </p:val>
                                        </p:tav>
                                        <p:tav tm="100000">
                                          <p:val>
                                            <p:strVal val="#ppt_y"/>
                                          </p:val>
                                        </p:tav>
                                      </p:tavLst>
                                    </p:anim>
                                  </p:childTnLst>
                                </p:cTn>
                              </p:par>
                              <p:par>
                                <p:cTn id="71" presetID="37" presetClass="entr" presetSubtype="0" fill="hold" grpId="0" nodeType="withEffect">
                                  <p:stCondLst>
                                    <p:cond delay="300"/>
                                  </p:stCondLst>
                                  <p:childTnLst>
                                    <p:set>
                                      <p:cBhvr>
                                        <p:cTn id="72" dur="1" fill="hold">
                                          <p:stCondLst>
                                            <p:cond delay="0"/>
                                          </p:stCondLst>
                                        </p:cTn>
                                        <p:tgtEl>
                                          <p:spTgt spid="58">
                                            <p:txEl>
                                              <p:pRg st="0" end="0"/>
                                            </p:txEl>
                                          </p:spTgt>
                                        </p:tgtEl>
                                        <p:attrNameLst>
                                          <p:attrName>style.visibility</p:attrName>
                                        </p:attrNameLst>
                                      </p:cBhvr>
                                      <p:to>
                                        <p:strVal val="visible"/>
                                      </p:to>
                                    </p:set>
                                    <p:animEffect transition="in" filter="fade">
                                      <p:cBhvr>
                                        <p:cTn id="73" dur="600"/>
                                        <p:tgtEl>
                                          <p:spTgt spid="58">
                                            <p:txEl>
                                              <p:pRg st="0" end="0"/>
                                            </p:txEl>
                                          </p:spTgt>
                                        </p:tgtEl>
                                      </p:cBhvr>
                                    </p:animEffect>
                                    <p:anim calcmode="lin" valueType="num">
                                      <p:cBhvr>
                                        <p:cTn id="74" dur="600" fill="hold"/>
                                        <p:tgtEl>
                                          <p:spTgt spid="58">
                                            <p:txEl>
                                              <p:pRg st="0" end="0"/>
                                            </p:txEl>
                                          </p:spTgt>
                                        </p:tgtEl>
                                        <p:attrNameLst>
                                          <p:attrName>ppt_x</p:attrName>
                                        </p:attrNameLst>
                                      </p:cBhvr>
                                      <p:tavLst>
                                        <p:tav tm="0">
                                          <p:val>
                                            <p:strVal val="#ppt_x"/>
                                          </p:val>
                                        </p:tav>
                                        <p:tav tm="100000">
                                          <p:val>
                                            <p:strVal val="#ppt_x"/>
                                          </p:val>
                                        </p:tav>
                                      </p:tavLst>
                                    </p:anim>
                                    <p:anim calcmode="lin" valueType="num">
                                      <p:cBhvr>
                                        <p:cTn id="75" dur="540" decel="100000" fill="hold"/>
                                        <p:tgtEl>
                                          <p:spTgt spid="58">
                                            <p:txEl>
                                              <p:pRg st="0" end="0"/>
                                            </p:txEl>
                                          </p:spTgt>
                                        </p:tgtEl>
                                        <p:attrNameLst>
                                          <p:attrName>ppt_y</p:attrName>
                                        </p:attrNameLst>
                                      </p:cBhvr>
                                      <p:tavLst>
                                        <p:tav tm="0">
                                          <p:val>
                                            <p:strVal val="#ppt_y+1"/>
                                          </p:val>
                                        </p:tav>
                                        <p:tav tm="100000">
                                          <p:val>
                                            <p:strVal val="#ppt_y-.03"/>
                                          </p:val>
                                        </p:tav>
                                      </p:tavLst>
                                    </p:anim>
                                    <p:anim calcmode="lin" valueType="num">
                                      <p:cBhvr>
                                        <p:cTn id="76" dur="60" accel="100000" fill="hold">
                                          <p:stCondLst>
                                            <p:cond delay="540"/>
                                          </p:stCondLst>
                                        </p:cTn>
                                        <p:tgtEl>
                                          <p:spTgt spid="58">
                                            <p:txEl>
                                              <p:pRg st="0" end="0"/>
                                            </p:txEl>
                                          </p:spTgt>
                                        </p:tgtEl>
                                        <p:attrNameLst>
                                          <p:attrName>ppt_y</p:attrName>
                                        </p:attrNameLst>
                                      </p:cBhvr>
                                      <p:tavLst>
                                        <p:tav tm="0">
                                          <p:val>
                                            <p:strVal val="#ppt_y-.03"/>
                                          </p:val>
                                        </p:tav>
                                        <p:tav tm="100000">
                                          <p:val>
                                            <p:strVal val="#ppt_y"/>
                                          </p:val>
                                        </p:tav>
                                      </p:tavLst>
                                    </p:anim>
                                  </p:childTnLst>
                                </p:cTn>
                              </p:par>
                              <p:par>
                                <p:cTn id="77" presetID="37" presetClass="entr" presetSubtype="0" fill="hold" grpId="0" nodeType="withEffect">
                                  <p:stCondLst>
                                    <p:cond delay="300"/>
                                  </p:stCondLst>
                                  <p:childTnLst>
                                    <p:set>
                                      <p:cBhvr>
                                        <p:cTn id="78" dur="1" fill="hold">
                                          <p:stCondLst>
                                            <p:cond delay="0"/>
                                          </p:stCondLst>
                                        </p:cTn>
                                        <p:tgtEl>
                                          <p:spTgt spid="59">
                                            <p:txEl>
                                              <p:pRg st="0" end="0"/>
                                            </p:txEl>
                                          </p:spTgt>
                                        </p:tgtEl>
                                        <p:attrNameLst>
                                          <p:attrName>style.visibility</p:attrName>
                                        </p:attrNameLst>
                                      </p:cBhvr>
                                      <p:to>
                                        <p:strVal val="visible"/>
                                      </p:to>
                                    </p:set>
                                    <p:animEffect transition="in" filter="fade">
                                      <p:cBhvr>
                                        <p:cTn id="79" dur="600"/>
                                        <p:tgtEl>
                                          <p:spTgt spid="59">
                                            <p:txEl>
                                              <p:pRg st="0" end="0"/>
                                            </p:txEl>
                                          </p:spTgt>
                                        </p:tgtEl>
                                      </p:cBhvr>
                                    </p:animEffect>
                                    <p:anim calcmode="lin" valueType="num">
                                      <p:cBhvr>
                                        <p:cTn id="80" dur="60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81" dur="540" decel="100000" fill="hold"/>
                                        <p:tgtEl>
                                          <p:spTgt spid="59">
                                            <p:txEl>
                                              <p:pRg st="0" end="0"/>
                                            </p:txEl>
                                          </p:spTgt>
                                        </p:tgtEl>
                                        <p:attrNameLst>
                                          <p:attrName>ppt_y</p:attrName>
                                        </p:attrNameLst>
                                      </p:cBhvr>
                                      <p:tavLst>
                                        <p:tav tm="0">
                                          <p:val>
                                            <p:strVal val="#ppt_y+1"/>
                                          </p:val>
                                        </p:tav>
                                        <p:tav tm="100000">
                                          <p:val>
                                            <p:strVal val="#ppt_y-.03"/>
                                          </p:val>
                                        </p:tav>
                                      </p:tavLst>
                                    </p:anim>
                                    <p:anim calcmode="lin" valueType="num">
                                      <p:cBhvr>
                                        <p:cTn id="82" dur="60" accel="100000" fill="hold">
                                          <p:stCondLst>
                                            <p:cond delay="540"/>
                                          </p:stCondLst>
                                        </p:cTn>
                                        <p:tgtEl>
                                          <p:spTgt spid="59">
                                            <p:txEl>
                                              <p:pRg st="0" end="0"/>
                                            </p:txEl>
                                          </p:spTgt>
                                        </p:tgtEl>
                                        <p:attrNameLst>
                                          <p:attrName>ppt_y</p:attrName>
                                        </p:attrNameLst>
                                      </p:cBhvr>
                                      <p:tavLst>
                                        <p:tav tm="0">
                                          <p:val>
                                            <p:strVal val="#ppt_y-.03"/>
                                          </p:val>
                                        </p:tav>
                                        <p:tav tm="100000">
                                          <p:val>
                                            <p:strVal val="#ppt_y"/>
                                          </p:val>
                                        </p:tav>
                                      </p:tavLst>
                                    </p:anim>
                                  </p:childTnLst>
                                </p:cTn>
                              </p:par>
                              <p:par>
                                <p:cTn id="83" presetID="37" presetClass="entr" presetSubtype="0" fill="hold" grpId="0" nodeType="withEffect">
                                  <p:stCondLst>
                                    <p:cond delay="300"/>
                                  </p:stCondLst>
                                  <p:childTnLst>
                                    <p:set>
                                      <p:cBhvr>
                                        <p:cTn id="84" dur="1" fill="hold">
                                          <p:stCondLst>
                                            <p:cond delay="0"/>
                                          </p:stCondLst>
                                        </p:cTn>
                                        <p:tgtEl>
                                          <p:spTgt spid="60">
                                            <p:txEl>
                                              <p:pRg st="0" end="0"/>
                                            </p:txEl>
                                          </p:spTgt>
                                        </p:tgtEl>
                                        <p:attrNameLst>
                                          <p:attrName>style.visibility</p:attrName>
                                        </p:attrNameLst>
                                      </p:cBhvr>
                                      <p:to>
                                        <p:strVal val="visible"/>
                                      </p:to>
                                    </p:set>
                                    <p:animEffect transition="in" filter="fade">
                                      <p:cBhvr>
                                        <p:cTn id="85" dur="600"/>
                                        <p:tgtEl>
                                          <p:spTgt spid="60">
                                            <p:txEl>
                                              <p:pRg st="0" end="0"/>
                                            </p:txEl>
                                          </p:spTgt>
                                        </p:tgtEl>
                                      </p:cBhvr>
                                    </p:animEffect>
                                    <p:anim calcmode="lin" valueType="num">
                                      <p:cBhvr>
                                        <p:cTn id="86" dur="600" fill="hold"/>
                                        <p:tgtEl>
                                          <p:spTgt spid="60">
                                            <p:txEl>
                                              <p:pRg st="0" end="0"/>
                                            </p:txEl>
                                          </p:spTgt>
                                        </p:tgtEl>
                                        <p:attrNameLst>
                                          <p:attrName>ppt_x</p:attrName>
                                        </p:attrNameLst>
                                      </p:cBhvr>
                                      <p:tavLst>
                                        <p:tav tm="0">
                                          <p:val>
                                            <p:strVal val="#ppt_x"/>
                                          </p:val>
                                        </p:tav>
                                        <p:tav tm="100000">
                                          <p:val>
                                            <p:strVal val="#ppt_x"/>
                                          </p:val>
                                        </p:tav>
                                      </p:tavLst>
                                    </p:anim>
                                    <p:anim calcmode="lin" valueType="num">
                                      <p:cBhvr>
                                        <p:cTn id="87" dur="540" decel="100000" fill="hold"/>
                                        <p:tgtEl>
                                          <p:spTgt spid="60">
                                            <p:txEl>
                                              <p:pRg st="0" end="0"/>
                                            </p:txEl>
                                          </p:spTgt>
                                        </p:tgtEl>
                                        <p:attrNameLst>
                                          <p:attrName>ppt_y</p:attrName>
                                        </p:attrNameLst>
                                      </p:cBhvr>
                                      <p:tavLst>
                                        <p:tav tm="0">
                                          <p:val>
                                            <p:strVal val="#ppt_y+1"/>
                                          </p:val>
                                        </p:tav>
                                        <p:tav tm="100000">
                                          <p:val>
                                            <p:strVal val="#ppt_y-.03"/>
                                          </p:val>
                                        </p:tav>
                                      </p:tavLst>
                                    </p:anim>
                                    <p:anim calcmode="lin" valueType="num">
                                      <p:cBhvr>
                                        <p:cTn id="88" dur="60" accel="100000" fill="hold">
                                          <p:stCondLst>
                                            <p:cond delay="540"/>
                                          </p:stCondLst>
                                        </p:cTn>
                                        <p:tgtEl>
                                          <p:spTgt spid="60">
                                            <p:txEl>
                                              <p:pRg st="0" end="0"/>
                                            </p:txEl>
                                          </p:spTgt>
                                        </p:tgtEl>
                                        <p:attrNameLst>
                                          <p:attrName>ppt_y</p:attrName>
                                        </p:attrNameLst>
                                      </p:cBhvr>
                                      <p:tavLst>
                                        <p:tav tm="0">
                                          <p:val>
                                            <p:strVal val="#ppt_y-.03"/>
                                          </p:val>
                                        </p:tav>
                                        <p:tav tm="100000">
                                          <p:val>
                                            <p:strVal val="#ppt_y"/>
                                          </p:val>
                                        </p:tav>
                                      </p:tavLst>
                                    </p:anim>
                                  </p:childTnLst>
                                </p:cTn>
                              </p:par>
                              <p:par>
                                <p:cTn id="89" presetID="37" presetClass="entr" presetSubtype="0" fill="hold" grpId="0" nodeType="withEffect">
                                  <p:stCondLst>
                                    <p:cond delay="300"/>
                                  </p:stCondLst>
                                  <p:childTnLst>
                                    <p:set>
                                      <p:cBhvr>
                                        <p:cTn id="90" dur="1" fill="hold">
                                          <p:stCondLst>
                                            <p:cond delay="0"/>
                                          </p:stCondLst>
                                        </p:cTn>
                                        <p:tgtEl>
                                          <p:spTgt spid="61">
                                            <p:txEl>
                                              <p:pRg st="0" end="0"/>
                                            </p:txEl>
                                          </p:spTgt>
                                        </p:tgtEl>
                                        <p:attrNameLst>
                                          <p:attrName>style.visibility</p:attrName>
                                        </p:attrNameLst>
                                      </p:cBhvr>
                                      <p:to>
                                        <p:strVal val="visible"/>
                                      </p:to>
                                    </p:set>
                                    <p:animEffect transition="in" filter="fade">
                                      <p:cBhvr>
                                        <p:cTn id="91" dur="600"/>
                                        <p:tgtEl>
                                          <p:spTgt spid="61">
                                            <p:txEl>
                                              <p:pRg st="0" end="0"/>
                                            </p:txEl>
                                          </p:spTgt>
                                        </p:tgtEl>
                                      </p:cBhvr>
                                    </p:animEffect>
                                    <p:anim calcmode="lin" valueType="num">
                                      <p:cBhvr>
                                        <p:cTn id="92" dur="600" fill="hold"/>
                                        <p:tgtEl>
                                          <p:spTgt spid="61">
                                            <p:txEl>
                                              <p:pRg st="0" end="0"/>
                                            </p:txEl>
                                          </p:spTgt>
                                        </p:tgtEl>
                                        <p:attrNameLst>
                                          <p:attrName>ppt_x</p:attrName>
                                        </p:attrNameLst>
                                      </p:cBhvr>
                                      <p:tavLst>
                                        <p:tav tm="0">
                                          <p:val>
                                            <p:strVal val="#ppt_x"/>
                                          </p:val>
                                        </p:tav>
                                        <p:tav tm="100000">
                                          <p:val>
                                            <p:strVal val="#ppt_x"/>
                                          </p:val>
                                        </p:tav>
                                      </p:tavLst>
                                    </p:anim>
                                    <p:anim calcmode="lin" valueType="num">
                                      <p:cBhvr>
                                        <p:cTn id="93" dur="540" decel="100000" fill="hold"/>
                                        <p:tgtEl>
                                          <p:spTgt spid="61">
                                            <p:txEl>
                                              <p:pRg st="0" end="0"/>
                                            </p:txEl>
                                          </p:spTgt>
                                        </p:tgtEl>
                                        <p:attrNameLst>
                                          <p:attrName>ppt_y</p:attrName>
                                        </p:attrNameLst>
                                      </p:cBhvr>
                                      <p:tavLst>
                                        <p:tav tm="0">
                                          <p:val>
                                            <p:strVal val="#ppt_y+1"/>
                                          </p:val>
                                        </p:tav>
                                        <p:tav tm="100000">
                                          <p:val>
                                            <p:strVal val="#ppt_y-.03"/>
                                          </p:val>
                                        </p:tav>
                                      </p:tavLst>
                                    </p:anim>
                                    <p:anim calcmode="lin" valueType="num">
                                      <p:cBhvr>
                                        <p:cTn id="94" dur="60" accel="100000" fill="hold">
                                          <p:stCondLst>
                                            <p:cond delay="540"/>
                                          </p:stCondLst>
                                        </p:cTn>
                                        <p:tgtEl>
                                          <p:spTgt spid="61">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6" grpId="0"/>
      <p:bldP spid="30" grpId="0"/>
      <p:bldP spid="32" grpId="0"/>
      <p:bldP spid="47" grpId="0"/>
      <p:bldP spid="49" grpId="0"/>
      <p:bldP spid="50" grpId="0" build="p">
        <p:tmplLst>
          <p:tmpl lvl="1">
            <p:tnLst>
              <p:par>
                <p:cTn presetID="37" presetClass="entr" presetSubtype="0" fill="hold" nodeType="withEffect">
                  <p:stCondLst>
                    <p:cond delay="300"/>
                  </p:stCondLst>
                  <p:childTnLst>
                    <p:set>
                      <p:cBhvr>
                        <p:cTn dur="1" fill="hold">
                          <p:stCondLst>
                            <p:cond delay="0"/>
                          </p:stCondLst>
                        </p:cTn>
                        <p:tgtEl>
                          <p:spTgt spid="50"/>
                        </p:tgtEl>
                        <p:attrNameLst>
                          <p:attrName>style.visibility</p:attrName>
                        </p:attrNameLst>
                      </p:cBhvr>
                      <p:to>
                        <p:strVal val="visible"/>
                      </p:to>
                    </p:set>
                    <p:animEffect transition="in" filter="fade">
                      <p:cBhvr>
                        <p:cTn dur="600"/>
                        <p:tgtEl>
                          <p:spTgt spid="50"/>
                        </p:tgtEl>
                      </p:cBhvr>
                    </p:animEffect>
                    <p:anim calcmode="lin" valueType="num">
                      <p:cBhvr>
                        <p:cTn dur="600" fill="hold"/>
                        <p:tgtEl>
                          <p:spTgt spid="50"/>
                        </p:tgtEl>
                        <p:attrNameLst>
                          <p:attrName>ppt_x</p:attrName>
                        </p:attrNameLst>
                      </p:cBhvr>
                      <p:tavLst>
                        <p:tav tm="0">
                          <p:val>
                            <p:strVal val="#ppt_x"/>
                          </p:val>
                        </p:tav>
                        <p:tav tm="100000">
                          <p:val>
                            <p:strVal val="#ppt_x"/>
                          </p:val>
                        </p:tav>
                      </p:tavLst>
                    </p:anim>
                    <p:anim calcmode="lin" valueType="num">
                      <p:cBhvr>
                        <p:cTn dur="540" decel="100000" fill="hold"/>
                        <p:tgtEl>
                          <p:spTgt spid="5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0"/>
                        </p:tgtEl>
                        <p:attrNameLst>
                          <p:attrName>ppt_y</p:attrName>
                        </p:attrNameLst>
                      </p:cBhvr>
                      <p:tavLst>
                        <p:tav tm="0">
                          <p:val>
                            <p:strVal val="#ppt_y-.03"/>
                          </p:val>
                        </p:tav>
                        <p:tav tm="100000">
                          <p:val>
                            <p:strVal val="#ppt_y"/>
                          </p:val>
                        </p:tav>
                      </p:tavLst>
                    </p:anim>
                  </p:childTnLst>
                </p:cTn>
              </p:par>
            </p:tnLst>
          </p:tmpl>
        </p:tmplLst>
      </p:bldP>
      <p:bldP spid="51" grpId="0" build="p">
        <p:tmplLst>
          <p:tmpl lvl="1">
            <p:tnLst>
              <p:par>
                <p:cTn presetID="37" presetClass="entr" presetSubtype="0" fill="hold" nodeType="withEffect" nodePh="1">
                  <p:stCondLst>
                    <p:cond delay="300"/>
                  </p:stCondLst>
                  <p:childTnLst>
                    <p:set>
                      <p:cBhvr>
                        <p:cTn dur="1" fill="hold">
                          <p:stCondLst>
                            <p:cond delay="0"/>
                          </p:stCondLst>
                        </p:cTn>
                        <p:tgtEl>
                          <p:spTgt spid="51"/>
                        </p:tgtEl>
                        <p:attrNameLst>
                          <p:attrName>style.visibility</p:attrName>
                        </p:attrNameLst>
                      </p:cBhvr>
                      <p:to>
                        <p:strVal val="visible"/>
                      </p:to>
                    </p:set>
                    <p:animEffect transition="in" filter="fade">
                      <p:cBhvr>
                        <p:cTn dur="600"/>
                        <p:tgtEl>
                          <p:spTgt spid="51"/>
                        </p:tgtEl>
                      </p:cBhvr>
                    </p:animEffect>
                    <p:anim calcmode="lin" valueType="num">
                      <p:cBhvr>
                        <p:cTn dur="600" fill="hold"/>
                        <p:tgtEl>
                          <p:spTgt spid="51"/>
                        </p:tgtEl>
                        <p:attrNameLst>
                          <p:attrName>ppt_x</p:attrName>
                        </p:attrNameLst>
                      </p:cBhvr>
                      <p:tavLst>
                        <p:tav tm="0">
                          <p:val>
                            <p:strVal val="#ppt_x"/>
                          </p:val>
                        </p:tav>
                        <p:tav tm="100000">
                          <p:val>
                            <p:strVal val="#ppt_x"/>
                          </p:val>
                        </p:tav>
                      </p:tavLst>
                    </p:anim>
                    <p:anim calcmode="lin" valueType="num">
                      <p:cBhvr>
                        <p:cTn dur="540" decel="100000" fill="hold"/>
                        <p:tgtEl>
                          <p:spTgt spid="51"/>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1"/>
                        </p:tgtEl>
                        <p:attrNameLst>
                          <p:attrName>ppt_y</p:attrName>
                        </p:attrNameLst>
                      </p:cBhvr>
                      <p:tavLst>
                        <p:tav tm="0">
                          <p:val>
                            <p:strVal val="#ppt_y-.03"/>
                          </p:val>
                        </p:tav>
                        <p:tav tm="100000">
                          <p:val>
                            <p:strVal val="#ppt_y"/>
                          </p:val>
                        </p:tav>
                      </p:tavLst>
                    </p:anim>
                  </p:childTnLst>
                </p:cTn>
              </p:par>
            </p:tnLst>
          </p:tmpl>
        </p:tmplLst>
      </p:bldP>
      <p:bldP spid="52" grpId="0" build="p">
        <p:tmplLst>
          <p:tmpl lvl="1">
            <p:tnLst>
              <p:par>
                <p:cTn presetID="37" presetClass="entr" presetSubtype="0" fill="hold" nodeType="withEffect">
                  <p:stCondLst>
                    <p:cond delay="300"/>
                  </p:stCondLst>
                  <p:childTnLst>
                    <p:set>
                      <p:cBhvr>
                        <p:cTn dur="1" fill="hold">
                          <p:stCondLst>
                            <p:cond delay="0"/>
                          </p:stCondLst>
                        </p:cTn>
                        <p:tgtEl>
                          <p:spTgt spid="52"/>
                        </p:tgtEl>
                        <p:attrNameLst>
                          <p:attrName>style.visibility</p:attrName>
                        </p:attrNameLst>
                      </p:cBhvr>
                      <p:to>
                        <p:strVal val="visible"/>
                      </p:to>
                    </p:set>
                    <p:animEffect transition="in" filter="fade">
                      <p:cBhvr>
                        <p:cTn dur="600"/>
                        <p:tgtEl>
                          <p:spTgt spid="52"/>
                        </p:tgtEl>
                      </p:cBhvr>
                    </p:animEffect>
                    <p:anim calcmode="lin" valueType="num">
                      <p:cBhvr>
                        <p:cTn dur="600" fill="hold"/>
                        <p:tgtEl>
                          <p:spTgt spid="52"/>
                        </p:tgtEl>
                        <p:attrNameLst>
                          <p:attrName>ppt_x</p:attrName>
                        </p:attrNameLst>
                      </p:cBhvr>
                      <p:tavLst>
                        <p:tav tm="0">
                          <p:val>
                            <p:strVal val="#ppt_x"/>
                          </p:val>
                        </p:tav>
                        <p:tav tm="100000">
                          <p:val>
                            <p:strVal val="#ppt_x"/>
                          </p:val>
                        </p:tav>
                      </p:tavLst>
                    </p:anim>
                    <p:anim calcmode="lin" valueType="num">
                      <p:cBhvr>
                        <p:cTn dur="540" decel="100000" fill="hold"/>
                        <p:tgtEl>
                          <p:spTgt spid="52"/>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2"/>
                        </p:tgtEl>
                        <p:attrNameLst>
                          <p:attrName>ppt_y</p:attrName>
                        </p:attrNameLst>
                      </p:cBhvr>
                      <p:tavLst>
                        <p:tav tm="0">
                          <p:val>
                            <p:strVal val="#ppt_y-.03"/>
                          </p:val>
                        </p:tav>
                        <p:tav tm="100000">
                          <p:val>
                            <p:strVal val="#ppt_y"/>
                          </p:val>
                        </p:tav>
                      </p:tavLst>
                    </p:anim>
                  </p:childTnLst>
                </p:cTn>
              </p:par>
            </p:tnLst>
          </p:tmpl>
        </p:tmplLst>
      </p:bldP>
      <p:bldP spid="53" grpId="0" build="p">
        <p:tmplLst>
          <p:tmpl lvl="1">
            <p:tnLst>
              <p:par>
                <p:cTn presetID="37" presetClass="entr" presetSubtype="0" fill="hold" nodeType="withEffect" nodePh="1">
                  <p:stCondLst>
                    <p:cond delay="300"/>
                  </p:stCondLst>
                  <p:childTnLst>
                    <p:set>
                      <p:cBhvr>
                        <p:cTn dur="1" fill="hold">
                          <p:stCondLst>
                            <p:cond delay="0"/>
                          </p:stCondLst>
                        </p:cTn>
                        <p:tgtEl>
                          <p:spTgt spid="53"/>
                        </p:tgtEl>
                        <p:attrNameLst>
                          <p:attrName>style.visibility</p:attrName>
                        </p:attrNameLst>
                      </p:cBhvr>
                      <p:to>
                        <p:strVal val="visible"/>
                      </p:to>
                    </p:set>
                    <p:animEffect transition="in" filter="fade">
                      <p:cBhvr>
                        <p:cTn dur="600"/>
                        <p:tgtEl>
                          <p:spTgt spid="53"/>
                        </p:tgtEl>
                      </p:cBhvr>
                    </p:animEffect>
                    <p:anim calcmode="lin" valueType="num">
                      <p:cBhvr>
                        <p:cTn dur="600" fill="hold"/>
                        <p:tgtEl>
                          <p:spTgt spid="53"/>
                        </p:tgtEl>
                        <p:attrNameLst>
                          <p:attrName>ppt_x</p:attrName>
                        </p:attrNameLst>
                      </p:cBhvr>
                      <p:tavLst>
                        <p:tav tm="0">
                          <p:val>
                            <p:strVal val="#ppt_x"/>
                          </p:val>
                        </p:tav>
                        <p:tav tm="100000">
                          <p:val>
                            <p:strVal val="#ppt_x"/>
                          </p:val>
                        </p:tav>
                      </p:tavLst>
                    </p:anim>
                    <p:anim calcmode="lin" valueType="num">
                      <p:cBhvr>
                        <p:cTn dur="540" decel="100000" fill="hold"/>
                        <p:tgtEl>
                          <p:spTgt spid="53"/>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3"/>
                        </p:tgtEl>
                        <p:attrNameLst>
                          <p:attrName>ppt_y</p:attrName>
                        </p:attrNameLst>
                      </p:cBhvr>
                      <p:tavLst>
                        <p:tav tm="0">
                          <p:val>
                            <p:strVal val="#ppt_y-.03"/>
                          </p:val>
                        </p:tav>
                        <p:tav tm="100000">
                          <p:val>
                            <p:strVal val="#ppt_y"/>
                          </p:val>
                        </p:tav>
                      </p:tavLst>
                    </p:anim>
                  </p:childTnLst>
                </p:cTn>
              </p:par>
            </p:tnLst>
          </p:tmpl>
        </p:tmplLst>
      </p:bldP>
      <p:bldP spid="54" grpId="0" build="p">
        <p:tmplLst>
          <p:tmpl lvl="1">
            <p:tnLst>
              <p:par>
                <p:cTn presetID="37" presetClass="entr" presetSubtype="0" fill="hold" nodeType="withEffect">
                  <p:stCondLst>
                    <p:cond delay="300"/>
                  </p:stCondLst>
                  <p:childTnLst>
                    <p:set>
                      <p:cBhvr>
                        <p:cTn dur="1" fill="hold">
                          <p:stCondLst>
                            <p:cond delay="0"/>
                          </p:stCondLst>
                        </p:cTn>
                        <p:tgtEl>
                          <p:spTgt spid="54"/>
                        </p:tgtEl>
                        <p:attrNameLst>
                          <p:attrName>style.visibility</p:attrName>
                        </p:attrNameLst>
                      </p:cBhvr>
                      <p:to>
                        <p:strVal val="visible"/>
                      </p:to>
                    </p:set>
                    <p:animEffect transition="in" filter="fade">
                      <p:cBhvr>
                        <p:cTn dur="600"/>
                        <p:tgtEl>
                          <p:spTgt spid="54"/>
                        </p:tgtEl>
                      </p:cBhvr>
                    </p:animEffect>
                    <p:anim calcmode="lin" valueType="num">
                      <p:cBhvr>
                        <p:cTn dur="600" fill="hold"/>
                        <p:tgtEl>
                          <p:spTgt spid="54"/>
                        </p:tgtEl>
                        <p:attrNameLst>
                          <p:attrName>ppt_x</p:attrName>
                        </p:attrNameLst>
                      </p:cBhvr>
                      <p:tavLst>
                        <p:tav tm="0">
                          <p:val>
                            <p:strVal val="#ppt_x"/>
                          </p:val>
                        </p:tav>
                        <p:tav tm="100000">
                          <p:val>
                            <p:strVal val="#ppt_x"/>
                          </p:val>
                        </p:tav>
                      </p:tavLst>
                    </p:anim>
                    <p:anim calcmode="lin" valueType="num">
                      <p:cBhvr>
                        <p:cTn dur="540" decel="100000" fill="hold"/>
                        <p:tgtEl>
                          <p:spTgt spid="54"/>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4"/>
                        </p:tgtEl>
                        <p:attrNameLst>
                          <p:attrName>ppt_y</p:attrName>
                        </p:attrNameLst>
                      </p:cBhvr>
                      <p:tavLst>
                        <p:tav tm="0">
                          <p:val>
                            <p:strVal val="#ppt_y-.03"/>
                          </p:val>
                        </p:tav>
                        <p:tav tm="100000">
                          <p:val>
                            <p:strVal val="#ppt_y"/>
                          </p:val>
                        </p:tav>
                      </p:tavLst>
                    </p:anim>
                  </p:childTnLst>
                </p:cTn>
              </p:par>
            </p:tnLst>
          </p:tmpl>
        </p:tmplLst>
      </p:bldP>
      <p:bldP spid="55" grpId="0" build="p">
        <p:tmplLst>
          <p:tmpl lvl="1">
            <p:tnLst>
              <p:par>
                <p:cTn presetID="37" presetClass="entr" presetSubtype="0" fill="hold" nodeType="withEffect" nodePh="1">
                  <p:stCondLst>
                    <p:cond delay="300"/>
                  </p:stCondLst>
                  <p:childTnLst>
                    <p:set>
                      <p:cBhvr>
                        <p:cTn dur="1" fill="hold">
                          <p:stCondLst>
                            <p:cond delay="0"/>
                          </p:stCondLst>
                        </p:cTn>
                        <p:tgtEl>
                          <p:spTgt spid="55"/>
                        </p:tgtEl>
                        <p:attrNameLst>
                          <p:attrName>style.visibility</p:attrName>
                        </p:attrNameLst>
                      </p:cBhvr>
                      <p:to>
                        <p:strVal val="visible"/>
                      </p:to>
                    </p:set>
                    <p:animEffect transition="in" filter="fade">
                      <p:cBhvr>
                        <p:cTn dur="600"/>
                        <p:tgtEl>
                          <p:spTgt spid="55"/>
                        </p:tgtEl>
                      </p:cBhvr>
                    </p:animEffect>
                    <p:anim calcmode="lin" valueType="num">
                      <p:cBhvr>
                        <p:cTn dur="600" fill="hold"/>
                        <p:tgtEl>
                          <p:spTgt spid="55"/>
                        </p:tgtEl>
                        <p:attrNameLst>
                          <p:attrName>ppt_x</p:attrName>
                        </p:attrNameLst>
                      </p:cBhvr>
                      <p:tavLst>
                        <p:tav tm="0">
                          <p:val>
                            <p:strVal val="#ppt_x"/>
                          </p:val>
                        </p:tav>
                        <p:tav tm="100000">
                          <p:val>
                            <p:strVal val="#ppt_x"/>
                          </p:val>
                        </p:tav>
                      </p:tavLst>
                    </p:anim>
                    <p:anim calcmode="lin" valueType="num">
                      <p:cBhvr>
                        <p:cTn dur="540" decel="100000" fill="hold"/>
                        <p:tgtEl>
                          <p:spTgt spid="5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5"/>
                        </p:tgtEl>
                        <p:attrNameLst>
                          <p:attrName>ppt_y</p:attrName>
                        </p:attrNameLst>
                      </p:cBhvr>
                      <p:tavLst>
                        <p:tav tm="0">
                          <p:val>
                            <p:strVal val="#ppt_y-.03"/>
                          </p:val>
                        </p:tav>
                        <p:tav tm="100000">
                          <p:val>
                            <p:strVal val="#ppt_y"/>
                          </p:val>
                        </p:tav>
                      </p:tavLst>
                    </p:anim>
                  </p:childTnLst>
                </p:cTn>
              </p:par>
            </p:tnLst>
          </p:tmpl>
        </p:tmplLst>
      </p:bldP>
      <p:bldP spid="56" grpId="0" build="p">
        <p:tmplLst>
          <p:tmpl lvl="1">
            <p:tnLst>
              <p:par>
                <p:cTn presetID="37" presetClass="entr" presetSubtype="0" fill="hold" nodeType="withEffect">
                  <p:stCondLst>
                    <p:cond delay="300"/>
                  </p:stCondLst>
                  <p:childTnLst>
                    <p:set>
                      <p:cBhvr>
                        <p:cTn dur="1" fill="hold">
                          <p:stCondLst>
                            <p:cond delay="0"/>
                          </p:stCondLst>
                        </p:cTn>
                        <p:tgtEl>
                          <p:spTgt spid="56"/>
                        </p:tgtEl>
                        <p:attrNameLst>
                          <p:attrName>style.visibility</p:attrName>
                        </p:attrNameLst>
                      </p:cBhvr>
                      <p:to>
                        <p:strVal val="visible"/>
                      </p:to>
                    </p:set>
                    <p:animEffect transition="in" filter="fade">
                      <p:cBhvr>
                        <p:cTn dur="600"/>
                        <p:tgtEl>
                          <p:spTgt spid="56"/>
                        </p:tgtEl>
                      </p:cBhvr>
                    </p:animEffect>
                    <p:anim calcmode="lin" valueType="num">
                      <p:cBhvr>
                        <p:cTn dur="600" fill="hold"/>
                        <p:tgtEl>
                          <p:spTgt spid="56"/>
                        </p:tgtEl>
                        <p:attrNameLst>
                          <p:attrName>ppt_x</p:attrName>
                        </p:attrNameLst>
                      </p:cBhvr>
                      <p:tavLst>
                        <p:tav tm="0">
                          <p:val>
                            <p:strVal val="#ppt_x"/>
                          </p:val>
                        </p:tav>
                        <p:tav tm="100000">
                          <p:val>
                            <p:strVal val="#ppt_x"/>
                          </p:val>
                        </p:tav>
                      </p:tavLst>
                    </p:anim>
                    <p:anim calcmode="lin" valueType="num">
                      <p:cBhvr>
                        <p:cTn dur="540" decel="100000" fill="hold"/>
                        <p:tgtEl>
                          <p:spTgt spid="5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6"/>
                        </p:tgtEl>
                        <p:attrNameLst>
                          <p:attrName>ppt_y</p:attrName>
                        </p:attrNameLst>
                      </p:cBhvr>
                      <p:tavLst>
                        <p:tav tm="0">
                          <p:val>
                            <p:strVal val="#ppt_y-.03"/>
                          </p:val>
                        </p:tav>
                        <p:tav tm="100000">
                          <p:val>
                            <p:strVal val="#ppt_y"/>
                          </p:val>
                        </p:tav>
                      </p:tavLst>
                    </p:anim>
                  </p:childTnLst>
                </p:cTn>
              </p:par>
            </p:tnLst>
          </p:tmpl>
        </p:tmplLst>
      </p:bldP>
      <p:bldP spid="57" grpId="0" build="p">
        <p:tmplLst>
          <p:tmpl lvl="1">
            <p:tnLst>
              <p:par>
                <p:cTn presetID="37" presetClass="entr" presetSubtype="0" fill="hold" nodeType="withEffect" nodePh="1">
                  <p:stCondLst>
                    <p:cond delay="300"/>
                  </p:stCondLst>
                  <p:childTnLst>
                    <p:set>
                      <p:cBhvr>
                        <p:cTn dur="1" fill="hold">
                          <p:stCondLst>
                            <p:cond delay="0"/>
                          </p:stCondLst>
                        </p:cTn>
                        <p:tgtEl>
                          <p:spTgt spid="57"/>
                        </p:tgtEl>
                        <p:attrNameLst>
                          <p:attrName>style.visibility</p:attrName>
                        </p:attrNameLst>
                      </p:cBhvr>
                      <p:to>
                        <p:strVal val="visible"/>
                      </p:to>
                    </p:set>
                    <p:animEffect transition="in" filter="fade">
                      <p:cBhvr>
                        <p:cTn dur="600"/>
                        <p:tgtEl>
                          <p:spTgt spid="57"/>
                        </p:tgtEl>
                      </p:cBhvr>
                    </p:animEffect>
                    <p:anim calcmode="lin" valueType="num">
                      <p:cBhvr>
                        <p:cTn dur="600" fill="hold"/>
                        <p:tgtEl>
                          <p:spTgt spid="57"/>
                        </p:tgtEl>
                        <p:attrNameLst>
                          <p:attrName>ppt_x</p:attrName>
                        </p:attrNameLst>
                      </p:cBhvr>
                      <p:tavLst>
                        <p:tav tm="0">
                          <p:val>
                            <p:strVal val="#ppt_x"/>
                          </p:val>
                        </p:tav>
                        <p:tav tm="100000">
                          <p:val>
                            <p:strVal val="#ppt_x"/>
                          </p:val>
                        </p:tav>
                      </p:tavLst>
                    </p:anim>
                    <p:anim calcmode="lin" valueType="num">
                      <p:cBhvr>
                        <p:cTn dur="540" decel="100000" fill="hold"/>
                        <p:tgtEl>
                          <p:spTgt spid="57"/>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7"/>
                        </p:tgtEl>
                        <p:attrNameLst>
                          <p:attrName>ppt_y</p:attrName>
                        </p:attrNameLst>
                      </p:cBhvr>
                      <p:tavLst>
                        <p:tav tm="0">
                          <p:val>
                            <p:strVal val="#ppt_y-.03"/>
                          </p:val>
                        </p:tav>
                        <p:tav tm="100000">
                          <p:val>
                            <p:strVal val="#ppt_y"/>
                          </p:val>
                        </p:tav>
                      </p:tavLst>
                    </p:anim>
                  </p:childTnLst>
                </p:cTn>
              </p:par>
            </p:tnLst>
          </p:tmpl>
        </p:tmplLst>
      </p:bldP>
      <p:bldP spid="58" grpId="0" build="p">
        <p:tmplLst>
          <p:tmpl lvl="1">
            <p:tnLst>
              <p:par>
                <p:cTn presetID="37" presetClass="entr" presetSubtype="0" fill="hold" nodeType="withEffect">
                  <p:stCondLst>
                    <p:cond delay="300"/>
                  </p:stCondLst>
                  <p:childTnLst>
                    <p:set>
                      <p:cBhvr>
                        <p:cTn dur="1" fill="hold">
                          <p:stCondLst>
                            <p:cond delay="0"/>
                          </p:stCondLst>
                        </p:cTn>
                        <p:tgtEl>
                          <p:spTgt spid="58"/>
                        </p:tgtEl>
                        <p:attrNameLst>
                          <p:attrName>style.visibility</p:attrName>
                        </p:attrNameLst>
                      </p:cBhvr>
                      <p:to>
                        <p:strVal val="visible"/>
                      </p:to>
                    </p:set>
                    <p:animEffect transition="in" filter="fade">
                      <p:cBhvr>
                        <p:cTn dur="600"/>
                        <p:tgtEl>
                          <p:spTgt spid="58"/>
                        </p:tgtEl>
                      </p:cBhvr>
                    </p:animEffect>
                    <p:anim calcmode="lin" valueType="num">
                      <p:cBhvr>
                        <p:cTn dur="600" fill="hold"/>
                        <p:tgtEl>
                          <p:spTgt spid="58"/>
                        </p:tgtEl>
                        <p:attrNameLst>
                          <p:attrName>ppt_x</p:attrName>
                        </p:attrNameLst>
                      </p:cBhvr>
                      <p:tavLst>
                        <p:tav tm="0">
                          <p:val>
                            <p:strVal val="#ppt_x"/>
                          </p:val>
                        </p:tav>
                        <p:tav tm="100000">
                          <p:val>
                            <p:strVal val="#ppt_x"/>
                          </p:val>
                        </p:tav>
                      </p:tavLst>
                    </p:anim>
                    <p:anim calcmode="lin" valueType="num">
                      <p:cBhvr>
                        <p:cTn dur="540" decel="100000" fill="hold"/>
                        <p:tgtEl>
                          <p:spTgt spid="5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8"/>
                        </p:tgtEl>
                        <p:attrNameLst>
                          <p:attrName>ppt_y</p:attrName>
                        </p:attrNameLst>
                      </p:cBhvr>
                      <p:tavLst>
                        <p:tav tm="0">
                          <p:val>
                            <p:strVal val="#ppt_y-.03"/>
                          </p:val>
                        </p:tav>
                        <p:tav tm="100000">
                          <p:val>
                            <p:strVal val="#ppt_y"/>
                          </p:val>
                        </p:tav>
                      </p:tavLst>
                    </p:anim>
                  </p:childTnLst>
                </p:cTn>
              </p:par>
            </p:tnLst>
          </p:tmpl>
        </p:tmplLst>
      </p:bldP>
      <p:bldP spid="59" grpId="0" build="p">
        <p:tmplLst>
          <p:tmpl lvl="1">
            <p:tnLst>
              <p:par>
                <p:cTn presetID="37" presetClass="entr" presetSubtype="0" fill="hold" nodeType="withEffect" nodePh="1">
                  <p:stCondLst>
                    <p:cond delay="300"/>
                  </p:stCondLst>
                  <p:childTnLst>
                    <p:set>
                      <p:cBhvr>
                        <p:cTn dur="1" fill="hold">
                          <p:stCondLst>
                            <p:cond delay="0"/>
                          </p:stCondLst>
                        </p:cTn>
                        <p:tgtEl>
                          <p:spTgt spid="59"/>
                        </p:tgtEl>
                        <p:attrNameLst>
                          <p:attrName>style.visibility</p:attrName>
                        </p:attrNameLst>
                      </p:cBhvr>
                      <p:to>
                        <p:strVal val="visible"/>
                      </p:to>
                    </p:set>
                    <p:animEffect transition="in" filter="fade">
                      <p:cBhvr>
                        <p:cTn dur="600"/>
                        <p:tgtEl>
                          <p:spTgt spid="59"/>
                        </p:tgtEl>
                      </p:cBhvr>
                    </p:animEffect>
                    <p:anim calcmode="lin" valueType="num">
                      <p:cBhvr>
                        <p:cTn dur="600" fill="hold"/>
                        <p:tgtEl>
                          <p:spTgt spid="59"/>
                        </p:tgtEl>
                        <p:attrNameLst>
                          <p:attrName>ppt_x</p:attrName>
                        </p:attrNameLst>
                      </p:cBhvr>
                      <p:tavLst>
                        <p:tav tm="0">
                          <p:val>
                            <p:strVal val="#ppt_x"/>
                          </p:val>
                        </p:tav>
                        <p:tav tm="100000">
                          <p:val>
                            <p:strVal val="#ppt_x"/>
                          </p:val>
                        </p:tav>
                      </p:tavLst>
                    </p:anim>
                    <p:anim calcmode="lin" valueType="num">
                      <p:cBhvr>
                        <p:cTn dur="540" decel="100000" fill="hold"/>
                        <p:tgtEl>
                          <p:spTgt spid="59"/>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9"/>
                        </p:tgtEl>
                        <p:attrNameLst>
                          <p:attrName>ppt_y</p:attrName>
                        </p:attrNameLst>
                      </p:cBhvr>
                      <p:tavLst>
                        <p:tav tm="0">
                          <p:val>
                            <p:strVal val="#ppt_y-.03"/>
                          </p:val>
                        </p:tav>
                        <p:tav tm="100000">
                          <p:val>
                            <p:strVal val="#ppt_y"/>
                          </p:val>
                        </p:tav>
                      </p:tavLst>
                    </p:anim>
                  </p:childTnLst>
                </p:cTn>
              </p:par>
            </p:tnLst>
          </p:tmpl>
        </p:tmplLst>
      </p:bldP>
      <p:bldP spid="60" grpId="0" build="p">
        <p:tmplLst>
          <p:tmpl lvl="1">
            <p:tnLst>
              <p:par>
                <p:cTn presetID="37" presetClass="entr" presetSubtype="0" fill="hold" nodeType="withEffect">
                  <p:stCondLst>
                    <p:cond delay="300"/>
                  </p:stCondLst>
                  <p:childTnLst>
                    <p:set>
                      <p:cBhvr>
                        <p:cTn dur="1" fill="hold">
                          <p:stCondLst>
                            <p:cond delay="0"/>
                          </p:stCondLst>
                        </p:cTn>
                        <p:tgtEl>
                          <p:spTgt spid="60"/>
                        </p:tgtEl>
                        <p:attrNameLst>
                          <p:attrName>style.visibility</p:attrName>
                        </p:attrNameLst>
                      </p:cBhvr>
                      <p:to>
                        <p:strVal val="visible"/>
                      </p:to>
                    </p:set>
                    <p:animEffect transition="in" filter="fade">
                      <p:cBhvr>
                        <p:cTn dur="600"/>
                        <p:tgtEl>
                          <p:spTgt spid="60"/>
                        </p:tgtEl>
                      </p:cBhvr>
                    </p:animEffect>
                    <p:anim calcmode="lin" valueType="num">
                      <p:cBhvr>
                        <p:cTn dur="600" fill="hold"/>
                        <p:tgtEl>
                          <p:spTgt spid="60"/>
                        </p:tgtEl>
                        <p:attrNameLst>
                          <p:attrName>ppt_x</p:attrName>
                        </p:attrNameLst>
                      </p:cBhvr>
                      <p:tavLst>
                        <p:tav tm="0">
                          <p:val>
                            <p:strVal val="#ppt_x"/>
                          </p:val>
                        </p:tav>
                        <p:tav tm="100000">
                          <p:val>
                            <p:strVal val="#ppt_x"/>
                          </p:val>
                        </p:tav>
                      </p:tavLst>
                    </p:anim>
                    <p:anim calcmode="lin" valueType="num">
                      <p:cBhvr>
                        <p:cTn dur="540" decel="100000" fill="hold"/>
                        <p:tgtEl>
                          <p:spTgt spid="6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0"/>
                        </p:tgtEl>
                        <p:attrNameLst>
                          <p:attrName>ppt_y</p:attrName>
                        </p:attrNameLst>
                      </p:cBhvr>
                      <p:tavLst>
                        <p:tav tm="0">
                          <p:val>
                            <p:strVal val="#ppt_y-.03"/>
                          </p:val>
                        </p:tav>
                        <p:tav tm="100000">
                          <p:val>
                            <p:strVal val="#ppt_y"/>
                          </p:val>
                        </p:tav>
                      </p:tavLst>
                    </p:anim>
                  </p:childTnLst>
                </p:cTn>
              </p:par>
            </p:tnLst>
          </p:tmpl>
        </p:tmplLst>
      </p:bldP>
      <p:bldP spid="61" grpId="0" build="p">
        <p:tmplLst>
          <p:tmpl lvl="1">
            <p:tnLst>
              <p:par>
                <p:cTn presetID="37" presetClass="entr" presetSubtype="0" fill="hold" nodeType="withEffect" nodePh="1">
                  <p:stCondLst>
                    <p:cond delay="300"/>
                  </p:stCondLst>
                  <p:childTnLst>
                    <p:set>
                      <p:cBhvr>
                        <p:cTn dur="1" fill="hold">
                          <p:stCondLst>
                            <p:cond delay="0"/>
                          </p:stCondLst>
                        </p:cTn>
                        <p:tgtEl>
                          <p:spTgt spid="61"/>
                        </p:tgtEl>
                        <p:attrNameLst>
                          <p:attrName>style.visibility</p:attrName>
                        </p:attrNameLst>
                      </p:cBhvr>
                      <p:to>
                        <p:strVal val="visible"/>
                      </p:to>
                    </p:set>
                    <p:animEffect transition="in" filter="fade">
                      <p:cBhvr>
                        <p:cTn dur="600"/>
                        <p:tgtEl>
                          <p:spTgt spid="61"/>
                        </p:tgtEl>
                      </p:cBhvr>
                    </p:animEffect>
                    <p:anim calcmode="lin" valueType="num">
                      <p:cBhvr>
                        <p:cTn dur="600" fill="hold"/>
                        <p:tgtEl>
                          <p:spTgt spid="61"/>
                        </p:tgtEl>
                        <p:attrNameLst>
                          <p:attrName>ppt_x</p:attrName>
                        </p:attrNameLst>
                      </p:cBhvr>
                      <p:tavLst>
                        <p:tav tm="0">
                          <p:val>
                            <p:strVal val="#ppt_x"/>
                          </p:val>
                        </p:tav>
                        <p:tav tm="100000">
                          <p:val>
                            <p:strVal val="#ppt_x"/>
                          </p:val>
                        </p:tav>
                      </p:tavLst>
                    </p:anim>
                    <p:anim calcmode="lin" valueType="num">
                      <p:cBhvr>
                        <p:cTn dur="540" decel="100000" fill="hold"/>
                        <p:tgtEl>
                          <p:spTgt spid="61"/>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1"/>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1_Photo tile with text">
    <p:spTree>
      <p:nvGrpSpPr>
        <p:cNvPr id="1" name=""/>
        <p:cNvGrpSpPr/>
        <p:nvPr/>
      </p:nvGrpSpPr>
      <p:grpSpPr>
        <a:xfrm>
          <a:off x="0" y="0"/>
          <a:ext cx="0" cy="0"/>
          <a:chOff x="0" y="0"/>
          <a:chExt cx="0" cy="0"/>
        </a:xfrm>
      </p:grpSpPr>
      <p:sp>
        <p:nvSpPr>
          <p:cNvPr id="8" name="Rectangle 7"/>
          <p:cNvSpPr/>
          <p:nvPr userDrawn="1"/>
        </p:nvSpPr>
        <p:spPr>
          <a:xfrm>
            <a:off x="0" y="1"/>
            <a:ext cx="4597400" cy="171874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26" name="Picture Placeholder 2"/>
          <p:cNvSpPr>
            <a:spLocks noGrp="1"/>
          </p:cNvSpPr>
          <p:nvPr>
            <p:ph type="pic" sz="quarter" idx="14"/>
          </p:nvPr>
        </p:nvSpPr>
        <p:spPr>
          <a:xfrm>
            <a:off x="4588933" y="0"/>
            <a:ext cx="4555067" cy="1718742"/>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0" name="Picture Placeholder 2"/>
          <p:cNvSpPr>
            <a:spLocks noGrp="1"/>
          </p:cNvSpPr>
          <p:nvPr>
            <p:ph type="pic" sz="quarter" idx="15"/>
          </p:nvPr>
        </p:nvSpPr>
        <p:spPr>
          <a:xfrm>
            <a:off x="0" y="1706024"/>
            <a:ext cx="2304000" cy="17640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1" name="Rectangle 30"/>
          <p:cNvSpPr/>
          <p:nvPr userDrawn="1"/>
        </p:nvSpPr>
        <p:spPr>
          <a:xfrm>
            <a:off x="2294466" y="1706024"/>
            <a:ext cx="4614334" cy="1764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50" name="Text Placeholder 5"/>
          <p:cNvSpPr>
            <a:spLocks noGrp="1"/>
          </p:cNvSpPr>
          <p:nvPr>
            <p:ph type="body" sz="quarter" idx="10" hasCustomPrompt="1"/>
          </p:nvPr>
        </p:nvSpPr>
        <p:spPr>
          <a:xfrm>
            <a:off x="296336" y="455288"/>
            <a:ext cx="3962397" cy="213595"/>
          </a:xfrm>
          <a:prstGeom prst="rect">
            <a:avLst/>
          </a:prstGeom>
        </p:spPr>
        <p:txBody>
          <a:bodyPr lIns="68580" tIns="34290" rIns="68580" bIns="34290">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51" name="Text Placeholder 5"/>
          <p:cNvSpPr>
            <a:spLocks noGrp="1"/>
          </p:cNvSpPr>
          <p:nvPr>
            <p:ph type="body" sz="quarter" idx="19" hasCustomPrompt="1"/>
          </p:nvPr>
        </p:nvSpPr>
        <p:spPr>
          <a:xfrm>
            <a:off x="296336" y="675417"/>
            <a:ext cx="3962397" cy="645386"/>
          </a:xfrm>
          <a:prstGeom prst="rect">
            <a:avLst/>
          </a:prstGeom>
        </p:spPr>
        <p:txBody>
          <a:bodyPr lIns="68580" tIns="34290" rIns="68580" bIns="34290">
            <a:noAutofit/>
          </a:bodyPr>
          <a:lstStyle>
            <a:lvl1pPr marL="0" indent="0" algn="ctr">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
        <p:nvSpPr>
          <p:cNvPr id="35" name="Rectangle 34"/>
          <p:cNvSpPr/>
          <p:nvPr userDrawn="1"/>
        </p:nvSpPr>
        <p:spPr>
          <a:xfrm>
            <a:off x="0" y="3467094"/>
            <a:ext cx="4597400" cy="171874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36" name="Picture Placeholder 2"/>
          <p:cNvSpPr>
            <a:spLocks noGrp="1"/>
          </p:cNvSpPr>
          <p:nvPr>
            <p:ph type="pic" sz="quarter" idx="26"/>
          </p:nvPr>
        </p:nvSpPr>
        <p:spPr>
          <a:xfrm>
            <a:off x="4588933" y="3467093"/>
            <a:ext cx="4555067" cy="1718742"/>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37" name="Text Placeholder 5"/>
          <p:cNvSpPr>
            <a:spLocks noGrp="1"/>
          </p:cNvSpPr>
          <p:nvPr>
            <p:ph type="body" sz="quarter" idx="27" hasCustomPrompt="1"/>
          </p:nvPr>
        </p:nvSpPr>
        <p:spPr>
          <a:xfrm>
            <a:off x="1219199" y="3922381"/>
            <a:ext cx="3039533" cy="213595"/>
          </a:xfrm>
          <a:prstGeom prst="rect">
            <a:avLst/>
          </a:prstGeom>
        </p:spPr>
        <p:txBody>
          <a:bodyPr lIns="68580" tIns="34290" rIns="68580" bIns="34290">
            <a:noAutofit/>
          </a:bodyPr>
          <a:lstStyle>
            <a:lvl1pPr marL="0" indent="0" algn="l">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38" name="Text Placeholder 5"/>
          <p:cNvSpPr>
            <a:spLocks noGrp="1"/>
          </p:cNvSpPr>
          <p:nvPr>
            <p:ph type="body" sz="quarter" idx="28" hasCustomPrompt="1"/>
          </p:nvPr>
        </p:nvSpPr>
        <p:spPr>
          <a:xfrm>
            <a:off x="1219199" y="4142510"/>
            <a:ext cx="3039533" cy="645386"/>
          </a:xfrm>
          <a:prstGeom prst="rect">
            <a:avLst/>
          </a:prstGeom>
        </p:spPr>
        <p:txBody>
          <a:bodyPr lIns="68580" tIns="34290" rIns="68580" bIns="34290">
            <a:noAutofit/>
          </a:bodyPr>
          <a:lstStyle>
            <a:lvl1pPr marL="0" indent="0" algn="l">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
        <p:nvSpPr>
          <p:cNvPr id="39" name="Picture Placeholder 2"/>
          <p:cNvSpPr>
            <a:spLocks noGrp="1"/>
          </p:cNvSpPr>
          <p:nvPr>
            <p:ph type="pic" sz="quarter" idx="29"/>
          </p:nvPr>
        </p:nvSpPr>
        <p:spPr>
          <a:xfrm>
            <a:off x="6899269" y="1706024"/>
            <a:ext cx="2244731" cy="17640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Tree>
    <p:extLst>
      <p:ext uri="{BB962C8B-B14F-4D97-AF65-F5344CB8AC3E}">
        <p14:creationId xmlns:p14="http://schemas.microsoft.com/office/powerpoint/2010/main" val="30680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300"/>
                                  </p:stCondLst>
                                  <p:endCondLst>
                                    <p:cond evt="begin" delay="0">
                                      <p:tn val="5"/>
                                    </p:cond>
                                  </p:end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nodePh="1">
                                  <p:stCondLst>
                                    <p:cond delay="300"/>
                                  </p:stCondLst>
                                  <p:endCondLst>
                                    <p:cond evt="begin" delay="0">
                                      <p:tn val="8"/>
                                    </p:cond>
                                  </p:end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37" presetClass="entr" presetSubtype="0" fill="hold" grpId="0" nodeType="withEffect">
                                  <p:stCondLst>
                                    <p:cond delay="300"/>
                                  </p:stCondLst>
                                  <p:childTnLst>
                                    <p:set>
                                      <p:cBhvr>
                                        <p:cTn id="12" dur="1" fill="hold">
                                          <p:stCondLst>
                                            <p:cond delay="0"/>
                                          </p:stCondLst>
                                        </p:cTn>
                                        <p:tgtEl>
                                          <p:spTgt spid="50">
                                            <p:txEl>
                                              <p:pRg st="0" end="0"/>
                                            </p:txEl>
                                          </p:spTgt>
                                        </p:tgtEl>
                                        <p:attrNameLst>
                                          <p:attrName>style.visibility</p:attrName>
                                        </p:attrNameLst>
                                      </p:cBhvr>
                                      <p:to>
                                        <p:strVal val="visible"/>
                                      </p:to>
                                    </p:set>
                                    <p:animEffect transition="in" filter="fade">
                                      <p:cBhvr>
                                        <p:cTn id="13" dur="600"/>
                                        <p:tgtEl>
                                          <p:spTgt spid="50">
                                            <p:txEl>
                                              <p:pRg st="0" end="0"/>
                                            </p:txEl>
                                          </p:spTgt>
                                        </p:tgtEl>
                                      </p:cBhvr>
                                    </p:animEffect>
                                    <p:anim calcmode="lin" valueType="num">
                                      <p:cBhvr>
                                        <p:cTn id="14" dur="600" fill="hold"/>
                                        <p:tgtEl>
                                          <p:spTgt spid="50">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50">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50">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51">
                                            <p:txEl>
                                              <p:pRg st="0" end="0"/>
                                            </p:txEl>
                                          </p:spTgt>
                                        </p:tgtEl>
                                        <p:attrNameLst>
                                          <p:attrName>style.visibility</p:attrName>
                                        </p:attrNameLst>
                                      </p:cBhvr>
                                      <p:to>
                                        <p:strVal val="visible"/>
                                      </p:to>
                                    </p:set>
                                    <p:animEffect transition="in" filter="fade">
                                      <p:cBhvr>
                                        <p:cTn id="19" dur="600"/>
                                        <p:tgtEl>
                                          <p:spTgt spid="51">
                                            <p:txEl>
                                              <p:pRg st="0" end="0"/>
                                            </p:txEl>
                                          </p:spTgt>
                                        </p:tgtEl>
                                      </p:cBhvr>
                                    </p:animEffect>
                                    <p:anim calcmode="lin" valueType="num">
                                      <p:cBhvr>
                                        <p:cTn id="20" dur="600" fill="hold"/>
                                        <p:tgtEl>
                                          <p:spTgt spid="51">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51">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51">
                                            <p:txEl>
                                              <p:pRg st="0" end="0"/>
                                            </p:txEl>
                                          </p:spTgt>
                                        </p:tgtEl>
                                        <p:attrNameLst>
                                          <p:attrName>ppt_y</p:attrName>
                                        </p:attrNameLst>
                                      </p:cBhvr>
                                      <p:tavLst>
                                        <p:tav tm="0">
                                          <p:val>
                                            <p:strVal val="#ppt_y-.03"/>
                                          </p:val>
                                        </p:tav>
                                        <p:tav tm="100000">
                                          <p:val>
                                            <p:strVal val="#ppt_y"/>
                                          </p:val>
                                        </p:tav>
                                      </p:tavLst>
                                    </p:anim>
                                  </p:childTnLst>
                                </p:cTn>
                              </p:par>
                              <p:par>
                                <p:cTn id="23" presetID="10" presetClass="entr" presetSubtype="0" fill="hold" grpId="0" nodeType="withEffect" nodePh="1">
                                  <p:stCondLst>
                                    <p:cond delay="300"/>
                                  </p:stCondLst>
                                  <p:endCondLst>
                                    <p:cond evt="begin" delay="0">
                                      <p:tn val="23"/>
                                    </p:cond>
                                  </p:end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par>
                                <p:cTn id="26" presetID="37" presetClass="entr" presetSubtype="0" fill="hold" grpId="0" nodeType="withEffect">
                                  <p:stCondLst>
                                    <p:cond delay="300"/>
                                  </p:stCondLst>
                                  <p:childTnLst>
                                    <p:set>
                                      <p:cBhvr>
                                        <p:cTn id="27" dur="1" fill="hold">
                                          <p:stCondLst>
                                            <p:cond delay="0"/>
                                          </p:stCondLst>
                                        </p:cTn>
                                        <p:tgtEl>
                                          <p:spTgt spid="37">
                                            <p:txEl>
                                              <p:pRg st="0" end="0"/>
                                            </p:txEl>
                                          </p:spTgt>
                                        </p:tgtEl>
                                        <p:attrNameLst>
                                          <p:attrName>style.visibility</p:attrName>
                                        </p:attrNameLst>
                                      </p:cBhvr>
                                      <p:to>
                                        <p:strVal val="visible"/>
                                      </p:to>
                                    </p:set>
                                    <p:animEffect transition="in" filter="fade">
                                      <p:cBhvr>
                                        <p:cTn id="28" dur="600"/>
                                        <p:tgtEl>
                                          <p:spTgt spid="37">
                                            <p:txEl>
                                              <p:pRg st="0" end="0"/>
                                            </p:txEl>
                                          </p:spTgt>
                                        </p:tgtEl>
                                      </p:cBhvr>
                                    </p:animEffect>
                                    <p:anim calcmode="lin" valueType="num">
                                      <p:cBhvr>
                                        <p:cTn id="29" dur="6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30" dur="540" decel="100000" fill="hold"/>
                                        <p:tgtEl>
                                          <p:spTgt spid="37">
                                            <p:txEl>
                                              <p:pRg st="0" end="0"/>
                                            </p:txEl>
                                          </p:spTgt>
                                        </p:tgtEl>
                                        <p:attrNameLst>
                                          <p:attrName>ppt_y</p:attrName>
                                        </p:attrNameLst>
                                      </p:cBhvr>
                                      <p:tavLst>
                                        <p:tav tm="0">
                                          <p:val>
                                            <p:strVal val="#ppt_y+1"/>
                                          </p:val>
                                        </p:tav>
                                        <p:tav tm="100000">
                                          <p:val>
                                            <p:strVal val="#ppt_y-.03"/>
                                          </p:val>
                                        </p:tav>
                                      </p:tavLst>
                                    </p:anim>
                                    <p:anim calcmode="lin" valueType="num">
                                      <p:cBhvr>
                                        <p:cTn id="31" dur="60" accel="100000" fill="hold">
                                          <p:stCondLst>
                                            <p:cond delay="540"/>
                                          </p:stCondLst>
                                        </p:cTn>
                                        <p:tgtEl>
                                          <p:spTgt spid="37">
                                            <p:txEl>
                                              <p:pRg st="0" end="0"/>
                                            </p:txEl>
                                          </p:spTgt>
                                        </p:tgtEl>
                                        <p:attrNameLst>
                                          <p:attrName>ppt_y</p:attrName>
                                        </p:attrNameLst>
                                      </p:cBhvr>
                                      <p:tavLst>
                                        <p:tav tm="0">
                                          <p:val>
                                            <p:strVal val="#ppt_y-.03"/>
                                          </p:val>
                                        </p:tav>
                                        <p:tav tm="100000">
                                          <p:val>
                                            <p:strVal val="#ppt_y"/>
                                          </p:val>
                                        </p:tav>
                                      </p:tavLst>
                                    </p:anim>
                                  </p:childTnLst>
                                </p:cTn>
                              </p:par>
                              <p:par>
                                <p:cTn id="32" presetID="37" presetClass="entr" presetSubtype="0" fill="hold" grpId="0" nodeType="withEffect">
                                  <p:stCondLst>
                                    <p:cond delay="300"/>
                                  </p:stCondLst>
                                  <p:childTnLst>
                                    <p:set>
                                      <p:cBhvr>
                                        <p:cTn id="33" dur="1" fill="hold">
                                          <p:stCondLst>
                                            <p:cond delay="0"/>
                                          </p:stCondLst>
                                        </p:cTn>
                                        <p:tgtEl>
                                          <p:spTgt spid="38">
                                            <p:txEl>
                                              <p:pRg st="0" end="0"/>
                                            </p:txEl>
                                          </p:spTgt>
                                        </p:tgtEl>
                                        <p:attrNameLst>
                                          <p:attrName>style.visibility</p:attrName>
                                        </p:attrNameLst>
                                      </p:cBhvr>
                                      <p:to>
                                        <p:strVal val="visible"/>
                                      </p:to>
                                    </p:set>
                                    <p:animEffect transition="in" filter="fade">
                                      <p:cBhvr>
                                        <p:cTn id="34" dur="600"/>
                                        <p:tgtEl>
                                          <p:spTgt spid="38">
                                            <p:txEl>
                                              <p:pRg st="0" end="0"/>
                                            </p:txEl>
                                          </p:spTgt>
                                        </p:tgtEl>
                                      </p:cBhvr>
                                    </p:animEffect>
                                    <p:anim calcmode="lin" valueType="num">
                                      <p:cBhvr>
                                        <p:cTn id="35" dur="6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36" dur="540" decel="100000" fill="hold"/>
                                        <p:tgtEl>
                                          <p:spTgt spid="38">
                                            <p:txEl>
                                              <p:pRg st="0" end="0"/>
                                            </p:txEl>
                                          </p:spTgt>
                                        </p:tgtEl>
                                        <p:attrNameLst>
                                          <p:attrName>ppt_y</p:attrName>
                                        </p:attrNameLst>
                                      </p:cBhvr>
                                      <p:tavLst>
                                        <p:tav tm="0">
                                          <p:val>
                                            <p:strVal val="#ppt_y+1"/>
                                          </p:val>
                                        </p:tav>
                                        <p:tav tm="100000">
                                          <p:val>
                                            <p:strVal val="#ppt_y-.03"/>
                                          </p:val>
                                        </p:tav>
                                      </p:tavLst>
                                    </p:anim>
                                    <p:anim calcmode="lin" valueType="num">
                                      <p:cBhvr>
                                        <p:cTn id="37" dur="60" accel="100000" fill="hold">
                                          <p:stCondLst>
                                            <p:cond delay="540"/>
                                          </p:stCondLst>
                                        </p:cTn>
                                        <p:tgtEl>
                                          <p:spTgt spid="38">
                                            <p:txEl>
                                              <p:pRg st="0" end="0"/>
                                            </p:txEl>
                                          </p:spTgt>
                                        </p:tgtEl>
                                        <p:attrNameLst>
                                          <p:attrName>ppt_y</p:attrName>
                                        </p:attrNameLst>
                                      </p:cBhvr>
                                      <p:tavLst>
                                        <p:tav tm="0">
                                          <p:val>
                                            <p:strVal val="#ppt_y-.03"/>
                                          </p:val>
                                        </p:tav>
                                        <p:tav tm="100000">
                                          <p:val>
                                            <p:strVal val="#ppt_y"/>
                                          </p:val>
                                        </p:tav>
                                      </p:tavLst>
                                    </p:anim>
                                  </p:childTnLst>
                                </p:cTn>
                              </p:par>
                              <p:par>
                                <p:cTn id="38" presetID="10" presetClass="entr" presetSubtype="0" fill="hold" grpId="0" nodeType="withEffect" nodePh="1">
                                  <p:stCondLst>
                                    <p:cond delay="300"/>
                                  </p:stCondLst>
                                  <p:endCondLst>
                                    <p:cond evt="begin" delay="0">
                                      <p:tn val="38"/>
                                    </p:cond>
                                  </p:endCondLst>
                                  <p:childTnLst>
                                    <p:set>
                                      <p:cBhvr>
                                        <p:cTn id="39" dur="1" fill="hold">
                                          <p:stCondLst>
                                            <p:cond delay="0"/>
                                          </p:stCondLst>
                                        </p:cTn>
                                        <p:tgtEl>
                                          <p:spTgt spid="39"/>
                                        </p:tgtEl>
                                        <p:attrNameLst>
                                          <p:attrName>style.visibility</p:attrName>
                                        </p:attrNameLst>
                                      </p:cBhvr>
                                      <p:to>
                                        <p:strVal val="visible"/>
                                      </p:to>
                                    </p:set>
                                    <p:animEffect transition="in" filter="fade">
                                      <p:cBhvr>
                                        <p:cTn id="4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p:bldP spid="50" grpId="0" build="p">
        <p:tmplLst>
          <p:tmpl lvl="1">
            <p:tnLst>
              <p:par>
                <p:cTn presetID="37" presetClass="entr" presetSubtype="0" fill="hold" nodeType="withEffect">
                  <p:stCondLst>
                    <p:cond delay="300"/>
                  </p:stCondLst>
                  <p:childTnLst>
                    <p:set>
                      <p:cBhvr>
                        <p:cTn dur="1" fill="hold">
                          <p:stCondLst>
                            <p:cond delay="0"/>
                          </p:stCondLst>
                        </p:cTn>
                        <p:tgtEl>
                          <p:spTgt spid="50"/>
                        </p:tgtEl>
                        <p:attrNameLst>
                          <p:attrName>style.visibility</p:attrName>
                        </p:attrNameLst>
                      </p:cBhvr>
                      <p:to>
                        <p:strVal val="visible"/>
                      </p:to>
                    </p:set>
                    <p:animEffect transition="in" filter="fade">
                      <p:cBhvr>
                        <p:cTn dur="600"/>
                        <p:tgtEl>
                          <p:spTgt spid="50"/>
                        </p:tgtEl>
                      </p:cBhvr>
                    </p:animEffect>
                    <p:anim calcmode="lin" valueType="num">
                      <p:cBhvr>
                        <p:cTn dur="600" fill="hold"/>
                        <p:tgtEl>
                          <p:spTgt spid="50"/>
                        </p:tgtEl>
                        <p:attrNameLst>
                          <p:attrName>ppt_x</p:attrName>
                        </p:attrNameLst>
                      </p:cBhvr>
                      <p:tavLst>
                        <p:tav tm="0">
                          <p:val>
                            <p:strVal val="#ppt_x"/>
                          </p:val>
                        </p:tav>
                        <p:tav tm="100000">
                          <p:val>
                            <p:strVal val="#ppt_x"/>
                          </p:val>
                        </p:tav>
                      </p:tavLst>
                    </p:anim>
                    <p:anim calcmode="lin" valueType="num">
                      <p:cBhvr>
                        <p:cTn dur="540" decel="100000" fill="hold"/>
                        <p:tgtEl>
                          <p:spTgt spid="5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0"/>
                        </p:tgtEl>
                        <p:attrNameLst>
                          <p:attrName>ppt_y</p:attrName>
                        </p:attrNameLst>
                      </p:cBhvr>
                      <p:tavLst>
                        <p:tav tm="0">
                          <p:val>
                            <p:strVal val="#ppt_y-.03"/>
                          </p:val>
                        </p:tav>
                        <p:tav tm="100000">
                          <p:val>
                            <p:strVal val="#ppt_y"/>
                          </p:val>
                        </p:tav>
                      </p:tavLst>
                    </p:anim>
                  </p:childTnLst>
                </p:cTn>
              </p:par>
            </p:tnLst>
          </p:tmpl>
        </p:tmplLst>
      </p:bldP>
      <p:bldP spid="51" grpId="0" build="p">
        <p:tmplLst>
          <p:tmpl lvl="1">
            <p:tnLst>
              <p:par>
                <p:cTn presetID="37" presetClass="entr" presetSubtype="0" fill="hold" nodeType="withEffect" nodePh="1">
                  <p:stCondLst>
                    <p:cond delay="300"/>
                  </p:stCondLst>
                  <p:childTnLst>
                    <p:set>
                      <p:cBhvr>
                        <p:cTn dur="1" fill="hold">
                          <p:stCondLst>
                            <p:cond delay="0"/>
                          </p:stCondLst>
                        </p:cTn>
                        <p:tgtEl>
                          <p:spTgt spid="51"/>
                        </p:tgtEl>
                        <p:attrNameLst>
                          <p:attrName>style.visibility</p:attrName>
                        </p:attrNameLst>
                      </p:cBhvr>
                      <p:to>
                        <p:strVal val="visible"/>
                      </p:to>
                    </p:set>
                    <p:animEffect transition="in" filter="fade">
                      <p:cBhvr>
                        <p:cTn dur="600"/>
                        <p:tgtEl>
                          <p:spTgt spid="51"/>
                        </p:tgtEl>
                      </p:cBhvr>
                    </p:animEffect>
                    <p:anim calcmode="lin" valueType="num">
                      <p:cBhvr>
                        <p:cTn dur="600" fill="hold"/>
                        <p:tgtEl>
                          <p:spTgt spid="51"/>
                        </p:tgtEl>
                        <p:attrNameLst>
                          <p:attrName>ppt_x</p:attrName>
                        </p:attrNameLst>
                      </p:cBhvr>
                      <p:tavLst>
                        <p:tav tm="0">
                          <p:val>
                            <p:strVal val="#ppt_x"/>
                          </p:val>
                        </p:tav>
                        <p:tav tm="100000">
                          <p:val>
                            <p:strVal val="#ppt_x"/>
                          </p:val>
                        </p:tav>
                      </p:tavLst>
                    </p:anim>
                    <p:anim calcmode="lin" valueType="num">
                      <p:cBhvr>
                        <p:cTn dur="540" decel="100000" fill="hold"/>
                        <p:tgtEl>
                          <p:spTgt spid="51"/>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1"/>
                        </p:tgtEl>
                        <p:attrNameLst>
                          <p:attrName>ppt_y</p:attrName>
                        </p:attrNameLst>
                      </p:cBhvr>
                      <p:tavLst>
                        <p:tav tm="0">
                          <p:val>
                            <p:strVal val="#ppt_y-.03"/>
                          </p:val>
                        </p:tav>
                        <p:tav tm="100000">
                          <p:val>
                            <p:strVal val="#ppt_y"/>
                          </p:val>
                        </p:tav>
                      </p:tavLst>
                    </p:anim>
                  </p:childTnLst>
                </p:cTn>
              </p:par>
            </p:tnLst>
          </p:tmpl>
        </p:tmplLst>
      </p:bldP>
      <p:bldP spid="36" grpId="0"/>
      <p:bldP spid="37" grpId="0" build="p">
        <p:tmplLst>
          <p:tmpl lvl="1">
            <p:tnLst>
              <p:par>
                <p:cTn presetID="37" presetClass="entr" presetSubtype="0" fill="hold" nodeType="withEffect">
                  <p:stCondLst>
                    <p:cond delay="300"/>
                  </p:stCondLst>
                  <p:childTnLst>
                    <p:set>
                      <p:cBhvr>
                        <p:cTn dur="1" fill="hold">
                          <p:stCondLst>
                            <p:cond delay="0"/>
                          </p:stCondLst>
                        </p:cTn>
                        <p:tgtEl>
                          <p:spTgt spid="37"/>
                        </p:tgtEl>
                        <p:attrNameLst>
                          <p:attrName>style.visibility</p:attrName>
                        </p:attrNameLst>
                      </p:cBhvr>
                      <p:to>
                        <p:strVal val="visible"/>
                      </p:to>
                    </p:set>
                    <p:animEffect transition="in" filter="fade">
                      <p:cBhvr>
                        <p:cTn dur="600"/>
                        <p:tgtEl>
                          <p:spTgt spid="37"/>
                        </p:tgtEl>
                      </p:cBhvr>
                    </p:animEffect>
                    <p:anim calcmode="lin" valueType="num">
                      <p:cBhvr>
                        <p:cTn dur="600" fill="hold"/>
                        <p:tgtEl>
                          <p:spTgt spid="37"/>
                        </p:tgtEl>
                        <p:attrNameLst>
                          <p:attrName>ppt_x</p:attrName>
                        </p:attrNameLst>
                      </p:cBhvr>
                      <p:tavLst>
                        <p:tav tm="0">
                          <p:val>
                            <p:strVal val="#ppt_x"/>
                          </p:val>
                        </p:tav>
                        <p:tav tm="100000">
                          <p:val>
                            <p:strVal val="#ppt_x"/>
                          </p:val>
                        </p:tav>
                      </p:tavLst>
                    </p:anim>
                    <p:anim calcmode="lin" valueType="num">
                      <p:cBhvr>
                        <p:cTn dur="540" decel="100000" fill="hold"/>
                        <p:tgtEl>
                          <p:spTgt spid="37"/>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37"/>
                        </p:tgtEl>
                        <p:attrNameLst>
                          <p:attrName>ppt_y</p:attrName>
                        </p:attrNameLst>
                      </p:cBhvr>
                      <p:tavLst>
                        <p:tav tm="0">
                          <p:val>
                            <p:strVal val="#ppt_y-.03"/>
                          </p:val>
                        </p:tav>
                        <p:tav tm="100000">
                          <p:val>
                            <p:strVal val="#ppt_y"/>
                          </p:val>
                        </p:tav>
                      </p:tavLst>
                    </p:anim>
                  </p:childTnLst>
                </p:cTn>
              </p:par>
            </p:tnLst>
          </p:tmpl>
        </p:tmplLst>
      </p:bldP>
      <p:bldP spid="38" grpId="0" build="p">
        <p:tmplLst>
          <p:tmpl lvl="1">
            <p:tnLst>
              <p:par>
                <p:cTn presetID="37" presetClass="entr" presetSubtype="0" fill="hold" nodeType="withEffect" nodePh="1">
                  <p:stCondLst>
                    <p:cond delay="300"/>
                  </p:stCondLst>
                  <p:childTnLst>
                    <p:set>
                      <p:cBhvr>
                        <p:cTn dur="1" fill="hold">
                          <p:stCondLst>
                            <p:cond delay="0"/>
                          </p:stCondLst>
                        </p:cTn>
                        <p:tgtEl>
                          <p:spTgt spid="38"/>
                        </p:tgtEl>
                        <p:attrNameLst>
                          <p:attrName>style.visibility</p:attrName>
                        </p:attrNameLst>
                      </p:cBhvr>
                      <p:to>
                        <p:strVal val="visible"/>
                      </p:to>
                    </p:set>
                    <p:animEffect transition="in" filter="fade">
                      <p:cBhvr>
                        <p:cTn dur="600"/>
                        <p:tgtEl>
                          <p:spTgt spid="38"/>
                        </p:tgtEl>
                      </p:cBhvr>
                    </p:animEffect>
                    <p:anim calcmode="lin" valueType="num">
                      <p:cBhvr>
                        <p:cTn dur="600" fill="hold"/>
                        <p:tgtEl>
                          <p:spTgt spid="38"/>
                        </p:tgtEl>
                        <p:attrNameLst>
                          <p:attrName>ppt_x</p:attrName>
                        </p:attrNameLst>
                      </p:cBhvr>
                      <p:tavLst>
                        <p:tav tm="0">
                          <p:val>
                            <p:strVal val="#ppt_x"/>
                          </p:val>
                        </p:tav>
                        <p:tav tm="100000">
                          <p:val>
                            <p:strVal val="#ppt_x"/>
                          </p:val>
                        </p:tav>
                      </p:tavLst>
                    </p:anim>
                    <p:anim calcmode="lin" valueType="num">
                      <p:cBhvr>
                        <p:cTn dur="540" decel="100000" fill="hold"/>
                        <p:tgtEl>
                          <p:spTgt spid="3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38"/>
                        </p:tgtEl>
                        <p:attrNameLst>
                          <p:attrName>ppt_y</p:attrName>
                        </p:attrNameLst>
                      </p:cBhvr>
                      <p:tavLst>
                        <p:tav tm="0">
                          <p:val>
                            <p:strVal val="#ppt_y-.03"/>
                          </p:val>
                        </p:tav>
                        <p:tav tm="100000">
                          <p:val>
                            <p:strVal val="#ppt_y"/>
                          </p:val>
                        </p:tav>
                      </p:tavLst>
                    </p:anim>
                  </p:childTnLst>
                </p:cTn>
              </p:par>
            </p:tnLst>
          </p:tmpl>
        </p:tmplLst>
      </p:bldP>
      <p:bldP spid="39" grpId="0"/>
    </p:bldLst>
  </p:timing>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Triple icon left">
    <p:spTree>
      <p:nvGrpSpPr>
        <p:cNvPr id="1" name=""/>
        <p:cNvGrpSpPr/>
        <p:nvPr/>
      </p:nvGrpSpPr>
      <p:grpSpPr>
        <a:xfrm>
          <a:off x="0" y="0"/>
          <a:ext cx="0" cy="0"/>
          <a:chOff x="0" y="0"/>
          <a:chExt cx="0" cy="0"/>
        </a:xfrm>
      </p:grpSpPr>
      <p:sp>
        <p:nvSpPr>
          <p:cNvPr id="6" name="Rectangle 5"/>
          <p:cNvSpPr/>
          <p:nvPr userDrawn="1"/>
        </p:nvSpPr>
        <p:spPr>
          <a:xfrm>
            <a:off x="0" y="0"/>
            <a:ext cx="2472267" cy="516043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9" name="Title 3"/>
          <p:cNvSpPr>
            <a:spLocks noGrp="1"/>
          </p:cNvSpPr>
          <p:nvPr>
            <p:ph type="title" hasCustomPrompt="1"/>
          </p:nvPr>
        </p:nvSpPr>
        <p:spPr>
          <a:xfrm>
            <a:off x="5579534" y="1192324"/>
            <a:ext cx="2717800" cy="340143"/>
          </a:xfrm>
          <a:prstGeom prst="rect">
            <a:avLst/>
          </a:prstGeom>
        </p:spPr>
        <p:txBody>
          <a:bodyPr lIns="68580" tIns="34290" rIns="68580" bIns="34290">
            <a:noAutofit/>
          </a:bodyPr>
          <a:lstStyle>
            <a:lvl1pPr algn="l">
              <a:defRPr sz="2000" cap="all">
                <a:solidFill>
                  <a:schemeClr val="tx1">
                    <a:lumMod val="75000"/>
                    <a:lumOff val="25000"/>
                  </a:schemeClr>
                </a:solidFill>
                <a:latin typeface="Lemon/Milk"/>
                <a:cs typeface="Lemon/Milk"/>
              </a:defRPr>
            </a:lvl1pPr>
          </a:lstStyle>
          <a:p>
            <a:r>
              <a:rPr lang="en-US" dirty="0"/>
              <a:t>title example here</a:t>
            </a:r>
          </a:p>
        </p:txBody>
      </p:sp>
      <p:sp>
        <p:nvSpPr>
          <p:cNvPr id="20" name="Text Placeholder 5"/>
          <p:cNvSpPr>
            <a:spLocks noGrp="1"/>
          </p:cNvSpPr>
          <p:nvPr>
            <p:ph type="body" sz="quarter" idx="10" hasCustomPrompt="1"/>
          </p:nvPr>
        </p:nvSpPr>
        <p:spPr>
          <a:xfrm>
            <a:off x="5579533" y="2969878"/>
            <a:ext cx="2717800" cy="213595"/>
          </a:xfrm>
          <a:prstGeom prst="rect">
            <a:avLst/>
          </a:prstGeom>
        </p:spPr>
        <p:txBody>
          <a:bodyPr lIns="68580" tIns="34290" rIns="68580" bIns="34290">
            <a:noAutofit/>
          </a:bodyPr>
          <a:lstStyle>
            <a:lvl1pPr marL="0" indent="0" algn="l">
              <a:buNone/>
              <a:defRPr sz="900" cap="all">
                <a:solidFill>
                  <a:schemeClr val="tx1">
                    <a:lumMod val="75000"/>
                    <a:lumOff val="25000"/>
                  </a:schemeClr>
                </a:solidFill>
                <a:latin typeface="Lato Black"/>
                <a:cs typeface="Lato Black"/>
              </a:defRPr>
            </a:lvl1pPr>
          </a:lstStyle>
          <a:p>
            <a:pPr lvl="0"/>
            <a:r>
              <a:rPr lang="en-US" dirty="0" err="1"/>
              <a:t>Subitle</a:t>
            </a:r>
            <a:r>
              <a:rPr lang="en-US" dirty="0"/>
              <a:t> Example here</a:t>
            </a:r>
          </a:p>
        </p:txBody>
      </p:sp>
      <p:sp>
        <p:nvSpPr>
          <p:cNvPr id="21" name="Text Placeholder 5"/>
          <p:cNvSpPr>
            <a:spLocks noGrp="1"/>
          </p:cNvSpPr>
          <p:nvPr>
            <p:ph type="body" sz="quarter" idx="14" hasCustomPrompt="1"/>
          </p:nvPr>
        </p:nvSpPr>
        <p:spPr>
          <a:xfrm>
            <a:off x="5579533" y="3274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
        <p:nvSpPr>
          <p:cNvPr id="22" name="Text Placeholder 5"/>
          <p:cNvSpPr>
            <a:spLocks noGrp="1"/>
          </p:cNvSpPr>
          <p:nvPr>
            <p:ph type="body" sz="quarter" idx="15" hasCustomPrompt="1"/>
          </p:nvPr>
        </p:nvSpPr>
        <p:spPr>
          <a:xfrm>
            <a:off x="5579533" y="1623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
        <p:nvSpPr>
          <p:cNvPr id="23" name="Picture Placeholder 2"/>
          <p:cNvSpPr>
            <a:spLocks noGrp="1"/>
          </p:cNvSpPr>
          <p:nvPr>
            <p:ph type="pic" sz="quarter" idx="11"/>
          </p:nvPr>
        </p:nvSpPr>
        <p:spPr>
          <a:xfrm>
            <a:off x="2463801" y="0"/>
            <a:ext cx="2133600"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Tree>
    <p:extLst>
      <p:ext uri="{BB962C8B-B14F-4D97-AF65-F5344CB8AC3E}">
        <p14:creationId xmlns:p14="http://schemas.microsoft.com/office/powerpoint/2010/main" val="162690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600"/>
                                        <p:tgtEl>
                                          <p:spTgt spid="19"/>
                                        </p:tgtEl>
                                      </p:cBhvr>
                                    </p:animEffect>
                                    <p:anim calcmode="lin" valueType="num">
                                      <p:cBhvr>
                                        <p:cTn id="8" dur="600" fill="hold"/>
                                        <p:tgtEl>
                                          <p:spTgt spid="19"/>
                                        </p:tgtEl>
                                        <p:attrNameLst>
                                          <p:attrName>ppt_x</p:attrName>
                                        </p:attrNameLst>
                                      </p:cBhvr>
                                      <p:tavLst>
                                        <p:tav tm="0">
                                          <p:val>
                                            <p:strVal val="#ppt_x"/>
                                          </p:val>
                                        </p:tav>
                                        <p:tav tm="100000">
                                          <p:val>
                                            <p:strVal val="#ppt_x"/>
                                          </p:val>
                                        </p:tav>
                                      </p:tavLst>
                                    </p:anim>
                                    <p:anim calcmode="lin" valueType="num">
                                      <p:cBhvr>
                                        <p:cTn id="9" dur="540" decel="100000" fill="hold"/>
                                        <p:tgtEl>
                                          <p:spTgt spid="19"/>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1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20">
                                            <p:txEl>
                                              <p:pRg st="0" end="0"/>
                                            </p:txEl>
                                          </p:spTgt>
                                        </p:tgtEl>
                                        <p:attrNameLst>
                                          <p:attrName>style.visibility</p:attrName>
                                        </p:attrNameLst>
                                      </p:cBhvr>
                                      <p:to>
                                        <p:strVal val="visible"/>
                                      </p:to>
                                    </p:set>
                                    <p:animEffect transition="in" filter="fade">
                                      <p:cBhvr>
                                        <p:cTn id="13" dur="600"/>
                                        <p:tgtEl>
                                          <p:spTgt spid="20">
                                            <p:txEl>
                                              <p:pRg st="0" end="0"/>
                                            </p:txEl>
                                          </p:spTgt>
                                        </p:tgtEl>
                                      </p:cBhvr>
                                    </p:animEffect>
                                    <p:anim calcmode="lin" valueType="num">
                                      <p:cBhvr>
                                        <p:cTn id="14" dur="6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20">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20">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21">
                                            <p:txEl>
                                              <p:pRg st="0" end="0"/>
                                            </p:txEl>
                                          </p:spTgt>
                                        </p:tgtEl>
                                        <p:attrNameLst>
                                          <p:attrName>style.visibility</p:attrName>
                                        </p:attrNameLst>
                                      </p:cBhvr>
                                      <p:to>
                                        <p:strVal val="visible"/>
                                      </p:to>
                                    </p:set>
                                    <p:animEffect transition="in" filter="fade">
                                      <p:cBhvr>
                                        <p:cTn id="19" dur="600"/>
                                        <p:tgtEl>
                                          <p:spTgt spid="21">
                                            <p:txEl>
                                              <p:pRg st="0" end="0"/>
                                            </p:txEl>
                                          </p:spTgt>
                                        </p:tgtEl>
                                      </p:cBhvr>
                                    </p:animEffect>
                                    <p:anim calcmode="lin" valueType="num">
                                      <p:cBhvr>
                                        <p:cTn id="20" dur="6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21">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21">
                                            <p:txEl>
                                              <p:pRg st="0" end="0"/>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300"/>
                                  </p:stCondLst>
                                  <p:childTnLst>
                                    <p:set>
                                      <p:cBhvr>
                                        <p:cTn id="24" dur="1" fill="hold">
                                          <p:stCondLst>
                                            <p:cond delay="0"/>
                                          </p:stCondLst>
                                        </p:cTn>
                                        <p:tgtEl>
                                          <p:spTgt spid="22">
                                            <p:txEl>
                                              <p:pRg st="0" end="0"/>
                                            </p:txEl>
                                          </p:spTgt>
                                        </p:tgtEl>
                                        <p:attrNameLst>
                                          <p:attrName>style.visibility</p:attrName>
                                        </p:attrNameLst>
                                      </p:cBhvr>
                                      <p:to>
                                        <p:strVal val="visible"/>
                                      </p:to>
                                    </p:set>
                                    <p:animEffect transition="in" filter="fade">
                                      <p:cBhvr>
                                        <p:cTn id="25" dur="600"/>
                                        <p:tgtEl>
                                          <p:spTgt spid="22">
                                            <p:txEl>
                                              <p:pRg st="0" end="0"/>
                                            </p:txEl>
                                          </p:spTgt>
                                        </p:tgtEl>
                                      </p:cBhvr>
                                    </p:animEffect>
                                    <p:anim calcmode="lin" valueType="num">
                                      <p:cBhvr>
                                        <p:cTn id="26" dur="6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27" dur="540" decel="100000" fill="hold"/>
                                        <p:tgtEl>
                                          <p:spTgt spid="22">
                                            <p:txEl>
                                              <p:pRg st="0" end="0"/>
                                            </p:txEl>
                                          </p:spTgt>
                                        </p:tgtEl>
                                        <p:attrNameLst>
                                          <p:attrName>ppt_y</p:attrName>
                                        </p:attrNameLst>
                                      </p:cBhvr>
                                      <p:tavLst>
                                        <p:tav tm="0">
                                          <p:val>
                                            <p:strVal val="#ppt_y+1"/>
                                          </p:val>
                                        </p:tav>
                                        <p:tav tm="100000">
                                          <p:val>
                                            <p:strVal val="#ppt_y-.03"/>
                                          </p:val>
                                        </p:tav>
                                      </p:tavLst>
                                    </p:anim>
                                    <p:anim calcmode="lin" valueType="num">
                                      <p:cBhvr>
                                        <p:cTn id="28" dur="60" accel="100000" fill="hold">
                                          <p:stCondLst>
                                            <p:cond delay="540"/>
                                          </p:stCondLst>
                                        </p:cTn>
                                        <p:tgtEl>
                                          <p:spTgt spid="22">
                                            <p:txEl>
                                              <p:pRg st="0" end="0"/>
                                            </p:txEl>
                                          </p:spTgt>
                                        </p:tgtEl>
                                        <p:attrNameLst>
                                          <p:attrName>ppt_y</p:attrName>
                                        </p:attrNameLst>
                                      </p:cBhvr>
                                      <p:tavLst>
                                        <p:tav tm="0">
                                          <p:val>
                                            <p:strVal val="#ppt_y-.03"/>
                                          </p:val>
                                        </p:tav>
                                        <p:tav tm="100000">
                                          <p:val>
                                            <p:strVal val="#ppt_y"/>
                                          </p:val>
                                        </p:tav>
                                      </p:tavLst>
                                    </p:anim>
                                  </p:childTnLst>
                                </p:cTn>
                              </p:par>
                              <p:par>
                                <p:cTn id="29" presetID="10" presetClass="entr" presetSubtype="0" fill="hold" grpId="0" nodeType="withEffect" nodePh="1">
                                  <p:stCondLst>
                                    <p:cond delay="0"/>
                                  </p:stCondLst>
                                  <p:endCondLst>
                                    <p:cond evt="begin" delay="0">
                                      <p:tn val="29"/>
                                    </p:cond>
                                  </p:end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build="p">
        <p:tmplLst>
          <p:tmpl lvl="1">
            <p:tnLst>
              <p:par>
                <p:cTn presetID="37" presetClass="entr" presetSubtype="0" fill="hold" nodeType="withEffect">
                  <p:stCondLst>
                    <p:cond delay="300"/>
                  </p:stCondLst>
                  <p:childTnLst>
                    <p:set>
                      <p:cBhvr>
                        <p:cTn dur="1" fill="hold">
                          <p:stCondLst>
                            <p:cond delay="0"/>
                          </p:stCondLst>
                        </p:cTn>
                        <p:tgtEl>
                          <p:spTgt spid="20"/>
                        </p:tgtEl>
                        <p:attrNameLst>
                          <p:attrName>style.visibility</p:attrName>
                        </p:attrNameLst>
                      </p:cBhvr>
                      <p:to>
                        <p:strVal val="visible"/>
                      </p:to>
                    </p:set>
                    <p:animEffect transition="in" filter="fade">
                      <p:cBhvr>
                        <p:cTn dur="600"/>
                        <p:tgtEl>
                          <p:spTgt spid="20"/>
                        </p:tgtEl>
                      </p:cBhvr>
                    </p:animEffect>
                    <p:anim calcmode="lin" valueType="num">
                      <p:cBhvr>
                        <p:cTn dur="600" fill="hold"/>
                        <p:tgtEl>
                          <p:spTgt spid="20"/>
                        </p:tgtEl>
                        <p:attrNameLst>
                          <p:attrName>ppt_x</p:attrName>
                        </p:attrNameLst>
                      </p:cBhvr>
                      <p:tavLst>
                        <p:tav tm="0">
                          <p:val>
                            <p:strVal val="#ppt_x"/>
                          </p:val>
                        </p:tav>
                        <p:tav tm="100000">
                          <p:val>
                            <p:strVal val="#ppt_x"/>
                          </p:val>
                        </p:tav>
                      </p:tavLst>
                    </p:anim>
                    <p:anim calcmode="lin" valueType="num">
                      <p:cBhvr>
                        <p:cTn dur="540" decel="100000" fill="hold"/>
                        <p:tgtEl>
                          <p:spTgt spid="2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0"/>
                        </p:tgtEl>
                        <p:attrNameLst>
                          <p:attrName>ppt_y</p:attrName>
                        </p:attrNameLst>
                      </p:cBhvr>
                      <p:tavLst>
                        <p:tav tm="0">
                          <p:val>
                            <p:strVal val="#ppt_y-.03"/>
                          </p:val>
                        </p:tav>
                        <p:tav tm="100000">
                          <p:val>
                            <p:strVal val="#ppt_y"/>
                          </p:val>
                        </p:tav>
                      </p:tavLst>
                    </p:anim>
                  </p:childTnLst>
                </p:cTn>
              </p:par>
            </p:tnLst>
          </p:tmpl>
        </p:tmplLst>
      </p:bldP>
      <p:bldP spid="21" grpId="0" build="p">
        <p:tmplLst>
          <p:tmpl lvl="1">
            <p:tnLst>
              <p:par>
                <p:cTn presetID="37" presetClass="entr" presetSubtype="0" fill="hold" nodeType="withEffect" nodePh="1">
                  <p:stCondLst>
                    <p:cond delay="300"/>
                  </p:stCondLst>
                  <p:childTnLst>
                    <p:set>
                      <p:cBhvr>
                        <p:cTn dur="1" fill="hold">
                          <p:stCondLst>
                            <p:cond delay="0"/>
                          </p:stCondLst>
                        </p:cTn>
                        <p:tgtEl>
                          <p:spTgt spid="21"/>
                        </p:tgtEl>
                        <p:attrNameLst>
                          <p:attrName>style.visibility</p:attrName>
                        </p:attrNameLst>
                      </p:cBhvr>
                      <p:to>
                        <p:strVal val="visible"/>
                      </p:to>
                    </p:set>
                    <p:animEffect transition="in" filter="fade">
                      <p:cBhvr>
                        <p:cTn dur="600"/>
                        <p:tgtEl>
                          <p:spTgt spid="21"/>
                        </p:tgtEl>
                      </p:cBhvr>
                    </p:animEffect>
                    <p:anim calcmode="lin" valueType="num">
                      <p:cBhvr>
                        <p:cTn dur="600" fill="hold"/>
                        <p:tgtEl>
                          <p:spTgt spid="21"/>
                        </p:tgtEl>
                        <p:attrNameLst>
                          <p:attrName>ppt_x</p:attrName>
                        </p:attrNameLst>
                      </p:cBhvr>
                      <p:tavLst>
                        <p:tav tm="0">
                          <p:val>
                            <p:strVal val="#ppt_x"/>
                          </p:val>
                        </p:tav>
                        <p:tav tm="100000">
                          <p:val>
                            <p:strVal val="#ppt_x"/>
                          </p:val>
                        </p:tav>
                      </p:tavLst>
                    </p:anim>
                    <p:anim calcmode="lin" valueType="num">
                      <p:cBhvr>
                        <p:cTn dur="540" decel="100000" fill="hold"/>
                        <p:tgtEl>
                          <p:spTgt spid="21"/>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1"/>
                        </p:tgtEl>
                        <p:attrNameLst>
                          <p:attrName>ppt_y</p:attrName>
                        </p:attrNameLst>
                      </p:cBhvr>
                      <p:tavLst>
                        <p:tav tm="0">
                          <p:val>
                            <p:strVal val="#ppt_y-.03"/>
                          </p:val>
                        </p:tav>
                        <p:tav tm="100000">
                          <p:val>
                            <p:strVal val="#ppt_y"/>
                          </p:val>
                        </p:tav>
                      </p:tavLst>
                    </p:anim>
                  </p:childTnLst>
                </p:cTn>
              </p:par>
            </p:tnLst>
          </p:tmpl>
        </p:tmplLst>
      </p:bldP>
      <p:bldP spid="22" grpId="0" build="p">
        <p:tmplLst>
          <p:tmpl lvl="1">
            <p:tnLst>
              <p:par>
                <p:cTn presetID="37" presetClass="entr" presetSubtype="0" fill="hold" nodeType="withEffect" nodePh="1">
                  <p:stCondLst>
                    <p:cond delay="300"/>
                  </p:stCondLst>
                  <p:childTnLst>
                    <p:set>
                      <p:cBhvr>
                        <p:cTn dur="1" fill="hold">
                          <p:stCondLst>
                            <p:cond delay="0"/>
                          </p:stCondLst>
                        </p:cTn>
                        <p:tgtEl>
                          <p:spTgt spid="22"/>
                        </p:tgtEl>
                        <p:attrNameLst>
                          <p:attrName>style.visibility</p:attrName>
                        </p:attrNameLst>
                      </p:cBhvr>
                      <p:to>
                        <p:strVal val="visible"/>
                      </p:to>
                    </p:set>
                    <p:animEffect transition="in" filter="fade">
                      <p:cBhvr>
                        <p:cTn dur="600"/>
                        <p:tgtEl>
                          <p:spTgt spid="22"/>
                        </p:tgtEl>
                      </p:cBhvr>
                    </p:animEffect>
                    <p:anim calcmode="lin" valueType="num">
                      <p:cBhvr>
                        <p:cTn dur="600" fill="hold"/>
                        <p:tgtEl>
                          <p:spTgt spid="22"/>
                        </p:tgtEl>
                        <p:attrNameLst>
                          <p:attrName>ppt_x</p:attrName>
                        </p:attrNameLst>
                      </p:cBhvr>
                      <p:tavLst>
                        <p:tav tm="0">
                          <p:val>
                            <p:strVal val="#ppt_x"/>
                          </p:val>
                        </p:tav>
                        <p:tav tm="100000">
                          <p:val>
                            <p:strVal val="#ppt_x"/>
                          </p:val>
                        </p:tav>
                      </p:tavLst>
                    </p:anim>
                    <p:anim calcmode="lin" valueType="num">
                      <p:cBhvr>
                        <p:cTn dur="540" decel="100000" fill="hold"/>
                        <p:tgtEl>
                          <p:spTgt spid="22"/>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2"/>
                        </p:tgtEl>
                        <p:attrNameLst>
                          <p:attrName>ppt_y</p:attrName>
                        </p:attrNameLst>
                      </p:cBhvr>
                      <p:tavLst>
                        <p:tav tm="0">
                          <p:val>
                            <p:strVal val="#ppt_y-.03"/>
                          </p:val>
                        </p:tav>
                        <p:tav tm="100000">
                          <p:val>
                            <p:strVal val="#ppt_y"/>
                          </p:val>
                        </p:tav>
                      </p:tavLst>
                    </p:anim>
                  </p:childTnLst>
                </p:cTn>
              </p:par>
            </p:tnLst>
          </p:tmpl>
        </p:tmplLst>
      </p:bldP>
      <p:bldP spid="23" grpId="0"/>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rofile team 1">
    <p:spTree>
      <p:nvGrpSpPr>
        <p:cNvPr id="1" name=""/>
        <p:cNvGrpSpPr/>
        <p:nvPr/>
      </p:nvGrpSpPr>
      <p:grpSpPr>
        <a:xfrm>
          <a:off x="0" y="0"/>
          <a:ext cx="0" cy="0"/>
          <a:chOff x="0" y="0"/>
          <a:chExt cx="0" cy="0"/>
        </a:xfrm>
      </p:grpSpPr>
      <p:sp>
        <p:nvSpPr>
          <p:cNvPr id="6" name="Rectangle 5"/>
          <p:cNvSpPr/>
          <p:nvPr userDrawn="1"/>
        </p:nvSpPr>
        <p:spPr>
          <a:xfrm>
            <a:off x="0" y="0"/>
            <a:ext cx="2304000" cy="51604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Picture Placeholder 2"/>
          <p:cNvSpPr>
            <a:spLocks noGrp="1"/>
          </p:cNvSpPr>
          <p:nvPr>
            <p:ph type="pic" sz="quarter" idx="11"/>
          </p:nvPr>
        </p:nvSpPr>
        <p:spPr>
          <a:xfrm>
            <a:off x="2285999" y="1"/>
            <a:ext cx="2287067" cy="5160434"/>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1" name="Rectangle 10"/>
          <p:cNvSpPr/>
          <p:nvPr userDrawn="1"/>
        </p:nvSpPr>
        <p:spPr>
          <a:xfrm>
            <a:off x="4553998" y="0"/>
            <a:ext cx="2304000" cy="516043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Picture Placeholder 2"/>
          <p:cNvSpPr>
            <a:spLocks noGrp="1"/>
          </p:cNvSpPr>
          <p:nvPr>
            <p:ph type="pic" sz="quarter" idx="12"/>
          </p:nvPr>
        </p:nvSpPr>
        <p:spPr>
          <a:xfrm>
            <a:off x="6849531" y="1"/>
            <a:ext cx="2340000" cy="5160434"/>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5" name="Title 3"/>
          <p:cNvSpPr>
            <a:spLocks noGrp="1"/>
          </p:cNvSpPr>
          <p:nvPr>
            <p:ph type="title" hasCustomPrompt="1"/>
          </p:nvPr>
        </p:nvSpPr>
        <p:spPr>
          <a:xfrm>
            <a:off x="211668" y="1625599"/>
            <a:ext cx="1879600" cy="601125"/>
          </a:xfrm>
          <a:prstGeom prst="rect">
            <a:avLst/>
          </a:prstGeom>
        </p:spPr>
        <p:txBody>
          <a:bodyPr lIns="68580" tIns="34290" rIns="68580" bIns="34290">
            <a:noAutofit/>
          </a:bodyPr>
          <a:lstStyle>
            <a:lvl1pPr algn="l">
              <a:defRPr sz="2000" cap="all" baseline="0">
                <a:solidFill>
                  <a:schemeClr val="bg1"/>
                </a:solidFill>
                <a:latin typeface="Lemon/Milk"/>
                <a:cs typeface="Lemon/Milk"/>
              </a:defRPr>
            </a:lvl1pPr>
          </a:lstStyle>
          <a:p>
            <a:r>
              <a:rPr lang="en-US" dirty="0"/>
              <a:t>NAME EXAMPLE</a:t>
            </a:r>
          </a:p>
        </p:txBody>
      </p:sp>
      <p:cxnSp>
        <p:nvCxnSpPr>
          <p:cNvPr id="26" name="Straight Connector 25"/>
          <p:cNvCxnSpPr/>
          <p:nvPr userDrawn="1"/>
        </p:nvCxnSpPr>
        <p:spPr>
          <a:xfrm>
            <a:off x="203201" y="2218240"/>
            <a:ext cx="1888067"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27" name="Text Placeholder 5"/>
          <p:cNvSpPr>
            <a:spLocks noGrp="1"/>
          </p:cNvSpPr>
          <p:nvPr>
            <p:ph type="body" sz="quarter" idx="10" hasCustomPrompt="1"/>
          </p:nvPr>
        </p:nvSpPr>
        <p:spPr>
          <a:xfrm>
            <a:off x="203201" y="2292541"/>
            <a:ext cx="1888067" cy="213595"/>
          </a:xfrm>
          <a:prstGeom prst="rect">
            <a:avLst/>
          </a:prstGeom>
        </p:spPr>
        <p:txBody>
          <a:bodyPr lIns="68580" tIns="34290" rIns="68580" bIns="34290">
            <a:noAutofit/>
          </a:bodyPr>
          <a:lstStyle>
            <a:lvl1pPr marL="0" indent="0" algn="l">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28" name="Text Placeholder 5"/>
          <p:cNvSpPr>
            <a:spLocks noGrp="1"/>
          </p:cNvSpPr>
          <p:nvPr>
            <p:ph type="body" sz="quarter" idx="14" hasCustomPrompt="1"/>
          </p:nvPr>
        </p:nvSpPr>
        <p:spPr>
          <a:xfrm>
            <a:off x="203201" y="2597340"/>
            <a:ext cx="1888067" cy="831658"/>
          </a:xfrm>
          <a:prstGeom prst="rect">
            <a:avLst/>
          </a:prstGeom>
        </p:spPr>
        <p:txBody>
          <a:bodyPr lIns="68580" tIns="34290" rIns="68580" bIns="34290">
            <a:noAutofit/>
          </a:bodyPr>
          <a:lstStyle>
            <a:lvl1pPr marL="0" indent="0" algn="l">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a:t>
            </a:r>
          </a:p>
        </p:txBody>
      </p:sp>
      <p:sp>
        <p:nvSpPr>
          <p:cNvPr id="3" name="Text Placeholder 2"/>
          <p:cNvSpPr>
            <a:spLocks noGrp="1"/>
          </p:cNvSpPr>
          <p:nvPr>
            <p:ph type="body" sz="quarter" idx="15" hasCustomPrompt="1"/>
          </p:nvPr>
        </p:nvSpPr>
        <p:spPr>
          <a:xfrm>
            <a:off x="321208"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13" name="Text Placeholder 2"/>
          <p:cNvSpPr>
            <a:spLocks noGrp="1"/>
          </p:cNvSpPr>
          <p:nvPr>
            <p:ph type="body" sz="quarter" idx="16" hasCustomPrompt="1"/>
          </p:nvPr>
        </p:nvSpPr>
        <p:spPr>
          <a:xfrm>
            <a:off x="769942"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14" name="Text Placeholder 2"/>
          <p:cNvSpPr>
            <a:spLocks noGrp="1"/>
          </p:cNvSpPr>
          <p:nvPr>
            <p:ph type="body" sz="quarter" idx="17" hasCustomPrompt="1"/>
          </p:nvPr>
        </p:nvSpPr>
        <p:spPr>
          <a:xfrm>
            <a:off x="1210208"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16" name="Text Placeholder 2"/>
          <p:cNvSpPr>
            <a:spLocks noGrp="1"/>
          </p:cNvSpPr>
          <p:nvPr>
            <p:ph type="body" sz="quarter" idx="18" hasCustomPrompt="1"/>
          </p:nvPr>
        </p:nvSpPr>
        <p:spPr>
          <a:xfrm>
            <a:off x="1658942"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cxnSp>
        <p:nvCxnSpPr>
          <p:cNvPr id="18" name="Straight Connector 17"/>
          <p:cNvCxnSpPr/>
          <p:nvPr userDrawn="1"/>
        </p:nvCxnSpPr>
        <p:spPr>
          <a:xfrm>
            <a:off x="4749801" y="2218240"/>
            <a:ext cx="1888067"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19" name="Text Placeholder 5"/>
          <p:cNvSpPr>
            <a:spLocks noGrp="1"/>
          </p:cNvSpPr>
          <p:nvPr>
            <p:ph type="body" sz="quarter" idx="19" hasCustomPrompt="1"/>
          </p:nvPr>
        </p:nvSpPr>
        <p:spPr>
          <a:xfrm>
            <a:off x="4749801" y="2292541"/>
            <a:ext cx="1888067" cy="213595"/>
          </a:xfrm>
          <a:prstGeom prst="rect">
            <a:avLst/>
          </a:prstGeom>
        </p:spPr>
        <p:txBody>
          <a:bodyPr lIns="68580" tIns="34290" rIns="68580" bIns="34290">
            <a:noAutofit/>
          </a:bodyPr>
          <a:lstStyle>
            <a:lvl1pPr marL="0" indent="0" algn="l">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20" name="Text Placeholder 5"/>
          <p:cNvSpPr>
            <a:spLocks noGrp="1"/>
          </p:cNvSpPr>
          <p:nvPr>
            <p:ph type="body" sz="quarter" idx="20" hasCustomPrompt="1"/>
          </p:nvPr>
        </p:nvSpPr>
        <p:spPr>
          <a:xfrm>
            <a:off x="4749801" y="2597340"/>
            <a:ext cx="1888067" cy="831658"/>
          </a:xfrm>
          <a:prstGeom prst="rect">
            <a:avLst/>
          </a:prstGeom>
        </p:spPr>
        <p:txBody>
          <a:bodyPr lIns="68580" tIns="34290" rIns="68580" bIns="34290">
            <a:noAutofit/>
          </a:bodyPr>
          <a:lstStyle>
            <a:lvl1pPr marL="0" indent="0" algn="l">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a:t>
            </a:r>
          </a:p>
        </p:txBody>
      </p:sp>
      <p:sp>
        <p:nvSpPr>
          <p:cNvPr id="21" name="Text Placeholder 2"/>
          <p:cNvSpPr>
            <a:spLocks noGrp="1"/>
          </p:cNvSpPr>
          <p:nvPr>
            <p:ph type="body" sz="quarter" idx="21" hasCustomPrompt="1"/>
          </p:nvPr>
        </p:nvSpPr>
        <p:spPr>
          <a:xfrm>
            <a:off x="4867808"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22" name="Text Placeholder 2"/>
          <p:cNvSpPr>
            <a:spLocks noGrp="1"/>
          </p:cNvSpPr>
          <p:nvPr>
            <p:ph type="body" sz="quarter" idx="22" hasCustomPrompt="1"/>
          </p:nvPr>
        </p:nvSpPr>
        <p:spPr>
          <a:xfrm>
            <a:off x="5316542"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24" name="Text Placeholder 2"/>
          <p:cNvSpPr>
            <a:spLocks noGrp="1"/>
          </p:cNvSpPr>
          <p:nvPr>
            <p:ph type="body" sz="quarter" idx="23" hasCustomPrompt="1"/>
          </p:nvPr>
        </p:nvSpPr>
        <p:spPr>
          <a:xfrm>
            <a:off x="5756808"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25" name="Text Placeholder 2"/>
          <p:cNvSpPr>
            <a:spLocks noGrp="1"/>
          </p:cNvSpPr>
          <p:nvPr>
            <p:ph type="body" sz="quarter" idx="24" hasCustomPrompt="1"/>
          </p:nvPr>
        </p:nvSpPr>
        <p:spPr>
          <a:xfrm>
            <a:off x="6205542"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4" name="Text Placeholder 3"/>
          <p:cNvSpPr>
            <a:spLocks noGrp="1"/>
          </p:cNvSpPr>
          <p:nvPr>
            <p:ph type="body" sz="quarter" idx="25" hasCustomPrompt="1"/>
          </p:nvPr>
        </p:nvSpPr>
        <p:spPr>
          <a:xfrm>
            <a:off x="4758797" y="1642532"/>
            <a:ext cx="1879070" cy="575733"/>
          </a:xfrm>
          <a:prstGeom prst="rect">
            <a:avLst/>
          </a:prstGeom>
        </p:spPr>
        <p:txBody>
          <a:bodyPr vert="horz"/>
          <a:lstStyle>
            <a:lvl1pPr marL="0" indent="0">
              <a:buNone/>
              <a:defRPr>
                <a:solidFill>
                  <a:schemeClr val="bg1"/>
                </a:solidFill>
                <a:latin typeface="Lemon/Milk"/>
                <a:cs typeface="Lemon/Milk"/>
              </a:defRPr>
            </a:lvl1pPr>
            <a:lvl2pPr marL="342900" indent="0">
              <a:buNone/>
              <a:defRPr>
                <a:solidFill>
                  <a:schemeClr val="bg1"/>
                </a:solidFill>
                <a:latin typeface="Lemon/Milk"/>
                <a:cs typeface="Lemon/Milk"/>
              </a:defRPr>
            </a:lvl2pPr>
            <a:lvl3pPr marL="685800" indent="0">
              <a:buNone/>
              <a:defRPr>
                <a:solidFill>
                  <a:schemeClr val="bg1"/>
                </a:solidFill>
                <a:latin typeface="Lemon/Milk"/>
                <a:cs typeface="Lemon/Milk"/>
              </a:defRPr>
            </a:lvl3pPr>
            <a:lvl4pPr marL="1028700" indent="0">
              <a:buNone/>
              <a:defRPr>
                <a:solidFill>
                  <a:schemeClr val="bg1"/>
                </a:solidFill>
                <a:latin typeface="Lemon/Milk"/>
                <a:cs typeface="Lemon/Milk"/>
              </a:defRPr>
            </a:lvl4pPr>
            <a:lvl5pPr marL="1371600" indent="0">
              <a:buNone/>
              <a:defRPr>
                <a:solidFill>
                  <a:schemeClr val="bg1"/>
                </a:solidFill>
                <a:latin typeface="Lemon/Milk"/>
                <a:cs typeface="Lemon/Milk"/>
              </a:defRPr>
            </a:lvl5pPr>
          </a:lstStyle>
          <a:p>
            <a:pPr lvl="0"/>
            <a:r>
              <a:rPr lang="es-ES_tradnl" dirty="0"/>
              <a:t>NAME EXAMPLE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37"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600"/>
                                        <p:tgtEl>
                                          <p:spTgt spid="15"/>
                                        </p:tgtEl>
                                      </p:cBhvr>
                                    </p:animEffect>
                                    <p:anim calcmode="lin" valueType="num">
                                      <p:cBhvr>
                                        <p:cTn id="14" dur="600" fill="hold"/>
                                        <p:tgtEl>
                                          <p:spTgt spid="15"/>
                                        </p:tgtEl>
                                        <p:attrNameLst>
                                          <p:attrName>ppt_x</p:attrName>
                                        </p:attrNameLst>
                                      </p:cBhvr>
                                      <p:tavLst>
                                        <p:tav tm="0">
                                          <p:val>
                                            <p:strVal val="#ppt_x"/>
                                          </p:val>
                                        </p:tav>
                                        <p:tav tm="100000">
                                          <p:val>
                                            <p:strVal val="#ppt_x"/>
                                          </p:val>
                                        </p:tav>
                                      </p:tavLst>
                                    </p:anim>
                                    <p:anim calcmode="lin" valueType="num">
                                      <p:cBhvr>
                                        <p:cTn id="15" dur="540" decel="100000" fill="hold"/>
                                        <p:tgtEl>
                                          <p:spTgt spid="15"/>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27">
                                            <p:txEl>
                                              <p:pRg st="0" end="0"/>
                                            </p:txEl>
                                          </p:spTgt>
                                        </p:tgtEl>
                                        <p:attrNameLst>
                                          <p:attrName>style.visibility</p:attrName>
                                        </p:attrNameLst>
                                      </p:cBhvr>
                                      <p:to>
                                        <p:strVal val="visible"/>
                                      </p:to>
                                    </p:set>
                                    <p:animEffect transition="in" filter="fade">
                                      <p:cBhvr>
                                        <p:cTn id="19" dur="600"/>
                                        <p:tgtEl>
                                          <p:spTgt spid="27">
                                            <p:txEl>
                                              <p:pRg st="0" end="0"/>
                                            </p:txEl>
                                          </p:spTgt>
                                        </p:tgtEl>
                                      </p:cBhvr>
                                    </p:animEffect>
                                    <p:anim calcmode="lin" valueType="num">
                                      <p:cBhvr>
                                        <p:cTn id="20" dur="6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27">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27">
                                            <p:txEl>
                                              <p:pRg st="0" end="0"/>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300"/>
                                  </p:stCondLst>
                                  <p:childTnLst>
                                    <p:set>
                                      <p:cBhvr>
                                        <p:cTn id="24" dur="1" fill="hold">
                                          <p:stCondLst>
                                            <p:cond delay="0"/>
                                          </p:stCondLst>
                                        </p:cTn>
                                        <p:tgtEl>
                                          <p:spTgt spid="28">
                                            <p:txEl>
                                              <p:pRg st="0" end="0"/>
                                            </p:txEl>
                                          </p:spTgt>
                                        </p:tgtEl>
                                        <p:attrNameLst>
                                          <p:attrName>style.visibility</p:attrName>
                                        </p:attrNameLst>
                                      </p:cBhvr>
                                      <p:to>
                                        <p:strVal val="visible"/>
                                      </p:to>
                                    </p:set>
                                    <p:animEffect transition="in" filter="fade">
                                      <p:cBhvr>
                                        <p:cTn id="25" dur="600"/>
                                        <p:tgtEl>
                                          <p:spTgt spid="28">
                                            <p:txEl>
                                              <p:pRg st="0" end="0"/>
                                            </p:txEl>
                                          </p:spTgt>
                                        </p:tgtEl>
                                      </p:cBhvr>
                                    </p:animEffect>
                                    <p:anim calcmode="lin" valueType="num">
                                      <p:cBhvr>
                                        <p:cTn id="26" dur="6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27" dur="540" decel="100000" fill="hold"/>
                                        <p:tgtEl>
                                          <p:spTgt spid="28">
                                            <p:txEl>
                                              <p:pRg st="0" end="0"/>
                                            </p:txEl>
                                          </p:spTgt>
                                        </p:tgtEl>
                                        <p:attrNameLst>
                                          <p:attrName>ppt_y</p:attrName>
                                        </p:attrNameLst>
                                      </p:cBhvr>
                                      <p:tavLst>
                                        <p:tav tm="0">
                                          <p:val>
                                            <p:strVal val="#ppt_y+1"/>
                                          </p:val>
                                        </p:tav>
                                        <p:tav tm="100000">
                                          <p:val>
                                            <p:strVal val="#ppt_y-.03"/>
                                          </p:val>
                                        </p:tav>
                                      </p:tavLst>
                                    </p:anim>
                                    <p:anim calcmode="lin" valueType="num">
                                      <p:cBhvr>
                                        <p:cTn id="28" dur="60" accel="100000" fill="hold">
                                          <p:stCondLst>
                                            <p:cond delay="540"/>
                                          </p:stCondLst>
                                        </p:cTn>
                                        <p:tgtEl>
                                          <p:spTgt spid="28">
                                            <p:txEl>
                                              <p:pRg st="0" end="0"/>
                                            </p:txEl>
                                          </p:spTgt>
                                        </p:tgtEl>
                                        <p:attrNameLst>
                                          <p:attrName>ppt_y</p:attrName>
                                        </p:attrNameLst>
                                      </p:cBhvr>
                                      <p:tavLst>
                                        <p:tav tm="0">
                                          <p:val>
                                            <p:strVal val="#ppt_y-.03"/>
                                          </p:val>
                                        </p:tav>
                                        <p:tav tm="100000">
                                          <p:val>
                                            <p:strVal val="#ppt_y"/>
                                          </p:val>
                                        </p:tav>
                                      </p:tavLst>
                                    </p:anim>
                                  </p:childTnLst>
                                </p:cTn>
                              </p:par>
                              <p:par>
                                <p:cTn id="29" presetID="22" presetClass="entr" presetSubtype="4" fill="hold" nodeType="withEffect">
                                  <p:stCondLst>
                                    <p:cond delay="30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par>
                                <p:cTn id="32" presetID="53" presetClass="entr" presetSubtype="16" fill="hold" grpId="0" nodeType="withEffect">
                                  <p:stCondLst>
                                    <p:cond delay="300"/>
                                  </p:stCondLst>
                                  <p:childTnLst>
                                    <p:set>
                                      <p:cBhvr>
                                        <p:cTn id="33" dur="1" fill="hold">
                                          <p:stCondLst>
                                            <p:cond delay="0"/>
                                          </p:stCondLst>
                                        </p:cTn>
                                        <p:tgtEl>
                                          <p:spTgt spid="3">
                                            <p:txEl>
                                              <p:pRg st="0" end="0"/>
                                            </p:txEl>
                                          </p:spTgt>
                                        </p:tgtEl>
                                        <p:attrNameLst>
                                          <p:attrName>style.visibility</p:attrName>
                                        </p:attrNameLst>
                                      </p:cBhvr>
                                      <p:to>
                                        <p:strVal val="visible"/>
                                      </p:to>
                                    </p:set>
                                    <p:anim calcmode="lin" valueType="num">
                                      <p:cBhvr>
                                        <p:cTn id="34" dur="400" fill="hold"/>
                                        <p:tgtEl>
                                          <p:spTgt spid="3">
                                            <p:txEl>
                                              <p:pRg st="0" end="0"/>
                                            </p:txEl>
                                          </p:spTgt>
                                        </p:tgtEl>
                                        <p:attrNameLst>
                                          <p:attrName>ppt_w</p:attrName>
                                        </p:attrNameLst>
                                      </p:cBhvr>
                                      <p:tavLst>
                                        <p:tav tm="0">
                                          <p:val>
                                            <p:fltVal val="0"/>
                                          </p:val>
                                        </p:tav>
                                        <p:tav tm="100000">
                                          <p:val>
                                            <p:strVal val="#ppt_w"/>
                                          </p:val>
                                        </p:tav>
                                      </p:tavLst>
                                    </p:anim>
                                    <p:anim calcmode="lin" valueType="num">
                                      <p:cBhvr>
                                        <p:cTn id="35" dur="4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36" dur="400"/>
                                        <p:tgtEl>
                                          <p:spTgt spid="3">
                                            <p:txEl>
                                              <p:pRg st="0" end="0"/>
                                            </p:txEl>
                                          </p:spTgt>
                                        </p:tgtEl>
                                      </p:cBhvr>
                                    </p:animEffect>
                                  </p:childTnLst>
                                </p:cTn>
                              </p:par>
                              <p:par>
                                <p:cTn id="37" presetID="53" presetClass="entr" presetSubtype="16" fill="hold" grpId="0" nodeType="withEffect">
                                  <p:stCondLst>
                                    <p:cond delay="300"/>
                                  </p:stCondLst>
                                  <p:childTnLst>
                                    <p:set>
                                      <p:cBhvr>
                                        <p:cTn id="38" dur="1" fill="hold">
                                          <p:stCondLst>
                                            <p:cond delay="0"/>
                                          </p:stCondLst>
                                        </p:cTn>
                                        <p:tgtEl>
                                          <p:spTgt spid="13">
                                            <p:txEl>
                                              <p:pRg st="0" end="0"/>
                                            </p:txEl>
                                          </p:spTgt>
                                        </p:tgtEl>
                                        <p:attrNameLst>
                                          <p:attrName>style.visibility</p:attrName>
                                        </p:attrNameLst>
                                      </p:cBhvr>
                                      <p:to>
                                        <p:strVal val="visible"/>
                                      </p:to>
                                    </p:set>
                                    <p:anim calcmode="lin" valueType="num">
                                      <p:cBhvr>
                                        <p:cTn id="39" dur="4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40" dur="4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41" dur="400"/>
                                        <p:tgtEl>
                                          <p:spTgt spid="13">
                                            <p:txEl>
                                              <p:pRg st="0" end="0"/>
                                            </p:txEl>
                                          </p:spTgt>
                                        </p:tgtEl>
                                      </p:cBhvr>
                                    </p:animEffect>
                                  </p:childTnLst>
                                </p:cTn>
                              </p:par>
                              <p:par>
                                <p:cTn id="42" presetID="53" presetClass="entr" presetSubtype="16" fill="hold" grpId="0" nodeType="withEffect">
                                  <p:stCondLst>
                                    <p:cond delay="300"/>
                                  </p:stCondLst>
                                  <p:childTnLst>
                                    <p:set>
                                      <p:cBhvr>
                                        <p:cTn id="43" dur="1" fill="hold">
                                          <p:stCondLst>
                                            <p:cond delay="0"/>
                                          </p:stCondLst>
                                        </p:cTn>
                                        <p:tgtEl>
                                          <p:spTgt spid="14">
                                            <p:txEl>
                                              <p:pRg st="0" end="0"/>
                                            </p:txEl>
                                          </p:spTgt>
                                        </p:tgtEl>
                                        <p:attrNameLst>
                                          <p:attrName>style.visibility</p:attrName>
                                        </p:attrNameLst>
                                      </p:cBhvr>
                                      <p:to>
                                        <p:strVal val="visible"/>
                                      </p:to>
                                    </p:set>
                                    <p:anim calcmode="lin" valueType="num">
                                      <p:cBhvr>
                                        <p:cTn id="44" dur="4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45" dur="4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46" dur="400"/>
                                        <p:tgtEl>
                                          <p:spTgt spid="14">
                                            <p:txEl>
                                              <p:pRg st="0" end="0"/>
                                            </p:txEl>
                                          </p:spTgt>
                                        </p:tgtEl>
                                      </p:cBhvr>
                                    </p:animEffect>
                                  </p:childTnLst>
                                </p:cTn>
                              </p:par>
                              <p:par>
                                <p:cTn id="47" presetID="53" presetClass="entr" presetSubtype="16" fill="hold" grpId="0" nodeType="withEffect">
                                  <p:stCondLst>
                                    <p:cond delay="300"/>
                                  </p:stCondLst>
                                  <p:childTnLst>
                                    <p:set>
                                      <p:cBhvr>
                                        <p:cTn id="48" dur="1" fill="hold">
                                          <p:stCondLst>
                                            <p:cond delay="0"/>
                                          </p:stCondLst>
                                        </p:cTn>
                                        <p:tgtEl>
                                          <p:spTgt spid="16">
                                            <p:txEl>
                                              <p:pRg st="0" end="0"/>
                                            </p:txEl>
                                          </p:spTgt>
                                        </p:tgtEl>
                                        <p:attrNameLst>
                                          <p:attrName>style.visibility</p:attrName>
                                        </p:attrNameLst>
                                      </p:cBhvr>
                                      <p:to>
                                        <p:strVal val="visible"/>
                                      </p:to>
                                    </p:set>
                                    <p:anim calcmode="lin" valueType="num">
                                      <p:cBhvr>
                                        <p:cTn id="49" dur="4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50" dur="4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51" dur="400"/>
                                        <p:tgtEl>
                                          <p:spTgt spid="16">
                                            <p:txEl>
                                              <p:pRg st="0" end="0"/>
                                            </p:txEl>
                                          </p:spTgt>
                                        </p:tgtEl>
                                      </p:cBhvr>
                                    </p:animEffect>
                                  </p:childTnLst>
                                </p:cTn>
                              </p:par>
                              <p:par>
                                <p:cTn id="52" presetID="37" presetClass="entr" presetSubtype="0" fill="hold" grpId="0" nodeType="withEffect">
                                  <p:stCondLst>
                                    <p:cond delay="300"/>
                                  </p:stCondLst>
                                  <p:childTnLst>
                                    <p:set>
                                      <p:cBhvr>
                                        <p:cTn id="53" dur="1" fill="hold">
                                          <p:stCondLst>
                                            <p:cond delay="0"/>
                                          </p:stCondLst>
                                        </p:cTn>
                                        <p:tgtEl>
                                          <p:spTgt spid="19">
                                            <p:txEl>
                                              <p:pRg st="0" end="0"/>
                                            </p:txEl>
                                          </p:spTgt>
                                        </p:tgtEl>
                                        <p:attrNameLst>
                                          <p:attrName>style.visibility</p:attrName>
                                        </p:attrNameLst>
                                      </p:cBhvr>
                                      <p:to>
                                        <p:strVal val="visible"/>
                                      </p:to>
                                    </p:set>
                                    <p:animEffect transition="in" filter="fade">
                                      <p:cBhvr>
                                        <p:cTn id="54" dur="600"/>
                                        <p:tgtEl>
                                          <p:spTgt spid="19">
                                            <p:txEl>
                                              <p:pRg st="0" end="0"/>
                                            </p:txEl>
                                          </p:spTgt>
                                        </p:tgtEl>
                                      </p:cBhvr>
                                    </p:animEffect>
                                    <p:anim calcmode="lin" valueType="num">
                                      <p:cBhvr>
                                        <p:cTn id="55" dur="6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56" dur="540" decel="100000" fill="hold"/>
                                        <p:tgtEl>
                                          <p:spTgt spid="19">
                                            <p:txEl>
                                              <p:pRg st="0" end="0"/>
                                            </p:txEl>
                                          </p:spTgt>
                                        </p:tgtEl>
                                        <p:attrNameLst>
                                          <p:attrName>ppt_y</p:attrName>
                                        </p:attrNameLst>
                                      </p:cBhvr>
                                      <p:tavLst>
                                        <p:tav tm="0">
                                          <p:val>
                                            <p:strVal val="#ppt_y+1"/>
                                          </p:val>
                                        </p:tav>
                                        <p:tav tm="100000">
                                          <p:val>
                                            <p:strVal val="#ppt_y-.03"/>
                                          </p:val>
                                        </p:tav>
                                      </p:tavLst>
                                    </p:anim>
                                    <p:anim calcmode="lin" valueType="num">
                                      <p:cBhvr>
                                        <p:cTn id="57" dur="60" accel="100000" fill="hold">
                                          <p:stCondLst>
                                            <p:cond delay="540"/>
                                          </p:stCondLst>
                                        </p:cTn>
                                        <p:tgtEl>
                                          <p:spTgt spid="19">
                                            <p:txEl>
                                              <p:pRg st="0" end="0"/>
                                            </p:txEl>
                                          </p:spTgt>
                                        </p:tgtEl>
                                        <p:attrNameLst>
                                          <p:attrName>ppt_y</p:attrName>
                                        </p:attrNameLst>
                                      </p:cBhvr>
                                      <p:tavLst>
                                        <p:tav tm="0">
                                          <p:val>
                                            <p:strVal val="#ppt_y-.03"/>
                                          </p:val>
                                        </p:tav>
                                        <p:tav tm="100000">
                                          <p:val>
                                            <p:strVal val="#ppt_y"/>
                                          </p:val>
                                        </p:tav>
                                      </p:tavLst>
                                    </p:anim>
                                  </p:childTnLst>
                                </p:cTn>
                              </p:par>
                              <p:par>
                                <p:cTn id="58" presetID="37" presetClass="entr" presetSubtype="0" fill="hold" grpId="0" nodeType="withEffect">
                                  <p:stCondLst>
                                    <p:cond delay="300"/>
                                  </p:stCondLst>
                                  <p:childTnLst>
                                    <p:set>
                                      <p:cBhvr>
                                        <p:cTn id="59" dur="1" fill="hold">
                                          <p:stCondLst>
                                            <p:cond delay="0"/>
                                          </p:stCondLst>
                                        </p:cTn>
                                        <p:tgtEl>
                                          <p:spTgt spid="20">
                                            <p:txEl>
                                              <p:pRg st="0" end="0"/>
                                            </p:txEl>
                                          </p:spTgt>
                                        </p:tgtEl>
                                        <p:attrNameLst>
                                          <p:attrName>style.visibility</p:attrName>
                                        </p:attrNameLst>
                                      </p:cBhvr>
                                      <p:to>
                                        <p:strVal val="visible"/>
                                      </p:to>
                                    </p:set>
                                    <p:animEffect transition="in" filter="fade">
                                      <p:cBhvr>
                                        <p:cTn id="60" dur="600"/>
                                        <p:tgtEl>
                                          <p:spTgt spid="20">
                                            <p:txEl>
                                              <p:pRg st="0" end="0"/>
                                            </p:txEl>
                                          </p:spTgt>
                                        </p:tgtEl>
                                      </p:cBhvr>
                                    </p:animEffect>
                                    <p:anim calcmode="lin" valueType="num">
                                      <p:cBhvr>
                                        <p:cTn id="61" dur="6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62" dur="540" decel="100000" fill="hold"/>
                                        <p:tgtEl>
                                          <p:spTgt spid="20">
                                            <p:txEl>
                                              <p:pRg st="0" end="0"/>
                                            </p:txEl>
                                          </p:spTgt>
                                        </p:tgtEl>
                                        <p:attrNameLst>
                                          <p:attrName>ppt_y</p:attrName>
                                        </p:attrNameLst>
                                      </p:cBhvr>
                                      <p:tavLst>
                                        <p:tav tm="0">
                                          <p:val>
                                            <p:strVal val="#ppt_y+1"/>
                                          </p:val>
                                        </p:tav>
                                        <p:tav tm="100000">
                                          <p:val>
                                            <p:strVal val="#ppt_y-.03"/>
                                          </p:val>
                                        </p:tav>
                                      </p:tavLst>
                                    </p:anim>
                                    <p:anim calcmode="lin" valueType="num">
                                      <p:cBhvr>
                                        <p:cTn id="63" dur="60" accel="100000" fill="hold">
                                          <p:stCondLst>
                                            <p:cond delay="540"/>
                                          </p:stCondLst>
                                        </p:cTn>
                                        <p:tgtEl>
                                          <p:spTgt spid="20">
                                            <p:txEl>
                                              <p:pRg st="0" end="0"/>
                                            </p:txEl>
                                          </p:spTgt>
                                        </p:tgtEl>
                                        <p:attrNameLst>
                                          <p:attrName>ppt_y</p:attrName>
                                        </p:attrNameLst>
                                      </p:cBhvr>
                                      <p:tavLst>
                                        <p:tav tm="0">
                                          <p:val>
                                            <p:strVal val="#ppt_y-.03"/>
                                          </p:val>
                                        </p:tav>
                                        <p:tav tm="100000">
                                          <p:val>
                                            <p:strVal val="#ppt_y"/>
                                          </p:val>
                                        </p:tav>
                                      </p:tavLst>
                                    </p:anim>
                                  </p:childTnLst>
                                </p:cTn>
                              </p:par>
                              <p:par>
                                <p:cTn id="64" presetID="22" presetClass="entr" presetSubtype="4" fill="hold" nodeType="withEffect">
                                  <p:stCondLst>
                                    <p:cond delay="300"/>
                                  </p:stCondLst>
                                  <p:childTnLst>
                                    <p:set>
                                      <p:cBhvr>
                                        <p:cTn id="65" dur="1" fill="hold">
                                          <p:stCondLst>
                                            <p:cond delay="0"/>
                                          </p:stCondLst>
                                        </p:cTn>
                                        <p:tgtEl>
                                          <p:spTgt spid="18"/>
                                        </p:tgtEl>
                                        <p:attrNameLst>
                                          <p:attrName>style.visibility</p:attrName>
                                        </p:attrNameLst>
                                      </p:cBhvr>
                                      <p:to>
                                        <p:strVal val="visible"/>
                                      </p:to>
                                    </p:set>
                                    <p:animEffect transition="in" filter="wipe(down)">
                                      <p:cBhvr>
                                        <p:cTn id="66" dur="500"/>
                                        <p:tgtEl>
                                          <p:spTgt spid="18"/>
                                        </p:tgtEl>
                                      </p:cBhvr>
                                    </p:animEffect>
                                  </p:childTnLst>
                                </p:cTn>
                              </p:par>
                              <p:par>
                                <p:cTn id="67" presetID="53" presetClass="entr" presetSubtype="16" fill="hold" grpId="0" nodeType="withEffect">
                                  <p:stCondLst>
                                    <p:cond delay="300"/>
                                  </p:stCondLst>
                                  <p:childTnLst>
                                    <p:set>
                                      <p:cBhvr>
                                        <p:cTn id="68" dur="1" fill="hold">
                                          <p:stCondLst>
                                            <p:cond delay="0"/>
                                          </p:stCondLst>
                                        </p:cTn>
                                        <p:tgtEl>
                                          <p:spTgt spid="21">
                                            <p:txEl>
                                              <p:pRg st="0" end="0"/>
                                            </p:txEl>
                                          </p:spTgt>
                                        </p:tgtEl>
                                        <p:attrNameLst>
                                          <p:attrName>style.visibility</p:attrName>
                                        </p:attrNameLst>
                                      </p:cBhvr>
                                      <p:to>
                                        <p:strVal val="visible"/>
                                      </p:to>
                                    </p:set>
                                    <p:anim calcmode="lin" valueType="num">
                                      <p:cBhvr>
                                        <p:cTn id="69" dur="4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70" dur="4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71" dur="400"/>
                                        <p:tgtEl>
                                          <p:spTgt spid="21">
                                            <p:txEl>
                                              <p:pRg st="0" end="0"/>
                                            </p:txEl>
                                          </p:spTgt>
                                        </p:tgtEl>
                                      </p:cBhvr>
                                    </p:animEffect>
                                  </p:childTnLst>
                                </p:cTn>
                              </p:par>
                              <p:par>
                                <p:cTn id="72" presetID="53" presetClass="entr" presetSubtype="16" fill="hold" grpId="0" nodeType="withEffect">
                                  <p:stCondLst>
                                    <p:cond delay="300"/>
                                  </p:stCondLst>
                                  <p:childTnLst>
                                    <p:set>
                                      <p:cBhvr>
                                        <p:cTn id="73" dur="1" fill="hold">
                                          <p:stCondLst>
                                            <p:cond delay="0"/>
                                          </p:stCondLst>
                                        </p:cTn>
                                        <p:tgtEl>
                                          <p:spTgt spid="22">
                                            <p:txEl>
                                              <p:pRg st="0" end="0"/>
                                            </p:txEl>
                                          </p:spTgt>
                                        </p:tgtEl>
                                        <p:attrNameLst>
                                          <p:attrName>style.visibility</p:attrName>
                                        </p:attrNameLst>
                                      </p:cBhvr>
                                      <p:to>
                                        <p:strVal val="visible"/>
                                      </p:to>
                                    </p:set>
                                    <p:anim calcmode="lin" valueType="num">
                                      <p:cBhvr>
                                        <p:cTn id="74" dur="4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75" dur="4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76" dur="400"/>
                                        <p:tgtEl>
                                          <p:spTgt spid="22">
                                            <p:txEl>
                                              <p:pRg st="0" end="0"/>
                                            </p:txEl>
                                          </p:spTgt>
                                        </p:tgtEl>
                                      </p:cBhvr>
                                    </p:animEffect>
                                  </p:childTnLst>
                                </p:cTn>
                              </p:par>
                              <p:par>
                                <p:cTn id="77" presetID="53" presetClass="entr" presetSubtype="16" fill="hold" grpId="0" nodeType="withEffect">
                                  <p:stCondLst>
                                    <p:cond delay="300"/>
                                  </p:stCondLst>
                                  <p:childTnLst>
                                    <p:set>
                                      <p:cBhvr>
                                        <p:cTn id="78" dur="1" fill="hold">
                                          <p:stCondLst>
                                            <p:cond delay="0"/>
                                          </p:stCondLst>
                                        </p:cTn>
                                        <p:tgtEl>
                                          <p:spTgt spid="24">
                                            <p:txEl>
                                              <p:pRg st="0" end="0"/>
                                            </p:txEl>
                                          </p:spTgt>
                                        </p:tgtEl>
                                        <p:attrNameLst>
                                          <p:attrName>style.visibility</p:attrName>
                                        </p:attrNameLst>
                                      </p:cBhvr>
                                      <p:to>
                                        <p:strVal val="visible"/>
                                      </p:to>
                                    </p:set>
                                    <p:anim calcmode="lin" valueType="num">
                                      <p:cBhvr>
                                        <p:cTn id="79" dur="4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80" dur="4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81" dur="400"/>
                                        <p:tgtEl>
                                          <p:spTgt spid="24">
                                            <p:txEl>
                                              <p:pRg st="0" end="0"/>
                                            </p:txEl>
                                          </p:spTgt>
                                        </p:tgtEl>
                                      </p:cBhvr>
                                    </p:animEffect>
                                  </p:childTnLst>
                                </p:cTn>
                              </p:par>
                              <p:par>
                                <p:cTn id="82" presetID="53" presetClass="entr" presetSubtype="16" fill="hold" grpId="0" nodeType="withEffect">
                                  <p:stCondLst>
                                    <p:cond delay="300"/>
                                  </p:stCondLst>
                                  <p:childTnLst>
                                    <p:set>
                                      <p:cBhvr>
                                        <p:cTn id="83" dur="1" fill="hold">
                                          <p:stCondLst>
                                            <p:cond delay="0"/>
                                          </p:stCondLst>
                                        </p:cTn>
                                        <p:tgtEl>
                                          <p:spTgt spid="25">
                                            <p:txEl>
                                              <p:pRg st="0" end="0"/>
                                            </p:txEl>
                                          </p:spTgt>
                                        </p:tgtEl>
                                        <p:attrNameLst>
                                          <p:attrName>style.visibility</p:attrName>
                                        </p:attrNameLst>
                                      </p:cBhvr>
                                      <p:to>
                                        <p:strVal val="visible"/>
                                      </p:to>
                                    </p:set>
                                    <p:anim calcmode="lin" valueType="num">
                                      <p:cBhvr>
                                        <p:cTn id="84" dur="4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85" dur="4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86" dur="400"/>
                                        <p:tgtEl>
                                          <p:spTgt spid="25">
                                            <p:txEl>
                                              <p:pRg st="0" end="0"/>
                                            </p:txEl>
                                          </p:spTgt>
                                        </p:tgtEl>
                                      </p:cBhvr>
                                    </p:animEffect>
                                  </p:childTnLst>
                                </p:cTn>
                              </p:par>
                              <p:par>
                                <p:cTn id="87" presetID="37" presetClass="entr" presetSubtype="0" fill="hold" grpId="0" nodeType="withEffect">
                                  <p:stCondLst>
                                    <p:cond delay="300"/>
                                  </p:stCondLst>
                                  <p:childTnLst>
                                    <p:set>
                                      <p:cBhvr>
                                        <p:cTn id="88" dur="1" fill="hold">
                                          <p:stCondLst>
                                            <p:cond delay="0"/>
                                          </p:stCondLst>
                                        </p:cTn>
                                        <p:tgtEl>
                                          <p:spTgt spid="4">
                                            <p:txEl>
                                              <p:pRg st="0" end="0"/>
                                            </p:txEl>
                                          </p:spTgt>
                                        </p:tgtEl>
                                        <p:attrNameLst>
                                          <p:attrName>style.visibility</p:attrName>
                                        </p:attrNameLst>
                                      </p:cBhvr>
                                      <p:to>
                                        <p:strVal val="visible"/>
                                      </p:to>
                                    </p:set>
                                    <p:animEffect transition="in" filter="fade">
                                      <p:cBhvr>
                                        <p:cTn id="89" dur="600"/>
                                        <p:tgtEl>
                                          <p:spTgt spid="4">
                                            <p:txEl>
                                              <p:pRg st="0" end="0"/>
                                            </p:txEl>
                                          </p:spTgt>
                                        </p:tgtEl>
                                      </p:cBhvr>
                                    </p:animEffect>
                                    <p:anim calcmode="lin" valueType="num">
                                      <p:cBhvr>
                                        <p:cTn id="90" dur="6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1" dur="54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92" dur="60" accel="100000" fill="hold">
                                          <p:stCondLst>
                                            <p:cond delay="540"/>
                                          </p:stCondLst>
                                        </p:cTn>
                                        <p:tgtEl>
                                          <p:spTgt spid="4">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P spid="15" grpId="0"/>
      <p:bldP spid="27" grpId="0" build="p">
        <p:tmplLst>
          <p:tmpl lvl="1">
            <p:tnLst>
              <p:par>
                <p:cTn presetID="37" presetClass="entr" presetSubtype="0" fill="hold" nodeType="withEffect">
                  <p:stCondLst>
                    <p:cond delay="300"/>
                  </p:stCondLst>
                  <p:childTnLst>
                    <p:set>
                      <p:cBhvr>
                        <p:cTn dur="1" fill="hold">
                          <p:stCondLst>
                            <p:cond delay="0"/>
                          </p:stCondLst>
                        </p:cTn>
                        <p:tgtEl>
                          <p:spTgt spid="27"/>
                        </p:tgtEl>
                        <p:attrNameLst>
                          <p:attrName>style.visibility</p:attrName>
                        </p:attrNameLst>
                      </p:cBhvr>
                      <p:to>
                        <p:strVal val="visible"/>
                      </p:to>
                    </p:set>
                    <p:animEffect transition="in" filter="fade">
                      <p:cBhvr>
                        <p:cTn dur="600"/>
                        <p:tgtEl>
                          <p:spTgt spid="27"/>
                        </p:tgtEl>
                      </p:cBhvr>
                    </p:animEffect>
                    <p:anim calcmode="lin" valueType="num">
                      <p:cBhvr>
                        <p:cTn dur="600" fill="hold"/>
                        <p:tgtEl>
                          <p:spTgt spid="27"/>
                        </p:tgtEl>
                        <p:attrNameLst>
                          <p:attrName>ppt_x</p:attrName>
                        </p:attrNameLst>
                      </p:cBhvr>
                      <p:tavLst>
                        <p:tav tm="0">
                          <p:val>
                            <p:strVal val="#ppt_x"/>
                          </p:val>
                        </p:tav>
                        <p:tav tm="100000">
                          <p:val>
                            <p:strVal val="#ppt_x"/>
                          </p:val>
                        </p:tav>
                      </p:tavLst>
                    </p:anim>
                    <p:anim calcmode="lin" valueType="num">
                      <p:cBhvr>
                        <p:cTn dur="540" decel="100000" fill="hold"/>
                        <p:tgtEl>
                          <p:spTgt spid="27"/>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7"/>
                        </p:tgtEl>
                        <p:attrNameLst>
                          <p:attrName>ppt_y</p:attrName>
                        </p:attrNameLst>
                      </p:cBhvr>
                      <p:tavLst>
                        <p:tav tm="0">
                          <p:val>
                            <p:strVal val="#ppt_y-.03"/>
                          </p:val>
                        </p:tav>
                        <p:tav tm="100000">
                          <p:val>
                            <p:strVal val="#ppt_y"/>
                          </p:val>
                        </p:tav>
                      </p:tavLst>
                    </p:anim>
                  </p:childTnLst>
                </p:cTn>
              </p:par>
            </p:tnLst>
          </p:tmpl>
        </p:tmplLst>
      </p:bldP>
      <p:bldP spid="28" grpId="0" build="p">
        <p:tmplLst>
          <p:tmpl lvl="1">
            <p:tnLst>
              <p:par>
                <p:cTn presetID="37" presetClass="entr" presetSubtype="0" fill="hold" nodeType="withEffect" nodePh="1">
                  <p:stCondLst>
                    <p:cond delay="300"/>
                  </p:stCondLst>
                  <p:childTnLst>
                    <p:set>
                      <p:cBhvr>
                        <p:cTn dur="1" fill="hold">
                          <p:stCondLst>
                            <p:cond delay="0"/>
                          </p:stCondLst>
                        </p:cTn>
                        <p:tgtEl>
                          <p:spTgt spid="28"/>
                        </p:tgtEl>
                        <p:attrNameLst>
                          <p:attrName>style.visibility</p:attrName>
                        </p:attrNameLst>
                      </p:cBhvr>
                      <p:to>
                        <p:strVal val="visible"/>
                      </p:to>
                    </p:set>
                    <p:animEffect transition="in" filter="fade">
                      <p:cBhvr>
                        <p:cTn dur="600"/>
                        <p:tgtEl>
                          <p:spTgt spid="28"/>
                        </p:tgtEl>
                      </p:cBhvr>
                    </p:animEffect>
                    <p:anim calcmode="lin" valueType="num">
                      <p:cBhvr>
                        <p:cTn dur="600" fill="hold"/>
                        <p:tgtEl>
                          <p:spTgt spid="28"/>
                        </p:tgtEl>
                        <p:attrNameLst>
                          <p:attrName>ppt_x</p:attrName>
                        </p:attrNameLst>
                      </p:cBhvr>
                      <p:tavLst>
                        <p:tav tm="0">
                          <p:val>
                            <p:strVal val="#ppt_x"/>
                          </p:val>
                        </p:tav>
                        <p:tav tm="100000">
                          <p:val>
                            <p:strVal val="#ppt_x"/>
                          </p:val>
                        </p:tav>
                      </p:tavLst>
                    </p:anim>
                    <p:anim calcmode="lin" valueType="num">
                      <p:cBhvr>
                        <p:cTn dur="540" decel="100000" fill="hold"/>
                        <p:tgtEl>
                          <p:spTgt spid="2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8"/>
                        </p:tgtEl>
                        <p:attrNameLst>
                          <p:attrName>ppt_y</p:attrName>
                        </p:attrNameLst>
                      </p:cBhvr>
                      <p:tavLst>
                        <p:tav tm="0">
                          <p:val>
                            <p:strVal val="#ppt_y-.03"/>
                          </p:val>
                        </p:tav>
                        <p:tav tm="100000">
                          <p:val>
                            <p:strVal val="#ppt_y"/>
                          </p:val>
                        </p:tav>
                      </p:tavLst>
                    </p:anim>
                  </p:childTnLst>
                </p:cTn>
              </p:par>
            </p:tnLst>
          </p:tmpl>
        </p:tmplLst>
      </p:bldP>
      <p:bldP spid="3" grpId="0" build="p">
        <p:tmplLst>
          <p:tmpl lvl="1">
            <p:tnLst>
              <p:par>
                <p:cTn presetID="53" presetClass="entr" presetSubtype="16"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 calcmode="lin" valueType="num">
                      <p:cBhvr>
                        <p:cTn dur="400" fill="hold"/>
                        <p:tgtEl>
                          <p:spTgt spid="3"/>
                        </p:tgtEl>
                        <p:attrNameLst>
                          <p:attrName>ppt_w</p:attrName>
                        </p:attrNameLst>
                      </p:cBhvr>
                      <p:tavLst>
                        <p:tav tm="0">
                          <p:val>
                            <p:fltVal val="0"/>
                          </p:val>
                        </p:tav>
                        <p:tav tm="100000">
                          <p:val>
                            <p:strVal val="#ppt_w"/>
                          </p:val>
                        </p:tav>
                      </p:tavLst>
                    </p:anim>
                    <p:anim calcmode="lin" valueType="num">
                      <p:cBhvr>
                        <p:cTn dur="400" fill="hold"/>
                        <p:tgtEl>
                          <p:spTgt spid="3"/>
                        </p:tgtEl>
                        <p:attrNameLst>
                          <p:attrName>ppt_h</p:attrName>
                        </p:attrNameLst>
                      </p:cBhvr>
                      <p:tavLst>
                        <p:tav tm="0">
                          <p:val>
                            <p:fltVal val="0"/>
                          </p:val>
                        </p:tav>
                        <p:tav tm="100000">
                          <p:val>
                            <p:strVal val="#ppt_h"/>
                          </p:val>
                        </p:tav>
                      </p:tavLst>
                    </p:anim>
                    <p:animEffect transition="in" filter="fade">
                      <p:cBhvr>
                        <p:cTn dur="400"/>
                        <p:tgtEl>
                          <p:spTgt spid="3"/>
                        </p:tgtEl>
                      </p:cBhvr>
                    </p:animEffect>
                  </p:childTnLst>
                </p:cTn>
              </p:par>
            </p:tnLst>
          </p:tmpl>
        </p:tmplLst>
      </p:bldP>
      <p:bldP spid="13" grpId="0" build="p">
        <p:tmplLst>
          <p:tmpl lvl="1">
            <p:tnLst>
              <p:par>
                <p:cTn presetID="53" presetClass="entr" presetSubtype="16"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p:cTn dur="400" fill="hold"/>
                        <p:tgtEl>
                          <p:spTgt spid="13"/>
                        </p:tgtEl>
                        <p:attrNameLst>
                          <p:attrName>ppt_w</p:attrName>
                        </p:attrNameLst>
                      </p:cBhvr>
                      <p:tavLst>
                        <p:tav tm="0">
                          <p:val>
                            <p:fltVal val="0"/>
                          </p:val>
                        </p:tav>
                        <p:tav tm="100000">
                          <p:val>
                            <p:strVal val="#ppt_w"/>
                          </p:val>
                        </p:tav>
                      </p:tavLst>
                    </p:anim>
                    <p:anim calcmode="lin" valueType="num">
                      <p:cBhvr>
                        <p:cTn dur="400" fill="hold"/>
                        <p:tgtEl>
                          <p:spTgt spid="13"/>
                        </p:tgtEl>
                        <p:attrNameLst>
                          <p:attrName>ppt_h</p:attrName>
                        </p:attrNameLst>
                      </p:cBhvr>
                      <p:tavLst>
                        <p:tav tm="0">
                          <p:val>
                            <p:fltVal val="0"/>
                          </p:val>
                        </p:tav>
                        <p:tav tm="100000">
                          <p:val>
                            <p:strVal val="#ppt_h"/>
                          </p:val>
                        </p:tav>
                      </p:tavLst>
                    </p:anim>
                    <p:animEffect transition="in" filter="fade">
                      <p:cBhvr>
                        <p:cTn dur="400"/>
                        <p:tgtEl>
                          <p:spTgt spid="13"/>
                        </p:tgtEl>
                      </p:cBhvr>
                    </p:animEffect>
                  </p:childTnLst>
                </p:cTn>
              </p:par>
            </p:tnLst>
          </p:tmpl>
        </p:tmplLst>
      </p:bldP>
      <p:bldP spid="14" grpId="0" build="p">
        <p:tmplLst>
          <p:tmpl lvl="1">
            <p:tnLst>
              <p:par>
                <p:cTn presetID="53" presetClass="entr" presetSubtype="16" fill="hold" nodeType="withEffect">
                  <p:stCondLst>
                    <p:cond delay="300"/>
                  </p:stCondLst>
                  <p:childTnLst>
                    <p:set>
                      <p:cBhvr>
                        <p:cTn dur="1" fill="hold">
                          <p:stCondLst>
                            <p:cond delay="0"/>
                          </p:stCondLst>
                        </p:cTn>
                        <p:tgtEl>
                          <p:spTgt spid="14"/>
                        </p:tgtEl>
                        <p:attrNameLst>
                          <p:attrName>style.visibility</p:attrName>
                        </p:attrNameLst>
                      </p:cBhvr>
                      <p:to>
                        <p:strVal val="visible"/>
                      </p:to>
                    </p:set>
                    <p:anim calcmode="lin" valueType="num">
                      <p:cBhvr>
                        <p:cTn dur="400" fill="hold"/>
                        <p:tgtEl>
                          <p:spTgt spid="14"/>
                        </p:tgtEl>
                        <p:attrNameLst>
                          <p:attrName>ppt_w</p:attrName>
                        </p:attrNameLst>
                      </p:cBhvr>
                      <p:tavLst>
                        <p:tav tm="0">
                          <p:val>
                            <p:fltVal val="0"/>
                          </p:val>
                        </p:tav>
                        <p:tav tm="100000">
                          <p:val>
                            <p:strVal val="#ppt_w"/>
                          </p:val>
                        </p:tav>
                      </p:tavLst>
                    </p:anim>
                    <p:anim calcmode="lin" valueType="num">
                      <p:cBhvr>
                        <p:cTn dur="400" fill="hold"/>
                        <p:tgtEl>
                          <p:spTgt spid="14"/>
                        </p:tgtEl>
                        <p:attrNameLst>
                          <p:attrName>ppt_h</p:attrName>
                        </p:attrNameLst>
                      </p:cBhvr>
                      <p:tavLst>
                        <p:tav tm="0">
                          <p:val>
                            <p:fltVal val="0"/>
                          </p:val>
                        </p:tav>
                        <p:tav tm="100000">
                          <p:val>
                            <p:strVal val="#ppt_h"/>
                          </p:val>
                        </p:tav>
                      </p:tavLst>
                    </p:anim>
                    <p:animEffect transition="in" filter="fade">
                      <p:cBhvr>
                        <p:cTn dur="400"/>
                        <p:tgtEl>
                          <p:spTgt spid="14"/>
                        </p:tgtEl>
                      </p:cBhvr>
                    </p:animEffect>
                  </p:childTnLst>
                </p:cTn>
              </p:par>
            </p:tnLst>
          </p:tmpl>
        </p:tmplLst>
      </p:bldP>
      <p:bldP spid="16" grpId="0" build="p">
        <p:tmplLst>
          <p:tmpl lvl="1">
            <p:tnLst>
              <p:par>
                <p:cTn presetID="53" presetClass="entr" presetSubtype="16" fill="hold" nodeType="withEffect">
                  <p:stCondLst>
                    <p:cond delay="300"/>
                  </p:stCondLst>
                  <p:childTnLst>
                    <p:set>
                      <p:cBhvr>
                        <p:cTn dur="1" fill="hold">
                          <p:stCondLst>
                            <p:cond delay="0"/>
                          </p:stCondLst>
                        </p:cTn>
                        <p:tgtEl>
                          <p:spTgt spid="16"/>
                        </p:tgtEl>
                        <p:attrNameLst>
                          <p:attrName>style.visibility</p:attrName>
                        </p:attrNameLst>
                      </p:cBhvr>
                      <p:to>
                        <p:strVal val="visible"/>
                      </p:to>
                    </p:set>
                    <p:anim calcmode="lin" valueType="num">
                      <p:cBhvr>
                        <p:cTn dur="400" fill="hold"/>
                        <p:tgtEl>
                          <p:spTgt spid="16"/>
                        </p:tgtEl>
                        <p:attrNameLst>
                          <p:attrName>ppt_w</p:attrName>
                        </p:attrNameLst>
                      </p:cBhvr>
                      <p:tavLst>
                        <p:tav tm="0">
                          <p:val>
                            <p:fltVal val="0"/>
                          </p:val>
                        </p:tav>
                        <p:tav tm="100000">
                          <p:val>
                            <p:strVal val="#ppt_w"/>
                          </p:val>
                        </p:tav>
                      </p:tavLst>
                    </p:anim>
                    <p:anim calcmode="lin" valueType="num">
                      <p:cBhvr>
                        <p:cTn dur="400" fill="hold"/>
                        <p:tgtEl>
                          <p:spTgt spid="16"/>
                        </p:tgtEl>
                        <p:attrNameLst>
                          <p:attrName>ppt_h</p:attrName>
                        </p:attrNameLst>
                      </p:cBhvr>
                      <p:tavLst>
                        <p:tav tm="0">
                          <p:val>
                            <p:fltVal val="0"/>
                          </p:val>
                        </p:tav>
                        <p:tav tm="100000">
                          <p:val>
                            <p:strVal val="#ppt_h"/>
                          </p:val>
                        </p:tav>
                      </p:tavLst>
                    </p:anim>
                    <p:animEffect transition="in" filter="fade">
                      <p:cBhvr>
                        <p:cTn dur="400"/>
                        <p:tgtEl>
                          <p:spTgt spid="16"/>
                        </p:tgtEl>
                      </p:cBhvr>
                    </p:animEffect>
                  </p:childTnLst>
                </p:cTn>
              </p:par>
            </p:tnLst>
          </p:tmpl>
        </p:tmplLst>
      </p:bldP>
      <p:bldP spid="19" grpId="0" build="p">
        <p:tmplLst>
          <p:tmpl lvl="1">
            <p:tnLst>
              <p:par>
                <p:cTn presetID="37" presetClass="entr" presetSubtype="0" fill="hold" nodeType="withEffect">
                  <p:stCondLst>
                    <p:cond delay="300"/>
                  </p:stCondLst>
                  <p:childTnLst>
                    <p:set>
                      <p:cBhvr>
                        <p:cTn dur="1" fill="hold">
                          <p:stCondLst>
                            <p:cond delay="0"/>
                          </p:stCondLst>
                        </p:cTn>
                        <p:tgtEl>
                          <p:spTgt spid="19"/>
                        </p:tgtEl>
                        <p:attrNameLst>
                          <p:attrName>style.visibility</p:attrName>
                        </p:attrNameLst>
                      </p:cBhvr>
                      <p:to>
                        <p:strVal val="visible"/>
                      </p:to>
                    </p:set>
                    <p:animEffect transition="in" filter="fade">
                      <p:cBhvr>
                        <p:cTn dur="600"/>
                        <p:tgtEl>
                          <p:spTgt spid="19"/>
                        </p:tgtEl>
                      </p:cBhvr>
                    </p:animEffect>
                    <p:anim calcmode="lin" valueType="num">
                      <p:cBhvr>
                        <p:cTn dur="600" fill="hold"/>
                        <p:tgtEl>
                          <p:spTgt spid="19"/>
                        </p:tgtEl>
                        <p:attrNameLst>
                          <p:attrName>ppt_x</p:attrName>
                        </p:attrNameLst>
                      </p:cBhvr>
                      <p:tavLst>
                        <p:tav tm="0">
                          <p:val>
                            <p:strVal val="#ppt_x"/>
                          </p:val>
                        </p:tav>
                        <p:tav tm="100000">
                          <p:val>
                            <p:strVal val="#ppt_x"/>
                          </p:val>
                        </p:tav>
                      </p:tavLst>
                    </p:anim>
                    <p:anim calcmode="lin" valueType="num">
                      <p:cBhvr>
                        <p:cTn dur="540" decel="100000" fill="hold"/>
                        <p:tgtEl>
                          <p:spTgt spid="19"/>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9"/>
                        </p:tgtEl>
                        <p:attrNameLst>
                          <p:attrName>ppt_y</p:attrName>
                        </p:attrNameLst>
                      </p:cBhvr>
                      <p:tavLst>
                        <p:tav tm="0">
                          <p:val>
                            <p:strVal val="#ppt_y-.03"/>
                          </p:val>
                        </p:tav>
                        <p:tav tm="100000">
                          <p:val>
                            <p:strVal val="#ppt_y"/>
                          </p:val>
                        </p:tav>
                      </p:tavLst>
                    </p:anim>
                  </p:childTnLst>
                </p:cTn>
              </p:par>
            </p:tnLst>
          </p:tmpl>
        </p:tmplLst>
      </p:bldP>
      <p:bldP spid="20" grpId="0" build="p">
        <p:tmplLst>
          <p:tmpl lvl="1">
            <p:tnLst>
              <p:par>
                <p:cTn presetID="37" presetClass="entr" presetSubtype="0" fill="hold" nodeType="withEffect" nodePh="1">
                  <p:stCondLst>
                    <p:cond delay="300"/>
                  </p:stCondLst>
                  <p:childTnLst>
                    <p:set>
                      <p:cBhvr>
                        <p:cTn dur="1" fill="hold">
                          <p:stCondLst>
                            <p:cond delay="0"/>
                          </p:stCondLst>
                        </p:cTn>
                        <p:tgtEl>
                          <p:spTgt spid="20"/>
                        </p:tgtEl>
                        <p:attrNameLst>
                          <p:attrName>style.visibility</p:attrName>
                        </p:attrNameLst>
                      </p:cBhvr>
                      <p:to>
                        <p:strVal val="visible"/>
                      </p:to>
                    </p:set>
                    <p:animEffect transition="in" filter="fade">
                      <p:cBhvr>
                        <p:cTn dur="600"/>
                        <p:tgtEl>
                          <p:spTgt spid="20"/>
                        </p:tgtEl>
                      </p:cBhvr>
                    </p:animEffect>
                    <p:anim calcmode="lin" valueType="num">
                      <p:cBhvr>
                        <p:cTn dur="600" fill="hold"/>
                        <p:tgtEl>
                          <p:spTgt spid="20"/>
                        </p:tgtEl>
                        <p:attrNameLst>
                          <p:attrName>ppt_x</p:attrName>
                        </p:attrNameLst>
                      </p:cBhvr>
                      <p:tavLst>
                        <p:tav tm="0">
                          <p:val>
                            <p:strVal val="#ppt_x"/>
                          </p:val>
                        </p:tav>
                        <p:tav tm="100000">
                          <p:val>
                            <p:strVal val="#ppt_x"/>
                          </p:val>
                        </p:tav>
                      </p:tavLst>
                    </p:anim>
                    <p:anim calcmode="lin" valueType="num">
                      <p:cBhvr>
                        <p:cTn dur="540" decel="100000" fill="hold"/>
                        <p:tgtEl>
                          <p:spTgt spid="2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0"/>
                        </p:tgtEl>
                        <p:attrNameLst>
                          <p:attrName>ppt_y</p:attrName>
                        </p:attrNameLst>
                      </p:cBhvr>
                      <p:tavLst>
                        <p:tav tm="0">
                          <p:val>
                            <p:strVal val="#ppt_y-.03"/>
                          </p:val>
                        </p:tav>
                        <p:tav tm="100000">
                          <p:val>
                            <p:strVal val="#ppt_y"/>
                          </p:val>
                        </p:tav>
                      </p:tavLst>
                    </p:anim>
                  </p:childTnLst>
                </p:cTn>
              </p:par>
            </p:tnLst>
          </p:tmpl>
        </p:tmplLst>
      </p:bldP>
      <p:bldP spid="21" grpId="0" build="p">
        <p:tmplLst>
          <p:tmpl lvl="1">
            <p:tnLst>
              <p:par>
                <p:cTn presetID="53" presetClass="entr" presetSubtype="16" fill="hold" nodeType="withEffect">
                  <p:stCondLst>
                    <p:cond delay="300"/>
                  </p:stCondLst>
                  <p:childTnLst>
                    <p:set>
                      <p:cBhvr>
                        <p:cTn dur="1" fill="hold">
                          <p:stCondLst>
                            <p:cond delay="0"/>
                          </p:stCondLst>
                        </p:cTn>
                        <p:tgtEl>
                          <p:spTgt spid="21"/>
                        </p:tgtEl>
                        <p:attrNameLst>
                          <p:attrName>style.visibility</p:attrName>
                        </p:attrNameLst>
                      </p:cBhvr>
                      <p:to>
                        <p:strVal val="visible"/>
                      </p:to>
                    </p:set>
                    <p:anim calcmode="lin" valueType="num">
                      <p:cBhvr>
                        <p:cTn dur="400" fill="hold"/>
                        <p:tgtEl>
                          <p:spTgt spid="21"/>
                        </p:tgtEl>
                        <p:attrNameLst>
                          <p:attrName>ppt_w</p:attrName>
                        </p:attrNameLst>
                      </p:cBhvr>
                      <p:tavLst>
                        <p:tav tm="0">
                          <p:val>
                            <p:fltVal val="0"/>
                          </p:val>
                        </p:tav>
                        <p:tav tm="100000">
                          <p:val>
                            <p:strVal val="#ppt_w"/>
                          </p:val>
                        </p:tav>
                      </p:tavLst>
                    </p:anim>
                    <p:anim calcmode="lin" valueType="num">
                      <p:cBhvr>
                        <p:cTn dur="400" fill="hold"/>
                        <p:tgtEl>
                          <p:spTgt spid="21"/>
                        </p:tgtEl>
                        <p:attrNameLst>
                          <p:attrName>ppt_h</p:attrName>
                        </p:attrNameLst>
                      </p:cBhvr>
                      <p:tavLst>
                        <p:tav tm="0">
                          <p:val>
                            <p:fltVal val="0"/>
                          </p:val>
                        </p:tav>
                        <p:tav tm="100000">
                          <p:val>
                            <p:strVal val="#ppt_h"/>
                          </p:val>
                        </p:tav>
                      </p:tavLst>
                    </p:anim>
                    <p:animEffect transition="in" filter="fade">
                      <p:cBhvr>
                        <p:cTn dur="400"/>
                        <p:tgtEl>
                          <p:spTgt spid="21"/>
                        </p:tgtEl>
                      </p:cBhvr>
                    </p:animEffect>
                  </p:childTnLst>
                </p:cTn>
              </p:par>
            </p:tnLst>
          </p:tmpl>
        </p:tmplLst>
      </p:bldP>
      <p:bldP spid="22" grpId="0" build="p">
        <p:tmplLst>
          <p:tmpl lvl="1">
            <p:tnLst>
              <p:par>
                <p:cTn presetID="53" presetClass="entr" presetSubtype="16" fill="hold" nodeType="withEffect">
                  <p:stCondLst>
                    <p:cond delay="300"/>
                  </p:stCondLst>
                  <p:childTnLst>
                    <p:set>
                      <p:cBhvr>
                        <p:cTn dur="1" fill="hold">
                          <p:stCondLst>
                            <p:cond delay="0"/>
                          </p:stCondLst>
                        </p:cTn>
                        <p:tgtEl>
                          <p:spTgt spid="22"/>
                        </p:tgtEl>
                        <p:attrNameLst>
                          <p:attrName>style.visibility</p:attrName>
                        </p:attrNameLst>
                      </p:cBhvr>
                      <p:to>
                        <p:strVal val="visible"/>
                      </p:to>
                    </p:set>
                    <p:anim calcmode="lin" valueType="num">
                      <p:cBhvr>
                        <p:cTn dur="400" fill="hold"/>
                        <p:tgtEl>
                          <p:spTgt spid="22"/>
                        </p:tgtEl>
                        <p:attrNameLst>
                          <p:attrName>ppt_w</p:attrName>
                        </p:attrNameLst>
                      </p:cBhvr>
                      <p:tavLst>
                        <p:tav tm="0">
                          <p:val>
                            <p:fltVal val="0"/>
                          </p:val>
                        </p:tav>
                        <p:tav tm="100000">
                          <p:val>
                            <p:strVal val="#ppt_w"/>
                          </p:val>
                        </p:tav>
                      </p:tavLst>
                    </p:anim>
                    <p:anim calcmode="lin" valueType="num">
                      <p:cBhvr>
                        <p:cTn dur="400" fill="hold"/>
                        <p:tgtEl>
                          <p:spTgt spid="22"/>
                        </p:tgtEl>
                        <p:attrNameLst>
                          <p:attrName>ppt_h</p:attrName>
                        </p:attrNameLst>
                      </p:cBhvr>
                      <p:tavLst>
                        <p:tav tm="0">
                          <p:val>
                            <p:fltVal val="0"/>
                          </p:val>
                        </p:tav>
                        <p:tav tm="100000">
                          <p:val>
                            <p:strVal val="#ppt_h"/>
                          </p:val>
                        </p:tav>
                      </p:tavLst>
                    </p:anim>
                    <p:animEffect transition="in" filter="fade">
                      <p:cBhvr>
                        <p:cTn dur="400"/>
                        <p:tgtEl>
                          <p:spTgt spid="22"/>
                        </p:tgtEl>
                      </p:cBhvr>
                    </p:animEffect>
                  </p:childTnLst>
                </p:cTn>
              </p:par>
            </p:tnLst>
          </p:tmpl>
        </p:tmplLst>
      </p:bldP>
      <p:bldP spid="24" grpId="0" build="p">
        <p:tmplLst>
          <p:tmpl lvl="1">
            <p:tnLst>
              <p:par>
                <p:cTn presetID="53" presetClass="entr" presetSubtype="16" fill="hold" nodeType="withEffect">
                  <p:stCondLst>
                    <p:cond delay="300"/>
                  </p:stCondLst>
                  <p:childTnLst>
                    <p:set>
                      <p:cBhvr>
                        <p:cTn dur="1" fill="hold">
                          <p:stCondLst>
                            <p:cond delay="0"/>
                          </p:stCondLst>
                        </p:cTn>
                        <p:tgtEl>
                          <p:spTgt spid="24"/>
                        </p:tgtEl>
                        <p:attrNameLst>
                          <p:attrName>style.visibility</p:attrName>
                        </p:attrNameLst>
                      </p:cBhvr>
                      <p:to>
                        <p:strVal val="visible"/>
                      </p:to>
                    </p:set>
                    <p:anim calcmode="lin" valueType="num">
                      <p:cBhvr>
                        <p:cTn dur="400" fill="hold"/>
                        <p:tgtEl>
                          <p:spTgt spid="24"/>
                        </p:tgtEl>
                        <p:attrNameLst>
                          <p:attrName>ppt_w</p:attrName>
                        </p:attrNameLst>
                      </p:cBhvr>
                      <p:tavLst>
                        <p:tav tm="0">
                          <p:val>
                            <p:fltVal val="0"/>
                          </p:val>
                        </p:tav>
                        <p:tav tm="100000">
                          <p:val>
                            <p:strVal val="#ppt_w"/>
                          </p:val>
                        </p:tav>
                      </p:tavLst>
                    </p:anim>
                    <p:anim calcmode="lin" valueType="num">
                      <p:cBhvr>
                        <p:cTn dur="400" fill="hold"/>
                        <p:tgtEl>
                          <p:spTgt spid="24"/>
                        </p:tgtEl>
                        <p:attrNameLst>
                          <p:attrName>ppt_h</p:attrName>
                        </p:attrNameLst>
                      </p:cBhvr>
                      <p:tavLst>
                        <p:tav tm="0">
                          <p:val>
                            <p:fltVal val="0"/>
                          </p:val>
                        </p:tav>
                        <p:tav tm="100000">
                          <p:val>
                            <p:strVal val="#ppt_h"/>
                          </p:val>
                        </p:tav>
                      </p:tavLst>
                    </p:anim>
                    <p:animEffect transition="in" filter="fade">
                      <p:cBhvr>
                        <p:cTn dur="400"/>
                        <p:tgtEl>
                          <p:spTgt spid="24"/>
                        </p:tgtEl>
                      </p:cBhvr>
                    </p:animEffect>
                  </p:childTnLst>
                </p:cTn>
              </p:par>
            </p:tnLst>
          </p:tmpl>
        </p:tmplLst>
      </p:bldP>
      <p:bldP spid="25" grpId="0" build="p">
        <p:tmplLst>
          <p:tmpl lvl="1">
            <p:tnLst>
              <p:par>
                <p:cTn presetID="53" presetClass="entr" presetSubtype="16" fill="hold" nodeType="withEffect">
                  <p:stCondLst>
                    <p:cond delay="300"/>
                  </p:stCondLst>
                  <p:childTnLst>
                    <p:set>
                      <p:cBhvr>
                        <p:cTn dur="1" fill="hold">
                          <p:stCondLst>
                            <p:cond delay="0"/>
                          </p:stCondLst>
                        </p:cTn>
                        <p:tgtEl>
                          <p:spTgt spid="25"/>
                        </p:tgtEl>
                        <p:attrNameLst>
                          <p:attrName>style.visibility</p:attrName>
                        </p:attrNameLst>
                      </p:cBhvr>
                      <p:to>
                        <p:strVal val="visible"/>
                      </p:to>
                    </p:set>
                    <p:anim calcmode="lin" valueType="num">
                      <p:cBhvr>
                        <p:cTn dur="400" fill="hold"/>
                        <p:tgtEl>
                          <p:spTgt spid="25"/>
                        </p:tgtEl>
                        <p:attrNameLst>
                          <p:attrName>ppt_w</p:attrName>
                        </p:attrNameLst>
                      </p:cBhvr>
                      <p:tavLst>
                        <p:tav tm="0">
                          <p:val>
                            <p:fltVal val="0"/>
                          </p:val>
                        </p:tav>
                        <p:tav tm="100000">
                          <p:val>
                            <p:strVal val="#ppt_w"/>
                          </p:val>
                        </p:tav>
                      </p:tavLst>
                    </p:anim>
                    <p:anim calcmode="lin" valueType="num">
                      <p:cBhvr>
                        <p:cTn dur="400" fill="hold"/>
                        <p:tgtEl>
                          <p:spTgt spid="25"/>
                        </p:tgtEl>
                        <p:attrNameLst>
                          <p:attrName>ppt_h</p:attrName>
                        </p:attrNameLst>
                      </p:cBhvr>
                      <p:tavLst>
                        <p:tav tm="0">
                          <p:val>
                            <p:fltVal val="0"/>
                          </p:val>
                        </p:tav>
                        <p:tav tm="100000">
                          <p:val>
                            <p:strVal val="#ppt_h"/>
                          </p:val>
                        </p:tav>
                      </p:tavLst>
                    </p:anim>
                    <p:animEffect transition="in" filter="fade">
                      <p:cBhvr>
                        <p:cTn dur="400"/>
                        <p:tgtEl>
                          <p:spTgt spid="25"/>
                        </p:tgtEl>
                      </p:cBhvr>
                    </p:animEffect>
                  </p:childTnLst>
                </p:cTn>
              </p:par>
            </p:tnLst>
          </p:tmpl>
        </p:tmplLst>
      </p:bldP>
      <p:bldP spid="4" grpId="0" build="p">
        <p:tmplLst>
          <p:tmpl lvl="1">
            <p:tnLst>
              <p:par>
                <p:cTn presetID="37" presetClass="entr" presetSubtype="0" fill="hold" nodeType="withEffect">
                  <p:stCondLst>
                    <p:cond delay="300"/>
                  </p:stCondLst>
                  <p:childTnLst>
                    <p:set>
                      <p:cBhvr>
                        <p:cTn dur="1" fill="hold">
                          <p:stCondLst>
                            <p:cond delay="0"/>
                          </p:stCondLst>
                        </p:cTn>
                        <p:tgtEl>
                          <p:spTgt spid="4"/>
                        </p:tgtEl>
                        <p:attrNameLst>
                          <p:attrName>style.visibility</p:attrName>
                        </p:attrNameLst>
                      </p:cBhvr>
                      <p:to>
                        <p:strVal val="visible"/>
                      </p:to>
                    </p:set>
                    <p:animEffect transition="in" filter="fade">
                      <p:cBhvr>
                        <p:cTn dur="600"/>
                        <p:tgtEl>
                          <p:spTgt spid="4"/>
                        </p:tgtEl>
                      </p:cBhvr>
                    </p:animEffect>
                    <p:anim calcmode="lin" valueType="num">
                      <p:cBhvr>
                        <p:cTn dur="600" fill="hold"/>
                        <p:tgtEl>
                          <p:spTgt spid="4"/>
                        </p:tgtEl>
                        <p:attrNameLst>
                          <p:attrName>ppt_x</p:attrName>
                        </p:attrNameLst>
                      </p:cBhvr>
                      <p:tavLst>
                        <p:tav tm="0">
                          <p:val>
                            <p:strVal val="#ppt_x"/>
                          </p:val>
                        </p:tav>
                        <p:tav tm="100000">
                          <p:val>
                            <p:strVal val="#ppt_x"/>
                          </p:val>
                        </p:tav>
                      </p:tavLst>
                    </p:anim>
                    <p:anim calcmode="lin" valueType="num">
                      <p:cBhvr>
                        <p:cTn dur="540" decel="100000" fill="hold"/>
                        <p:tgtEl>
                          <p:spTgt spid="4"/>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Half frame with text right">
    <p:spTree>
      <p:nvGrpSpPr>
        <p:cNvPr id="1" name=""/>
        <p:cNvGrpSpPr/>
        <p:nvPr/>
      </p:nvGrpSpPr>
      <p:grpSpPr>
        <a:xfrm>
          <a:off x="0" y="0"/>
          <a:ext cx="0" cy="0"/>
          <a:chOff x="0" y="0"/>
          <a:chExt cx="0" cy="0"/>
        </a:xfrm>
      </p:grpSpPr>
      <p:sp>
        <p:nvSpPr>
          <p:cNvPr id="6" name="Rectangle 5"/>
          <p:cNvSpPr/>
          <p:nvPr userDrawn="1"/>
        </p:nvSpPr>
        <p:spPr>
          <a:xfrm>
            <a:off x="0" y="0"/>
            <a:ext cx="4605867" cy="51604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9" name="Title 3"/>
          <p:cNvSpPr>
            <a:spLocks noGrp="1"/>
          </p:cNvSpPr>
          <p:nvPr>
            <p:ph type="title" hasCustomPrompt="1"/>
          </p:nvPr>
        </p:nvSpPr>
        <p:spPr>
          <a:xfrm>
            <a:off x="5579534" y="1192324"/>
            <a:ext cx="2717800" cy="340143"/>
          </a:xfrm>
          <a:prstGeom prst="rect">
            <a:avLst/>
          </a:prstGeom>
        </p:spPr>
        <p:txBody>
          <a:bodyPr lIns="68580" tIns="34290" rIns="68580" bIns="34290">
            <a:noAutofit/>
          </a:bodyPr>
          <a:lstStyle>
            <a:lvl1pPr algn="l">
              <a:defRPr sz="2000" cap="all">
                <a:solidFill>
                  <a:schemeClr val="tx1">
                    <a:lumMod val="75000"/>
                    <a:lumOff val="25000"/>
                  </a:schemeClr>
                </a:solidFill>
                <a:latin typeface="Lemon/Milk"/>
                <a:cs typeface="Lemon/Milk"/>
              </a:defRPr>
            </a:lvl1pPr>
          </a:lstStyle>
          <a:p>
            <a:r>
              <a:rPr lang="en-US" dirty="0"/>
              <a:t>title example here</a:t>
            </a:r>
          </a:p>
        </p:txBody>
      </p:sp>
      <p:sp>
        <p:nvSpPr>
          <p:cNvPr id="20" name="Text Placeholder 5"/>
          <p:cNvSpPr>
            <a:spLocks noGrp="1"/>
          </p:cNvSpPr>
          <p:nvPr>
            <p:ph type="body" sz="quarter" idx="10" hasCustomPrompt="1"/>
          </p:nvPr>
        </p:nvSpPr>
        <p:spPr>
          <a:xfrm>
            <a:off x="5579533" y="2969878"/>
            <a:ext cx="2717800" cy="213595"/>
          </a:xfrm>
          <a:prstGeom prst="rect">
            <a:avLst/>
          </a:prstGeom>
        </p:spPr>
        <p:txBody>
          <a:bodyPr lIns="68580" tIns="34290" rIns="68580" bIns="34290">
            <a:noAutofit/>
          </a:bodyPr>
          <a:lstStyle>
            <a:lvl1pPr marL="0" indent="0" algn="l">
              <a:buNone/>
              <a:defRPr sz="900" cap="all">
                <a:solidFill>
                  <a:schemeClr val="tx1">
                    <a:lumMod val="75000"/>
                    <a:lumOff val="25000"/>
                  </a:schemeClr>
                </a:solidFill>
                <a:latin typeface="Lato Black"/>
                <a:cs typeface="Lato Black"/>
              </a:defRPr>
            </a:lvl1pPr>
          </a:lstStyle>
          <a:p>
            <a:pPr lvl="0"/>
            <a:r>
              <a:rPr lang="en-US" dirty="0" err="1"/>
              <a:t>Subitle</a:t>
            </a:r>
            <a:r>
              <a:rPr lang="en-US" dirty="0"/>
              <a:t> Example here</a:t>
            </a:r>
          </a:p>
        </p:txBody>
      </p:sp>
      <p:sp>
        <p:nvSpPr>
          <p:cNvPr id="21" name="Text Placeholder 5"/>
          <p:cNvSpPr>
            <a:spLocks noGrp="1"/>
          </p:cNvSpPr>
          <p:nvPr>
            <p:ph type="body" sz="quarter" idx="14" hasCustomPrompt="1"/>
          </p:nvPr>
        </p:nvSpPr>
        <p:spPr>
          <a:xfrm>
            <a:off x="5579533" y="3274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
        <p:nvSpPr>
          <p:cNvPr id="22" name="Text Placeholder 5"/>
          <p:cNvSpPr>
            <a:spLocks noGrp="1"/>
          </p:cNvSpPr>
          <p:nvPr>
            <p:ph type="body" sz="quarter" idx="15" hasCustomPrompt="1"/>
          </p:nvPr>
        </p:nvSpPr>
        <p:spPr>
          <a:xfrm>
            <a:off x="5579533" y="1623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Tree>
    <p:extLst>
      <p:ext uri="{BB962C8B-B14F-4D97-AF65-F5344CB8AC3E}">
        <p14:creationId xmlns:p14="http://schemas.microsoft.com/office/powerpoint/2010/main" val="145962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600"/>
                                        <p:tgtEl>
                                          <p:spTgt spid="19"/>
                                        </p:tgtEl>
                                      </p:cBhvr>
                                    </p:animEffect>
                                    <p:anim calcmode="lin" valueType="num">
                                      <p:cBhvr>
                                        <p:cTn id="8" dur="600" fill="hold"/>
                                        <p:tgtEl>
                                          <p:spTgt spid="19"/>
                                        </p:tgtEl>
                                        <p:attrNameLst>
                                          <p:attrName>ppt_x</p:attrName>
                                        </p:attrNameLst>
                                      </p:cBhvr>
                                      <p:tavLst>
                                        <p:tav tm="0">
                                          <p:val>
                                            <p:strVal val="#ppt_x"/>
                                          </p:val>
                                        </p:tav>
                                        <p:tav tm="100000">
                                          <p:val>
                                            <p:strVal val="#ppt_x"/>
                                          </p:val>
                                        </p:tav>
                                      </p:tavLst>
                                    </p:anim>
                                    <p:anim calcmode="lin" valueType="num">
                                      <p:cBhvr>
                                        <p:cTn id="9" dur="540" decel="100000" fill="hold"/>
                                        <p:tgtEl>
                                          <p:spTgt spid="19"/>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1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20">
                                            <p:txEl>
                                              <p:pRg st="0" end="0"/>
                                            </p:txEl>
                                          </p:spTgt>
                                        </p:tgtEl>
                                        <p:attrNameLst>
                                          <p:attrName>style.visibility</p:attrName>
                                        </p:attrNameLst>
                                      </p:cBhvr>
                                      <p:to>
                                        <p:strVal val="visible"/>
                                      </p:to>
                                    </p:set>
                                    <p:animEffect transition="in" filter="fade">
                                      <p:cBhvr>
                                        <p:cTn id="13" dur="600"/>
                                        <p:tgtEl>
                                          <p:spTgt spid="20">
                                            <p:txEl>
                                              <p:pRg st="0" end="0"/>
                                            </p:txEl>
                                          </p:spTgt>
                                        </p:tgtEl>
                                      </p:cBhvr>
                                    </p:animEffect>
                                    <p:anim calcmode="lin" valueType="num">
                                      <p:cBhvr>
                                        <p:cTn id="14" dur="6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20">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20">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21">
                                            <p:txEl>
                                              <p:pRg st="0" end="0"/>
                                            </p:txEl>
                                          </p:spTgt>
                                        </p:tgtEl>
                                        <p:attrNameLst>
                                          <p:attrName>style.visibility</p:attrName>
                                        </p:attrNameLst>
                                      </p:cBhvr>
                                      <p:to>
                                        <p:strVal val="visible"/>
                                      </p:to>
                                    </p:set>
                                    <p:animEffect transition="in" filter="fade">
                                      <p:cBhvr>
                                        <p:cTn id="19" dur="600"/>
                                        <p:tgtEl>
                                          <p:spTgt spid="21">
                                            <p:txEl>
                                              <p:pRg st="0" end="0"/>
                                            </p:txEl>
                                          </p:spTgt>
                                        </p:tgtEl>
                                      </p:cBhvr>
                                    </p:animEffect>
                                    <p:anim calcmode="lin" valueType="num">
                                      <p:cBhvr>
                                        <p:cTn id="20" dur="6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21">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21">
                                            <p:txEl>
                                              <p:pRg st="0" end="0"/>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300"/>
                                  </p:stCondLst>
                                  <p:childTnLst>
                                    <p:set>
                                      <p:cBhvr>
                                        <p:cTn id="24" dur="1" fill="hold">
                                          <p:stCondLst>
                                            <p:cond delay="0"/>
                                          </p:stCondLst>
                                        </p:cTn>
                                        <p:tgtEl>
                                          <p:spTgt spid="22">
                                            <p:txEl>
                                              <p:pRg st="0" end="0"/>
                                            </p:txEl>
                                          </p:spTgt>
                                        </p:tgtEl>
                                        <p:attrNameLst>
                                          <p:attrName>style.visibility</p:attrName>
                                        </p:attrNameLst>
                                      </p:cBhvr>
                                      <p:to>
                                        <p:strVal val="visible"/>
                                      </p:to>
                                    </p:set>
                                    <p:animEffect transition="in" filter="fade">
                                      <p:cBhvr>
                                        <p:cTn id="25" dur="600"/>
                                        <p:tgtEl>
                                          <p:spTgt spid="22">
                                            <p:txEl>
                                              <p:pRg st="0" end="0"/>
                                            </p:txEl>
                                          </p:spTgt>
                                        </p:tgtEl>
                                      </p:cBhvr>
                                    </p:animEffect>
                                    <p:anim calcmode="lin" valueType="num">
                                      <p:cBhvr>
                                        <p:cTn id="26" dur="6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27" dur="540" decel="100000" fill="hold"/>
                                        <p:tgtEl>
                                          <p:spTgt spid="22">
                                            <p:txEl>
                                              <p:pRg st="0" end="0"/>
                                            </p:txEl>
                                          </p:spTgt>
                                        </p:tgtEl>
                                        <p:attrNameLst>
                                          <p:attrName>ppt_y</p:attrName>
                                        </p:attrNameLst>
                                      </p:cBhvr>
                                      <p:tavLst>
                                        <p:tav tm="0">
                                          <p:val>
                                            <p:strVal val="#ppt_y+1"/>
                                          </p:val>
                                        </p:tav>
                                        <p:tav tm="100000">
                                          <p:val>
                                            <p:strVal val="#ppt_y-.03"/>
                                          </p:val>
                                        </p:tav>
                                      </p:tavLst>
                                    </p:anim>
                                    <p:anim calcmode="lin" valueType="num">
                                      <p:cBhvr>
                                        <p:cTn id="28" dur="60" accel="100000" fill="hold">
                                          <p:stCondLst>
                                            <p:cond delay="540"/>
                                          </p:stCondLst>
                                        </p:cTn>
                                        <p:tgtEl>
                                          <p:spTgt spid="22">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build="p">
        <p:tmplLst>
          <p:tmpl lvl="1">
            <p:tnLst>
              <p:par>
                <p:cTn presetID="37" presetClass="entr" presetSubtype="0" fill="hold" nodeType="withEffect">
                  <p:stCondLst>
                    <p:cond delay="300"/>
                  </p:stCondLst>
                  <p:childTnLst>
                    <p:set>
                      <p:cBhvr>
                        <p:cTn dur="1" fill="hold">
                          <p:stCondLst>
                            <p:cond delay="0"/>
                          </p:stCondLst>
                        </p:cTn>
                        <p:tgtEl>
                          <p:spTgt spid="20"/>
                        </p:tgtEl>
                        <p:attrNameLst>
                          <p:attrName>style.visibility</p:attrName>
                        </p:attrNameLst>
                      </p:cBhvr>
                      <p:to>
                        <p:strVal val="visible"/>
                      </p:to>
                    </p:set>
                    <p:animEffect transition="in" filter="fade">
                      <p:cBhvr>
                        <p:cTn dur="600"/>
                        <p:tgtEl>
                          <p:spTgt spid="20"/>
                        </p:tgtEl>
                      </p:cBhvr>
                    </p:animEffect>
                    <p:anim calcmode="lin" valueType="num">
                      <p:cBhvr>
                        <p:cTn dur="600" fill="hold"/>
                        <p:tgtEl>
                          <p:spTgt spid="20"/>
                        </p:tgtEl>
                        <p:attrNameLst>
                          <p:attrName>ppt_x</p:attrName>
                        </p:attrNameLst>
                      </p:cBhvr>
                      <p:tavLst>
                        <p:tav tm="0">
                          <p:val>
                            <p:strVal val="#ppt_x"/>
                          </p:val>
                        </p:tav>
                        <p:tav tm="100000">
                          <p:val>
                            <p:strVal val="#ppt_x"/>
                          </p:val>
                        </p:tav>
                      </p:tavLst>
                    </p:anim>
                    <p:anim calcmode="lin" valueType="num">
                      <p:cBhvr>
                        <p:cTn dur="540" decel="100000" fill="hold"/>
                        <p:tgtEl>
                          <p:spTgt spid="2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0"/>
                        </p:tgtEl>
                        <p:attrNameLst>
                          <p:attrName>ppt_y</p:attrName>
                        </p:attrNameLst>
                      </p:cBhvr>
                      <p:tavLst>
                        <p:tav tm="0">
                          <p:val>
                            <p:strVal val="#ppt_y-.03"/>
                          </p:val>
                        </p:tav>
                        <p:tav tm="100000">
                          <p:val>
                            <p:strVal val="#ppt_y"/>
                          </p:val>
                        </p:tav>
                      </p:tavLst>
                    </p:anim>
                  </p:childTnLst>
                </p:cTn>
              </p:par>
            </p:tnLst>
          </p:tmpl>
        </p:tmplLst>
      </p:bldP>
      <p:bldP spid="21" grpId="0" build="p">
        <p:tmplLst>
          <p:tmpl lvl="1">
            <p:tnLst>
              <p:par>
                <p:cTn presetID="37" presetClass="entr" presetSubtype="0" fill="hold" nodeType="withEffect" nodePh="1">
                  <p:stCondLst>
                    <p:cond delay="300"/>
                  </p:stCondLst>
                  <p:childTnLst>
                    <p:set>
                      <p:cBhvr>
                        <p:cTn dur="1" fill="hold">
                          <p:stCondLst>
                            <p:cond delay="0"/>
                          </p:stCondLst>
                        </p:cTn>
                        <p:tgtEl>
                          <p:spTgt spid="21"/>
                        </p:tgtEl>
                        <p:attrNameLst>
                          <p:attrName>style.visibility</p:attrName>
                        </p:attrNameLst>
                      </p:cBhvr>
                      <p:to>
                        <p:strVal val="visible"/>
                      </p:to>
                    </p:set>
                    <p:animEffect transition="in" filter="fade">
                      <p:cBhvr>
                        <p:cTn dur="600"/>
                        <p:tgtEl>
                          <p:spTgt spid="21"/>
                        </p:tgtEl>
                      </p:cBhvr>
                    </p:animEffect>
                    <p:anim calcmode="lin" valueType="num">
                      <p:cBhvr>
                        <p:cTn dur="600" fill="hold"/>
                        <p:tgtEl>
                          <p:spTgt spid="21"/>
                        </p:tgtEl>
                        <p:attrNameLst>
                          <p:attrName>ppt_x</p:attrName>
                        </p:attrNameLst>
                      </p:cBhvr>
                      <p:tavLst>
                        <p:tav tm="0">
                          <p:val>
                            <p:strVal val="#ppt_x"/>
                          </p:val>
                        </p:tav>
                        <p:tav tm="100000">
                          <p:val>
                            <p:strVal val="#ppt_x"/>
                          </p:val>
                        </p:tav>
                      </p:tavLst>
                    </p:anim>
                    <p:anim calcmode="lin" valueType="num">
                      <p:cBhvr>
                        <p:cTn dur="540" decel="100000" fill="hold"/>
                        <p:tgtEl>
                          <p:spTgt spid="21"/>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1"/>
                        </p:tgtEl>
                        <p:attrNameLst>
                          <p:attrName>ppt_y</p:attrName>
                        </p:attrNameLst>
                      </p:cBhvr>
                      <p:tavLst>
                        <p:tav tm="0">
                          <p:val>
                            <p:strVal val="#ppt_y-.03"/>
                          </p:val>
                        </p:tav>
                        <p:tav tm="100000">
                          <p:val>
                            <p:strVal val="#ppt_y"/>
                          </p:val>
                        </p:tav>
                      </p:tavLst>
                    </p:anim>
                  </p:childTnLst>
                </p:cTn>
              </p:par>
            </p:tnLst>
          </p:tmpl>
        </p:tmplLst>
      </p:bldP>
      <p:bldP spid="22" grpId="0" build="p">
        <p:tmplLst>
          <p:tmpl lvl="1">
            <p:tnLst>
              <p:par>
                <p:cTn presetID="37" presetClass="entr" presetSubtype="0" fill="hold" nodeType="withEffect" nodePh="1">
                  <p:stCondLst>
                    <p:cond delay="300"/>
                  </p:stCondLst>
                  <p:childTnLst>
                    <p:set>
                      <p:cBhvr>
                        <p:cTn dur="1" fill="hold">
                          <p:stCondLst>
                            <p:cond delay="0"/>
                          </p:stCondLst>
                        </p:cTn>
                        <p:tgtEl>
                          <p:spTgt spid="22"/>
                        </p:tgtEl>
                        <p:attrNameLst>
                          <p:attrName>style.visibility</p:attrName>
                        </p:attrNameLst>
                      </p:cBhvr>
                      <p:to>
                        <p:strVal val="visible"/>
                      </p:to>
                    </p:set>
                    <p:animEffect transition="in" filter="fade">
                      <p:cBhvr>
                        <p:cTn dur="600"/>
                        <p:tgtEl>
                          <p:spTgt spid="22"/>
                        </p:tgtEl>
                      </p:cBhvr>
                    </p:animEffect>
                    <p:anim calcmode="lin" valueType="num">
                      <p:cBhvr>
                        <p:cTn dur="600" fill="hold"/>
                        <p:tgtEl>
                          <p:spTgt spid="22"/>
                        </p:tgtEl>
                        <p:attrNameLst>
                          <p:attrName>ppt_x</p:attrName>
                        </p:attrNameLst>
                      </p:cBhvr>
                      <p:tavLst>
                        <p:tav tm="0">
                          <p:val>
                            <p:strVal val="#ppt_x"/>
                          </p:val>
                        </p:tav>
                        <p:tav tm="100000">
                          <p:val>
                            <p:strVal val="#ppt_x"/>
                          </p:val>
                        </p:tav>
                      </p:tavLst>
                    </p:anim>
                    <p:anim calcmode="lin" valueType="num">
                      <p:cBhvr>
                        <p:cTn dur="540" decel="100000" fill="hold"/>
                        <p:tgtEl>
                          <p:spTgt spid="22"/>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2"/>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Half frame with text left 2">
    <p:spTree>
      <p:nvGrpSpPr>
        <p:cNvPr id="1" name=""/>
        <p:cNvGrpSpPr/>
        <p:nvPr/>
      </p:nvGrpSpPr>
      <p:grpSpPr>
        <a:xfrm>
          <a:off x="0" y="0"/>
          <a:ext cx="0" cy="0"/>
          <a:chOff x="0" y="0"/>
          <a:chExt cx="0" cy="0"/>
        </a:xfrm>
      </p:grpSpPr>
      <p:sp>
        <p:nvSpPr>
          <p:cNvPr id="6" name="Rectangle 5"/>
          <p:cNvSpPr/>
          <p:nvPr userDrawn="1"/>
        </p:nvSpPr>
        <p:spPr>
          <a:xfrm>
            <a:off x="4538133" y="0"/>
            <a:ext cx="4605867" cy="516043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9" name="Title 3"/>
          <p:cNvSpPr>
            <a:spLocks noGrp="1"/>
          </p:cNvSpPr>
          <p:nvPr>
            <p:ph type="title" hasCustomPrompt="1"/>
          </p:nvPr>
        </p:nvSpPr>
        <p:spPr>
          <a:xfrm>
            <a:off x="880534" y="1192324"/>
            <a:ext cx="2717800" cy="340143"/>
          </a:xfrm>
          <a:prstGeom prst="rect">
            <a:avLst/>
          </a:prstGeom>
        </p:spPr>
        <p:txBody>
          <a:bodyPr lIns="68580" tIns="34290" rIns="68580" bIns="34290">
            <a:noAutofit/>
          </a:bodyPr>
          <a:lstStyle>
            <a:lvl1pPr algn="l">
              <a:defRPr sz="2000" cap="all">
                <a:solidFill>
                  <a:schemeClr val="tx1">
                    <a:lumMod val="75000"/>
                    <a:lumOff val="25000"/>
                  </a:schemeClr>
                </a:solidFill>
                <a:latin typeface="Lemon/Milk"/>
                <a:cs typeface="Lemon/Milk"/>
              </a:defRPr>
            </a:lvl1pPr>
          </a:lstStyle>
          <a:p>
            <a:r>
              <a:rPr lang="en-US" dirty="0"/>
              <a:t>title example here</a:t>
            </a:r>
          </a:p>
        </p:txBody>
      </p:sp>
      <p:sp>
        <p:nvSpPr>
          <p:cNvPr id="20" name="Text Placeholder 5"/>
          <p:cNvSpPr>
            <a:spLocks noGrp="1"/>
          </p:cNvSpPr>
          <p:nvPr>
            <p:ph type="body" sz="quarter" idx="10" hasCustomPrompt="1"/>
          </p:nvPr>
        </p:nvSpPr>
        <p:spPr>
          <a:xfrm>
            <a:off x="880533" y="2969878"/>
            <a:ext cx="2717800" cy="213595"/>
          </a:xfrm>
          <a:prstGeom prst="rect">
            <a:avLst/>
          </a:prstGeom>
        </p:spPr>
        <p:txBody>
          <a:bodyPr lIns="68580" tIns="34290" rIns="68580" bIns="34290">
            <a:noAutofit/>
          </a:bodyPr>
          <a:lstStyle>
            <a:lvl1pPr marL="0" indent="0" algn="l">
              <a:buNone/>
              <a:defRPr sz="900" cap="all">
                <a:solidFill>
                  <a:schemeClr val="tx1">
                    <a:lumMod val="75000"/>
                    <a:lumOff val="25000"/>
                  </a:schemeClr>
                </a:solidFill>
                <a:latin typeface="Lato Black"/>
                <a:cs typeface="Lato Black"/>
              </a:defRPr>
            </a:lvl1pPr>
          </a:lstStyle>
          <a:p>
            <a:pPr lvl="0"/>
            <a:r>
              <a:rPr lang="en-US" dirty="0" err="1"/>
              <a:t>Subitle</a:t>
            </a:r>
            <a:r>
              <a:rPr lang="en-US" dirty="0"/>
              <a:t> Example here</a:t>
            </a:r>
          </a:p>
        </p:txBody>
      </p:sp>
      <p:sp>
        <p:nvSpPr>
          <p:cNvPr id="21" name="Text Placeholder 5"/>
          <p:cNvSpPr>
            <a:spLocks noGrp="1"/>
          </p:cNvSpPr>
          <p:nvPr>
            <p:ph type="body" sz="quarter" idx="14" hasCustomPrompt="1"/>
          </p:nvPr>
        </p:nvSpPr>
        <p:spPr>
          <a:xfrm>
            <a:off x="880533" y="3274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
        <p:nvSpPr>
          <p:cNvPr id="22" name="Text Placeholder 5"/>
          <p:cNvSpPr>
            <a:spLocks noGrp="1"/>
          </p:cNvSpPr>
          <p:nvPr>
            <p:ph type="body" sz="quarter" idx="15" hasCustomPrompt="1"/>
          </p:nvPr>
        </p:nvSpPr>
        <p:spPr>
          <a:xfrm>
            <a:off x="880533" y="1623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Tree>
    <p:extLst>
      <p:ext uri="{BB962C8B-B14F-4D97-AF65-F5344CB8AC3E}">
        <p14:creationId xmlns:p14="http://schemas.microsoft.com/office/powerpoint/2010/main" val="131543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600"/>
                                        <p:tgtEl>
                                          <p:spTgt spid="19"/>
                                        </p:tgtEl>
                                      </p:cBhvr>
                                    </p:animEffect>
                                    <p:anim calcmode="lin" valueType="num">
                                      <p:cBhvr>
                                        <p:cTn id="8" dur="600" fill="hold"/>
                                        <p:tgtEl>
                                          <p:spTgt spid="19"/>
                                        </p:tgtEl>
                                        <p:attrNameLst>
                                          <p:attrName>ppt_x</p:attrName>
                                        </p:attrNameLst>
                                      </p:cBhvr>
                                      <p:tavLst>
                                        <p:tav tm="0">
                                          <p:val>
                                            <p:strVal val="#ppt_x"/>
                                          </p:val>
                                        </p:tav>
                                        <p:tav tm="100000">
                                          <p:val>
                                            <p:strVal val="#ppt_x"/>
                                          </p:val>
                                        </p:tav>
                                      </p:tavLst>
                                    </p:anim>
                                    <p:anim calcmode="lin" valueType="num">
                                      <p:cBhvr>
                                        <p:cTn id="9" dur="540" decel="100000" fill="hold"/>
                                        <p:tgtEl>
                                          <p:spTgt spid="19"/>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1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20">
                                            <p:txEl>
                                              <p:pRg st="0" end="0"/>
                                            </p:txEl>
                                          </p:spTgt>
                                        </p:tgtEl>
                                        <p:attrNameLst>
                                          <p:attrName>style.visibility</p:attrName>
                                        </p:attrNameLst>
                                      </p:cBhvr>
                                      <p:to>
                                        <p:strVal val="visible"/>
                                      </p:to>
                                    </p:set>
                                    <p:animEffect transition="in" filter="fade">
                                      <p:cBhvr>
                                        <p:cTn id="13" dur="600"/>
                                        <p:tgtEl>
                                          <p:spTgt spid="20">
                                            <p:txEl>
                                              <p:pRg st="0" end="0"/>
                                            </p:txEl>
                                          </p:spTgt>
                                        </p:tgtEl>
                                      </p:cBhvr>
                                    </p:animEffect>
                                    <p:anim calcmode="lin" valueType="num">
                                      <p:cBhvr>
                                        <p:cTn id="14" dur="6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20">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20">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21">
                                            <p:txEl>
                                              <p:pRg st="0" end="0"/>
                                            </p:txEl>
                                          </p:spTgt>
                                        </p:tgtEl>
                                        <p:attrNameLst>
                                          <p:attrName>style.visibility</p:attrName>
                                        </p:attrNameLst>
                                      </p:cBhvr>
                                      <p:to>
                                        <p:strVal val="visible"/>
                                      </p:to>
                                    </p:set>
                                    <p:animEffect transition="in" filter="fade">
                                      <p:cBhvr>
                                        <p:cTn id="19" dur="600"/>
                                        <p:tgtEl>
                                          <p:spTgt spid="21">
                                            <p:txEl>
                                              <p:pRg st="0" end="0"/>
                                            </p:txEl>
                                          </p:spTgt>
                                        </p:tgtEl>
                                      </p:cBhvr>
                                    </p:animEffect>
                                    <p:anim calcmode="lin" valueType="num">
                                      <p:cBhvr>
                                        <p:cTn id="20" dur="6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21">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21">
                                            <p:txEl>
                                              <p:pRg st="0" end="0"/>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300"/>
                                  </p:stCondLst>
                                  <p:childTnLst>
                                    <p:set>
                                      <p:cBhvr>
                                        <p:cTn id="24" dur="1" fill="hold">
                                          <p:stCondLst>
                                            <p:cond delay="0"/>
                                          </p:stCondLst>
                                        </p:cTn>
                                        <p:tgtEl>
                                          <p:spTgt spid="22">
                                            <p:txEl>
                                              <p:pRg st="0" end="0"/>
                                            </p:txEl>
                                          </p:spTgt>
                                        </p:tgtEl>
                                        <p:attrNameLst>
                                          <p:attrName>style.visibility</p:attrName>
                                        </p:attrNameLst>
                                      </p:cBhvr>
                                      <p:to>
                                        <p:strVal val="visible"/>
                                      </p:to>
                                    </p:set>
                                    <p:animEffect transition="in" filter="fade">
                                      <p:cBhvr>
                                        <p:cTn id="25" dur="600"/>
                                        <p:tgtEl>
                                          <p:spTgt spid="22">
                                            <p:txEl>
                                              <p:pRg st="0" end="0"/>
                                            </p:txEl>
                                          </p:spTgt>
                                        </p:tgtEl>
                                      </p:cBhvr>
                                    </p:animEffect>
                                    <p:anim calcmode="lin" valueType="num">
                                      <p:cBhvr>
                                        <p:cTn id="26" dur="6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27" dur="540" decel="100000" fill="hold"/>
                                        <p:tgtEl>
                                          <p:spTgt spid="22">
                                            <p:txEl>
                                              <p:pRg st="0" end="0"/>
                                            </p:txEl>
                                          </p:spTgt>
                                        </p:tgtEl>
                                        <p:attrNameLst>
                                          <p:attrName>ppt_y</p:attrName>
                                        </p:attrNameLst>
                                      </p:cBhvr>
                                      <p:tavLst>
                                        <p:tav tm="0">
                                          <p:val>
                                            <p:strVal val="#ppt_y+1"/>
                                          </p:val>
                                        </p:tav>
                                        <p:tav tm="100000">
                                          <p:val>
                                            <p:strVal val="#ppt_y-.03"/>
                                          </p:val>
                                        </p:tav>
                                      </p:tavLst>
                                    </p:anim>
                                    <p:anim calcmode="lin" valueType="num">
                                      <p:cBhvr>
                                        <p:cTn id="28" dur="60" accel="100000" fill="hold">
                                          <p:stCondLst>
                                            <p:cond delay="540"/>
                                          </p:stCondLst>
                                        </p:cTn>
                                        <p:tgtEl>
                                          <p:spTgt spid="22">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build="p">
        <p:tmplLst>
          <p:tmpl lvl="1">
            <p:tnLst>
              <p:par>
                <p:cTn presetID="37" presetClass="entr" presetSubtype="0" fill="hold" nodeType="withEffect">
                  <p:stCondLst>
                    <p:cond delay="300"/>
                  </p:stCondLst>
                  <p:childTnLst>
                    <p:set>
                      <p:cBhvr>
                        <p:cTn dur="1" fill="hold">
                          <p:stCondLst>
                            <p:cond delay="0"/>
                          </p:stCondLst>
                        </p:cTn>
                        <p:tgtEl>
                          <p:spTgt spid="20"/>
                        </p:tgtEl>
                        <p:attrNameLst>
                          <p:attrName>style.visibility</p:attrName>
                        </p:attrNameLst>
                      </p:cBhvr>
                      <p:to>
                        <p:strVal val="visible"/>
                      </p:to>
                    </p:set>
                    <p:animEffect transition="in" filter="fade">
                      <p:cBhvr>
                        <p:cTn dur="600"/>
                        <p:tgtEl>
                          <p:spTgt spid="20"/>
                        </p:tgtEl>
                      </p:cBhvr>
                    </p:animEffect>
                    <p:anim calcmode="lin" valueType="num">
                      <p:cBhvr>
                        <p:cTn dur="600" fill="hold"/>
                        <p:tgtEl>
                          <p:spTgt spid="20"/>
                        </p:tgtEl>
                        <p:attrNameLst>
                          <p:attrName>ppt_x</p:attrName>
                        </p:attrNameLst>
                      </p:cBhvr>
                      <p:tavLst>
                        <p:tav tm="0">
                          <p:val>
                            <p:strVal val="#ppt_x"/>
                          </p:val>
                        </p:tav>
                        <p:tav tm="100000">
                          <p:val>
                            <p:strVal val="#ppt_x"/>
                          </p:val>
                        </p:tav>
                      </p:tavLst>
                    </p:anim>
                    <p:anim calcmode="lin" valueType="num">
                      <p:cBhvr>
                        <p:cTn dur="540" decel="100000" fill="hold"/>
                        <p:tgtEl>
                          <p:spTgt spid="2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0"/>
                        </p:tgtEl>
                        <p:attrNameLst>
                          <p:attrName>ppt_y</p:attrName>
                        </p:attrNameLst>
                      </p:cBhvr>
                      <p:tavLst>
                        <p:tav tm="0">
                          <p:val>
                            <p:strVal val="#ppt_y-.03"/>
                          </p:val>
                        </p:tav>
                        <p:tav tm="100000">
                          <p:val>
                            <p:strVal val="#ppt_y"/>
                          </p:val>
                        </p:tav>
                      </p:tavLst>
                    </p:anim>
                  </p:childTnLst>
                </p:cTn>
              </p:par>
            </p:tnLst>
          </p:tmpl>
        </p:tmplLst>
      </p:bldP>
      <p:bldP spid="21" grpId="0" build="p">
        <p:tmplLst>
          <p:tmpl lvl="1">
            <p:tnLst>
              <p:par>
                <p:cTn presetID="37" presetClass="entr" presetSubtype="0" fill="hold" nodeType="withEffect" nodePh="1">
                  <p:stCondLst>
                    <p:cond delay="300"/>
                  </p:stCondLst>
                  <p:childTnLst>
                    <p:set>
                      <p:cBhvr>
                        <p:cTn dur="1" fill="hold">
                          <p:stCondLst>
                            <p:cond delay="0"/>
                          </p:stCondLst>
                        </p:cTn>
                        <p:tgtEl>
                          <p:spTgt spid="21"/>
                        </p:tgtEl>
                        <p:attrNameLst>
                          <p:attrName>style.visibility</p:attrName>
                        </p:attrNameLst>
                      </p:cBhvr>
                      <p:to>
                        <p:strVal val="visible"/>
                      </p:to>
                    </p:set>
                    <p:animEffect transition="in" filter="fade">
                      <p:cBhvr>
                        <p:cTn dur="600"/>
                        <p:tgtEl>
                          <p:spTgt spid="21"/>
                        </p:tgtEl>
                      </p:cBhvr>
                    </p:animEffect>
                    <p:anim calcmode="lin" valueType="num">
                      <p:cBhvr>
                        <p:cTn dur="600" fill="hold"/>
                        <p:tgtEl>
                          <p:spTgt spid="21"/>
                        </p:tgtEl>
                        <p:attrNameLst>
                          <p:attrName>ppt_x</p:attrName>
                        </p:attrNameLst>
                      </p:cBhvr>
                      <p:tavLst>
                        <p:tav tm="0">
                          <p:val>
                            <p:strVal val="#ppt_x"/>
                          </p:val>
                        </p:tav>
                        <p:tav tm="100000">
                          <p:val>
                            <p:strVal val="#ppt_x"/>
                          </p:val>
                        </p:tav>
                      </p:tavLst>
                    </p:anim>
                    <p:anim calcmode="lin" valueType="num">
                      <p:cBhvr>
                        <p:cTn dur="540" decel="100000" fill="hold"/>
                        <p:tgtEl>
                          <p:spTgt spid="21"/>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1"/>
                        </p:tgtEl>
                        <p:attrNameLst>
                          <p:attrName>ppt_y</p:attrName>
                        </p:attrNameLst>
                      </p:cBhvr>
                      <p:tavLst>
                        <p:tav tm="0">
                          <p:val>
                            <p:strVal val="#ppt_y-.03"/>
                          </p:val>
                        </p:tav>
                        <p:tav tm="100000">
                          <p:val>
                            <p:strVal val="#ppt_y"/>
                          </p:val>
                        </p:tav>
                      </p:tavLst>
                    </p:anim>
                  </p:childTnLst>
                </p:cTn>
              </p:par>
            </p:tnLst>
          </p:tmpl>
        </p:tmplLst>
      </p:bldP>
      <p:bldP spid="22" grpId="0" build="p">
        <p:tmplLst>
          <p:tmpl lvl="1">
            <p:tnLst>
              <p:par>
                <p:cTn presetID="37" presetClass="entr" presetSubtype="0" fill="hold" nodeType="withEffect" nodePh="1">
                  <p:stCondLst>
                    <p:cond delay="300"/>
                  </p:stCondLst>
                  <p:childTnLst>
                    <p:set>
                      <p:cBhvr>
                        <p:cTn dur="1" fill="hold">
                          <p:stCondLst>
                            <p:cond delay="0"/>
                          </p:stCondLst>
                        </p:cTn>
                        <p:tgtEl>
                          <p:spTgt spid="22"/>
                        </p:tgtEl>
                        <p:attrNameLst>
                          <p:attrName>style.visibility</p:attrName>
                        </p:attrNameLst>
                      </p:cBhvr>
                      <p:to>
                        <p:strVal val="visible"/>
                      </p:to>
                    </p:set>
                    <p:animEffect transition="in" filter="fade">
                      <p:cBhvr>
                        <p:cTn dur="600"/>
                        <p:tgtEl>
                          <p:spTgt spid="22"/>
                        </p:tgtEl>
                      </p:cBhvr>
                    </p:animEffect>
                    <p:anim calcmode="lin" valueType="num">
                      <p:cBhvr>
                        <p:cTn dur="600" fill="hold"/>
                        <p:tgtEl>
                          <p:spTgt spid="22"/>
                        </p:tgtEl>
                        <p:attrNameLst>
                          <p:attrName>ppt_x</p:attrName>
                        </p:attrNameLst>
                      </p:cBhvr>
                      <p:tavLst>
                        <p:tav tm="0">
                          <p:val>
                            <p:strVal val="#ppt_x"/>
                          </p:val>
                        </p:tav>
                        <p:tav tm="100000">
                          <p:val>
                            <p:strVal val="#ppt_x"/>
                          </p:val>
                        </p:tav>
                      </p:tavLst>
                    </p:anim>
                    <p:anim calcmode="lin" valueType="num">
                      <p:cBhvr>
                        <p:cTn dur="540" decel="100000" fill="hold"/>
                        <p:tgtEl>
                          <p:spTgt spid="22"/>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2"/>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Half image with text right">
    <p:spTree>
      <p:nvGrpSpPr>
        <p:cNvPr id="1" name=""/>
        <p:cNvGrpSpPr/>
        <p:nvPr/>
      </p:nvGrpSpPr>
      <p:grpSpPr>
        <a:xfrm>
          <a:off x="0" y="0"/>
          <a:ext cx="0" cy="0"/>
          <a:chOff x="0" y="0"/>
          <a:chExt cx="0" cy="0"/>
        </a:xfrm>
      </p:grpSpPr>
      <p:sp>
        <p:nvSpPr>
          <p:cNvPr id="19" name="Title 3"/>
          <p:cNvSpPr>
            <a:spLocks noGrp="1"/>
          </p:cNvSpPr>
          <p:nvPr>
            <p:ph type="title" hasCustomPrompt="1"/>
          </p:nvPr>
        </p:nvSpPr>
        <p:spPr>
          <a:xfrm>
            <a:off x="5579534" y="1083734"/>
            <a:ext cx="2717800" cy="448734"/>
          </a:xfrm>
          <a:prstGeom prst="rect">
            <a:avLst/>
          </a:prstGeom>
        </p:spPr>
        <p:txBody>
          <a:bodyPr lIns="68580" tIns="34290" rIns="68580" bIns="34290">
            <a:noAutofit/>
          </a:bodyPr>
          <a:lstStyle>
            <a:lvl1pPr algn="l">
              <a:defRPr sz="3000" cap="all">
                <a:solidFill>
                  <a:schemeClr val="tx1">
                    <a:lumMod val="75000"/>
                    <a:lumOff val="25000"/>
                  </a:schemeClr>
                </a:solidFill>
                <a:latin typeface="Lemon/Milk"/>
                <a:cs typeface="Lemon/Milk"/>
              </a:defRPr>
            </a:lvl1pPr>
          </a:lstStyle>
          <a:p>
            <a:r>
              <a:rPr lang="en-US" dirty="0"/>
              <a:t>TITLE</a:t>
            </a:r>
          </a:p>
        </p:txBody>
      </p:sp>
      <p:sp>
        <p:nvSpPr>
          <p:cNvPr id="20" name="Text Placeholder 5"/>
          <p:cNvSpPr>
            <a:spLocks noGrp="1"/>
          </p:cNvSpPr>
          <p:nvPr>
            <p:ph type="body" sz="quarter" idx="10" hasCustomPrompt="1"/>
          </p:nvPr>
        </p:nvSpPr>
        <p:spPr>
          <a:xfrm>
            <a:off x="5579533" y="2969878"/>
            <a:ext cx="2717800" cy="213595"/>
          </a:xfrm>
          <a:prstGeom prst="rect">
            <a:avLst/>
          </a:prstGeom>
        </p:spPr>
        <p:txBody>
          <a:bodyPr lIns="68580" tIns="34290" rIns="68580" bIns="34290">
            <a:noAutofit/>
          </a:bodyPr>
          <a:lstStyle>
            <a:lvl1pPr marL="0" indent="0" algn="l">
              <a:buNone/>
              <a:defRPr sz="900" cap="all">
                <a:solidFill>
                  <a:schemeClr val="tx1">
                    <a:lumMod val="75000"/>
                    <a:lumOff val="25000"/>
                  </a:schemeClr>
                </a:solidFill>
                <a:latin typeface="Lato Black"/>
                <a:cs typeface="Lato Black"/>
              </a:defRPr>
            </a:lvl1pPr>
          </a:lstStyle>
          <a:p>
            <a:pPr lvl="0"/>
            <a:r>
              <a:rPr lang="en-US" dirty="0" err="1"/>
              <a:t>Subitle</a:t>
            </a:r>
            <a:r>
              <a:rPr lang="en-US" dirty="0"/>
              <a:t> Example here</a:t>
            </a:r>
          </a:p>
        </p:txBody>
      </p:sp>
      <p:sp>
        <p:nvSpPr>
          <p:cNvPr id="21" name="Text Placeholder 5"/>
          <p:cNvSpPr>
            <a:spLocks noGrp="1"/>
          </p:cNvSpPr>
          <p:nvPr>
            <p:ph type="body" sz="quarter" idx="14" hasCustomPrompt="1"/>
          </p:nvPr>
        </p:nvSpPr>
        <p:spPr>
          <a:xfrm>
            <a:off x="5579533" y="3274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
        <p:nvSpPr>
          <p:cNvPr id="22" name="Text Placeholder 5"/>
          <p:cNvSpPr>
            <a:spLocks noGrp="1"/>
          </p:cNvSpPr>
          <p:nvPr>
            <p:ph type="body" sz="quarter" idx="15" hasCustomPrompt="1"/>
          </p:nvPr>
        </p:nvSpPr>
        <p:spPr>
          <a:xfrm>
            <a:off x="5579533" y="1623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
        <p:nvSpPr>
          <p:cNvPr id="8" name="Picture Placeholder 2"/>
          <p:cNvSpPr>
            <a:spLocks noGrp="1"/>
          </p:cNvSpPr>
          <p:nvPr>
            <p:ph type="pic" sz="quarter" idx="11"/>
          </p:nvPr>
        </p:nvSpPr>
        <p:spPr>
          <a:xfrm>
            <a:off x="0" y="0"/>
            <a:ext cx="4580466"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Tree>
    <p:extLst>
      <p:ext uri="{BB962C8B-B14F-4D97-AF65-F5344CB8AC3E}">
        <p14:creationId xmlns:p14="http://schemas.microsoft.com/office/powerpoint/2010/main" val="71995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600"/>
                                        <p:tgtEl>
                                          <p:spTgt spid="19"/>
                                        </p:tgtEl>
                                      </p:cBhvr>
                                    </p:animEffect>
                                    <p:anim calcmode="lin" valueType="num">
                                      <p:cBhvr>
                                        <p:cTn id="8" dur="600" fill="hold"/>
                                        <p:tgtEl>
                                          <p:spTgt spid="19"/>
                                        </p:tgtEl>
                                        <p:attrNameLst>
                                          <p:attrName>ppt_x</p:attrName>
                                        </p:attrNameLst>
                                      </p:cBhvr>
                                      <p:tavLst>
                                        <p:tav tm="0">
                                          <p:val>
                                            <p:strVal val="#ppt_x"/>
                                          </p:val>
                                        </p:tav>
                                        <p:tav tm="100000">
                                          <p:val>
                                            <p:strVal val="#ppt_x"/>
                                          </p:val>
                                        </p:tav>
                                      </p:tavLst>
                                    </p:anim>
                                    <p:anim calcmode="lin" valueType="num">
                                      <p:cBhvr>
                                        <p:cTn id="9" dur="540" decel="100000" fill="hold"/>
                                        <p:tgtEl>
                                          <p:spTgt spid="19"/>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1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20">
                                            <p:txEl>
                                              <p:pRg st="0" end="0"/>
                                            </p:txEl>
                                          </p:spTgt>
                                        </p:tgtEl>
                                        <p:attrNameLst>
                                          <p:attrName>style.visibility</p:attrName>
                                        </p:attrNameLst>
                                      </p:cBhvr>
                                      <p:to>
                                        <p:strVal val="visible"/>
                                      </p:to>
                                    </p:set>
                                    <p:animEffect transition="in" filter="fade">
                                      <p:cBhvr>
                                        <p:cTn id="13" dur="600"/>
                                        <p:tgtEl>
                                          <p:spTgt spid="20">
                                            <p:txEl>
                                              <p:pRg st="0" end="0"/>
                                            </p:txEl>
                                          </p:spTgt>
                                        </p:tgtEl>
                                      </p:cBhvr>
                                    </p:animEffect>
                                    <p:anim calcmode="lin" valueType="num">
                                      <p:cBhvr>
                                        <p:cTn id="14" dur="6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20">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20">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21">
                                            <p:txEl>
                                              <p:pRg st="0" end="0"/>
                                            </p:txEl>
                                          </p:spTgt>
                                        </p:tgtEl>
                                        <p:attrNameLst>
                                          <p:attrName>style.visibility</p:attrName>
                                        </p:attrNameLst>
                                      </p:cBhvr>
                                      <p:to>
                                        <p:strVal val="visible"/>
                                      </p:to>
                                    </p:set>
                                    <p:animEffect transition="in" filter="fade">
                                      <p:cBhvr>
                                        <p:cTn id="19" dur="600"/>
                                        <p:tgtEl>
                                          <p:spTgt spid="21">
                                            <p:txEl>
                                              <p:pRg st="0" end="0"/>
                                            </p:txEl>
                                          </p:spTgt>
                                        </p:tgtEl>
                                      </p:cBhvr>
                                    </p:animEffect>
                                    <p:anim calcmode="lin" valueType="num">
                                      <p:cBhvr>
                                        <p:cTn id="20" dur="6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21">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21">
                                            <p:txEl>
                                              <p:pRg st="0" end="0"/>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300"/>
                                  </p:stCondLst>
                                  <p:childTnLst>
                                    <p:set>
                                      <p:cBhvr>
                                        <p:cTn id="24" dur="1" fill="hold">
                                          <p:stCondLst>
                                            <p:cond delay="0"/>
                                          </p:stCondLst>
                                        </p:cTn>
                                        <p:tgtEl>
                                          <p:spTgt spid="22">
                                            <p:txEl>
                                              <p:pRg st="0" end="0"/>
                                            </p:txEl>
                                          </p:spTgt>
                                        </p:tgtEl>
                                        <p:attrNameLst>
                                          <p:attrName>style.visibility</p:attrName>
                                        </p:attrNameLst>
                                      </p:cBhvr>
                                      <p:to>
                                        <p:strVal val="visible"/>
                                      </p:to>
                                    </p:set>
                                    <p:animEffect transition="in" filter="fade">
                                      <p:cBhvr>
                                        <p:cTn id="25" dur="600"/>
                                        <p:tgtEl>
                                          <p:spTgt spid="22">
                                            <p:txEl>
                                              <p:pRg st="0" end="0"/>
                                            </p:txEl>
                                          </p:spTgt>
                                        </p:tgtEl>
                                      </p:cBhvr>
                                    </p:animEffect>
                                    <p:anim calcmode="lin" valueType="num">
                                      <p:cBhvr>
                                        <p:cTn id="26" dur="6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27" dur="540" decel="100000" fill="hold"/>
                                        <p:tgtEl>
                                          <p:spTgt spid="22">
                                            <p:txEl>
                                              <p:pRg st="0" end="0"/>
                                            </p:txEl>
                                          </p:spTgt>
                                        </p:tgtEl>
                                        <p:attrNameLst>
                                          <p:attrName>ppt_y</p:attrName>
                                        </p:attrNameLst>
                                      </p:cBhvr>
                                      <p:tavLst>
                                        <p:tav tm="0">
                                          <p:val>
                                            <p:strVal val="#ppt_y+1"/>
                                          </p:val>
                                        </p:tav>
                                        <p:tav tm="100000">
                                          <p:val>
                                            <p:strVal val="#ppt_y-.03"/>
                                          </p:val>
                                        </p:tav>
                                      </p:tavLst>
                                    </p:anim>
                                    <p:anim calcmode="lin" valueType="num">
                                      <p:cBhvr>
                                        <p:cTn id="28" dur="60" accel="100000" fill="hold">
                                          <p:stCondLst>
                                            <p:cond delay="540"/>
                                          </p:stCondLst>
                                        </p:cTn>
                                        <p:tgtEl>
                                          <p:spTgt spid="22">
                                            <p:txEl>
                                              <p:pRg st="0" end="0"/>
                                            </p:txEl>
                                          </p:spTgt>
                                        </p:tgtEl>
                                        <p:attrNameLst>
                                          <p:attrName>ppt_y</p:attrName>
                                        </p:attrNameLst>
                                      </p:cBhvr>
                                      <p:tavLst>
                                        <p:tav tm="0">
                                          <p:val>
                                            <p:strVal val="#ppt_y-.03"/>
                                          </p:val>
                                        </p:tav>
                                        <p:tav tm="100000">
                                          <p:val>
                                            <p:strVal val="#ppt_y"/>
                                          </p:val>
                                        </p:tav>
                                      </p:tavLst>
                                    </p:anim>
                                  </p:childTnLst>
                                </p:cTn>
                              </p:par>
                              <p:par>
                                <p:cTn id="29" presetID="10" presetClass="entr" presetSubtype="0" fill="hold" grpId="0" nodeType="withEffect" nodePh="1">
                                  <p:stCondLst>
                                    <p:cond delay="0"/>
                                  </p:stCondLst>
                                  <p:endCondLst>
                                    <p:cond evt="begin" delay="0">
                                      <p:tn val="29"/>
                                    </p:cond>
                                  </p:end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build="p">
        <p:tmplLst>
          <p:tmpl lvl="1">
            <p:tnLst>
              <p:par>
                <p:cTn presetID="37" presetClass="entr" presetSubtype="0" fill="hold" nodeType="withEffect">
                  <p:stCondLst>
                    <p:cond delay="300"/>
                  </p:stCondLst>
                  <p:childTnLst>
                    <p:set>
                      <p:cBhvr>
                        <p:cTn dur="1" fill="hold">
                          <p:stCondLst>
                            <p:cond delay="0"/>
                          </p:stCondLst>
                        </p:cTn>
                        <p:tgtEl>
                          <p:spTgt spid="20"/>
                        </p:tgtEl>
                        <p:attrNameLst>
                          <p:attrName>style.visibility</p:attrName>
                        </p:attrNameLst>
                      </p:cBhvr>
                      <p:to>
                        <p:strVal val="visible"/>
                      </p:to>
                    </p:set>
                    <p:animEffect transition="in" filter="fade">
                      <p:cBhvr>
                        <p:cTn dur="600"/>
                        <p:tgtEl>
                          <p:spTgt spid="20"/>
                        </p:tgtEl>
                      </p:cBhvr>
                    </p:animEffect>
                    <p:anim calcmode="lin" valueType="num">
                      <p:cBhvr>
                        <p:cTn dur="600" fill="hold"/>
                        <p:tgtEl>
                          <p:spTgt spid="20"/>
                        </p:tgtEl>
                        <p:attrNameLst>
                          <p:attrName>ppt_x</p:attrName>
                        </p:attrNameLst>
                      </p:cBhvr>
                      <p:tavLst>
                        <p:tav tm="0">
                          <p:val>
                            <p:strVal val="#ppt_x"/>
                          </p:val>
                        </p:tav>
                        <p:tav tm="100000">
                          <p:val>
                            <p:strVal val="#ppt_x"/>
                          </p:val>
                        </p:tav>
                      </p:tavLst>
                    </p:anim>
                    <p:anim calcmode="lin" valueType="num">
                      <p:cBhvr>
                        <p:cTn dur="540" decel="100000" fill="hold"/>
                        <p:tgtEl>
                          <p:spTgt spid="2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0"/>
                        </p:tgtEl>
                        <p:attrNameLst>
                          <p:attrName>ppt_y</p:attrName>
                        </p:attrNameLst>
                      </p:cBhvr>
                      <p:tavLst>
                        <p:tav tm="0">
                          <p:val>
                            <p:strVal val="#ppt_y-.03"/>
                          </p:val>
                        </p:tav>
                        <p:tav tm="100000">
                          <p:val>
                            <p:strVal val="#ppt_y"/>
                          </p:val>
                        </p:tav>
                      </p:tavLst>
                    </p:anim>
                  </p:childTnLst>
                </p:cTn>
              </p:par>
            </p:tnLst>
          </p:tmpl>
        </p:tmplLst>
      </p:bldP>
      <p:bldP spid="21" grpId="0" build="p">
        <p:tmplLst>
          <p:tmpl lvl="1">
            <p:tnLst>
              <p:par>
                <p:cTn presetID="37" presetClass="entr" presetSubtype="0" fill="hold" nodeType="withEffect" nodePh="1">
                  <p:stCondLst>
                    <p:cond delay="300"/>
                  </p:stCondLst>
                  <p:childTnLst>
                    <p:set>
                      <p:cBhvr>
                        <p:cTn dur="1" fill="hold">
                          <p:stCondLst>
                            <p:cond delay="0"/>
                          </p:stCondLst>
                        </p:cTn>
                        <p:tgtEl>
                          <p:spTgt spid="21"/>
                        </p:tgtEl>
                        <p:attrNameLst>
                          <p:attrName>style.visibility</p:attrName>
                        </p:attrNameLst>
                      </p:cBhvr>
                      <p:to>
                        <p:strVal val="visible"/>
                      </p:to>
                    </p:set>
                    <p:animEffect transition="in" filter="fade">
                      <p:cBhvr>
                        <p:cTn dur="600"/>
                        <p:tgtEl>
                          <p:spTgt spid="21"/>
                        </p:tgtEl>
                      </p:cBhvr>
                    </p:animEffect>
                    <p:anim calcmode="lin" valueType="num">
                      <p:cBhvr>
                        <p:cTn dur="600" fill="hold"/>
                        <p:tgtEl>
                          <p:spTgt spid="21"/>
                        </p:tgtEl>
                        <p:attrNameLst>
                          <p:attrName>ppt_x</p:attrName>
                        </p:attrNameLst>
                      </p:cBhvr>
                      <p:tavLst>
                        <p:tav tm="0">
                          <p:val>
                            <p:strVal val="#ppt_x"/>
                          </p:val>
                        </p:tav>
                        <p:tav tm="100000">
                          <p:val>
                            <p:strVal val="#ppt_x"/>
                          </p:val>
                        </p:tav>
                      </p:tavLst>
                    </p:anim>
                    <p:anim calcmode="lin" valueType="num">
                      <p:cBhvr>
                        <p:cTn dur="540" decel="100000" fill="hold"/>
                        <p:tgtEl>
                          <p:spTgt spid="21"/>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1"/>
                        </p:tgtEl>
                        <p:attrNameLst>
                          <p:attrName>ppt_y</p:attrName>
                        </p:attrNameLst>
                      </p:cBhvr>
                      <p:tavLst>
                        <p:tav tm="0">
                          <p:val>
                            <p:strVal val="#ppt_y-.03"/>
                          </p:val>
                        </p:tav>
                        <p:tav tm="100000">
                          <p:val>
                            <p:strVal val="#ppt_y"/>
                          </p:val>
                        </p:tav>
                      </p:tavLst>
                    </p:anim>
                  </p:childTnLst>
                </p:cTn>
              </p:par>
            </p:tnLst>
          </p:tmpl>
        </p:tmplLst>
      </p:bldP>
      <p:bldP spid="22" grpId="0" build="p">
        <p:tmplLst>
          <p:tmpl lvl="1">
            <p:tnLst>
              <p:par>
                <p:cTn presetID="37" presetClass="entr" presetSubtype="0" fill="hold" nodeType="withEffect" nodePh="1">
                  <p:stCondLst>
                    <p:cond delay="300"/>
                  </p:stCondLst>
                  <p:childTnLst>
                    <p:set>
                      <p:cBhvr>
                        <p:cTn dur="1" fill="hold">
                          <p:stCondLst>
                            <p:cond delay="0"/>
                          </p:stCondLst>
                        </p:cTn>
                        <p:tgtEl>
                          <p:spTgt spid="22"/>
                        </p:tgtEl>
                        <p:attrNameLst>
                          <p:attrName>style.visibility</p:attrName>
                        </p:attrNameLst>
                      </p:cBhvr>
                      <p:to>
                        <p:strVal val="visible"/>
                      </p:to>
                    </p:set>
                    <p:animEffect transition="in" filter="fade">
                      <p:cBhvr>
                        <p:cTn dur="600"/>
                        <p:tgtEl>
                          <p:spTgt spid="22"/>
                        </p:tgtEl>
                      </p:cBhvr>
                    </p:animEffect>
                    <p:anim calcmode="lin" valueType="num">
                      <p:cBhvr>
                        <p:cTn dur="600" fill="hold"/>
                        <p:tgtEl>
                          <p:spTgt spid="22"/>
                        </p:tgtEl>
                        <p:attrNameLst>
                          <p:attrName>ppt_x</p:attrName>
                        </p:attrNameLst>
                      </p:cBhvr>
                      <p:tavLst>
                        <p:tav tm="0">
                          <p:val>
                            <p:strVal val="#ppt_x"/>
                          </p:val>
                        </p:tav>
                        <p:tav tm="100000">
                          <p:val>
                            <p:strVal val="#ppt_x"/>
                          </p:val>
                        </p:tav>
                      </p:tavLst>
                    </p:anim>
                    <p:anim calcmode="lin" valueType="num">
                      <p:cBhvr>
                        <p:cTn dur="540" decel="100000" fill="hold"/>
                        <p:tgtEl>
                          <p:spTgt spid="22"/>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2"/>
                        </p:tgtEl>
                        <p:attrNameLst>
                          <p:attrName>ppt_y</p:attrName>
                        </p:attrNameLst>
                      </p:cBhvr>
                      <p:tavLst>
                        <p:tav tm="0">
                          <p:val>
                            <p:strVal val="#ppt_y-.03"/>
                          </p:val>
                        </p:tav>
                        <p:tav tm="100000">
                          <p:val>
                            <p:strVal val="#ppt_y"/>
                          </p:val>
                        </p:tav>
                      </p:tavLst>
                    </p:anim>
                  </p:childTnLst>
                </p:cTn>
              </p:par>
            </p:tnLst>
          </p:tmpl>
        </p:tmplLst>
      </p:bldP>
      <p:bldP spid="8" grpId="0"/>
    </p:bldLst>
  </p:timing>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Half image with text left">
    <p:spTree>
      <p:nvGrpSpPr>
        <p:cNvPr id="1" name=""/>
        <p:cNvGrpSpPr/>
        <p:nvPr/>
      </p:nvGrpSpPr>
      <p:grpSpPr>
        <a:xfrm>
          <a:off x="0" y="0"/>
          <a:ext cx="0" cy="0"/>
          <a:chOff x="0" y="0"/>
          <a:chExt cx="0" cy="0"/>
        </a:xfrm>
      </p:grpSpPr>
      <p:sp>
        <p:nvSpPr>
          <p:cNvPr id="19" name="Title 3"/>
          <p:cNvSpPr>
            <a:spLocks noGrp="1"/>
          </p:cNvSpPr>
          <p:nvPr>
            <p:ph type="title" hasCustomPrompt="1"/>
          </p:nvPr>
        </p:nvSpPr>
        <p:spPr>
          <a:xfrm>
            <a:off x="880534" y="1041400"/>
            <a:ext cx="2717800" cy="491067"/>
          </a:xfrm>
          <a:prstGeom prst="rect">
            <a:avLst/>
          </a:prstGeom>
        </p:spPr>
        <p:txBody>
          <a:bodyPr lIns="68580" tIns="34290" rIns="68580" bIns="34290">
            <a:noAutofit/>
          </a:bodyPr>
          <a:lstStyle>
            <a:lvl1pPr algn="l">
              <a:defRPr sz="3000" cap="all">
                <a:solidFill>
                  <a:schemeClr val="tx1">
                    <a:lumMod val="75000"/>
                    <a:lumOff val="25000"/>
                  </a:schemeClr>
                </a:solidFill>
                <a:latin typeface="Lemon/Milk"/>
                <a:cs typeface="Lemon/Milk"/>
              </a:defRPr>
            </a:lvl1pPr>
          </a:lstStyle>
          <a:p>
            <a:r>
              <a:rPr lang="en-US" dirty="0"/>
              <a:t>title</a:t>
            </a:r>
          </a:p>
        </p:txBody>
      </p:sp>
      <p:sp>
        <p:nvSpPr>
          <p:cNvPr id="20" name="Text Placeholder 5"/>
          <p:cNvSpPr>
            <a:spLocks noGrp="1"/>
          </p:cNvSpPr>
          <p:nvPr>
            <p:ph type="body" sz="quarter" idx="10" hasCustomPrompt="1"/>
          </p:nvPr>
        </p:nvSpPr>
        <p:spPr>
          <a:xfrm>
            <a:off x="880533" y="2969878"/>
            <a:ext cx="2717800" cy="213595"/>
          </a:xfrm>
          <a:prstGeom prst="rect">
            <a:avLst/>
          </a:prstGeom>
        </p:spPr>
        <p:txBody>
          <a:bodyPr lIns="68580" tIns="34290" rIns="68580" bIns="34290">
            <a:noAutofit/>
          </a:bodyPr>
          <a:lstStyle>
            <a:lvl1pPr marL="0" indent="0" algn="l">
              <a:buNone/>
              <a:defRPr sz="900" cap="all">
                <a:solidFill>
                  <a:schemeClr val="tx1">
                    <a:lumMod val="75000"/>
                    <a:lumOff val="25000"/>
                  </a:schemeClr>
                </a:solidFill>
                <a:latin typeface="Lato Black"/>
                <a:cs typeface="Lato Black"/>
              </a:defRPr>
            </a:lvl1pPr>
          </a:lstStyle>
          <a:p>
            <a:pPr lvl="0"/>
            <a:r>
              <a:rPr lang="en-US" dirty="0" err="1"/>
              <a:t>Subitle</a:t>
            </a:r>
            <a:r>
              <a:rPr lang="en-US" dirty="0"/>
              <a:t> Example here</a:t>
            </a:r>
          </a:p>
        </p:txBody>
      </p:sp>
      <p:sp>
        <p:nvSpPr>
          <p:cNvPr id="21" name="Text Placeholder 5"/>
          <p:cNvSpPr>
            <a:spLocks noGrp="1"/>
          </p:cNvSpPr>
          <p:nvPr>
            <p:ph type="body" sz="quarter" idx="14" hasCustomPrompt="1"/>
          </p:nvPr>
        </p:nvSpPr>
        <p:spPr>
          <a:xfrm>
            <a:off x="880533" y="3274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
        <p:nvSpPr>
          <p:cNvPr id="22" name="Text Placeholder 5"/>
          <p:cNvSpPr>
            <a:spLocks noGrp="1"/>
          </p:cNvSpPr>
          <p:nvPr>
            <p:ph type="body" sz="quarter" idx="15" hasCustomPrompt="1"/>
          </p:nvPr>
        </p:nvSpPr>
        <p:spPr>
          <a:xfrm>
            <a:off x="880533" y="1623676"/>
            <a:ext cx="2717800" cy="1068741"/>
          </a:xfrm>
          <a:prstGeom prst="rect">
            <a:avLst/>
          </a:prstGeom>
        </p:spPr>
        <p:txBody>
          <a:bodyPr lIns="68580" tIns="34290" rIns="68580" bIns="34290">
            <a:noAutofit/>
          </a:bodyPr>
          <a:lstStyle>
            <a:lvl1pPr marL="0" indent="0" algn="l">
              <a:lnSpc>
                <a:spcPct val="120000"/>
              </a:lnSpc>
              <a:buNone/>
              <a:defRPr lang="en-US" sz="900" smtClean="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p>
        </p:txBody>
      </p:sp>
      <p:sp>
        <p:nvSpPr>
          <p:cNvPr id="8" name="Picture Placeholder 2"/>
          <p:cNvSpPr>
            <a:spLocks noGrp="1"/>
          </p:cNvSpPr>
          <p:nvPr>
            <p:ph type="pic" sz="quarter" idx="11"/>
          </p:nvPr>
        </p:nvSpPr>
        <p:spPr>
          <a:xfrm>
            <a:off x="4563534" y="0"/>
            <a:ext cx="4580466"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Tree>
    <p:extLst>
      <p:ext uri="{BB962C8B-B14F-4D97-AF65-F5344CB8AC3E}">
        <p14:creationId xmlns:p14="http://schemas.microsoft.com/office/powerpoint/2010/main" val="38487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600"/>
                                        <p:tgtEl>
                                          <p:spTgt spid="19"/>
                                        </p:tgtEl>
                                      </p:cBhvr>
                                    </p:animEffect>
                                    <p:anim calcmode="lin" valueType="num">
                                      <p:cBhvr>
                                        <p:cTn id="8" dur="600" fill="hold"/>
                                        <p:tgtEl>
                                          <p:spTgt spid="19"/>
                                        </p:tgtEl>
                                        <p:attrNameLst>
                                          <p:attrName>ppt_x</p:attrName>
                                        </p:attrNameLst>
                                      </p:cBhvr>
                                      <p:tavLst>
                                        <p:tav tm="0">
                                          <p:val>
                                            <p:strVal val="#ppt_x"/>
                                          </p:val>
                                        </p:tav>
                                        <p:tav tm="100000">
                                          <p:val>
                                            <p:strVal val="#ppt_x"/>
                                          </p:val>
                                        </p:tav>
                                      </p:tavLst>
                                    </p:anim>
                                    <p:anim calcmode="lin" valueType="num">
                                      <p:cBhvr>
                                        <p:cTn id="9" dur="540" decel="100000" fill="hold"/>
                                        <p:tgtEl>
                                          <p:spTgt spid="19"/>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1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20">
                                            <p:txEl>
                                              <p:pRg st="0" end="0"/>
                                            </p:txEl>
                                          </p:spTgt>
                                        </p:tgtEl>
                                        <p:attrNameLst>
                                          <p:attrName>style.visibility</p:attrName>
                                        </p:attrNameLst>
                                      </p:cBhvr>
                                      <p:to>
                                        <p:strVal val="visible"/>
                                      </p:to>
                                    </p:set>
                                    <p:animEffect transition="in" filter="fade">
                                      <p:cBhvr>
                                        <p:cTn id="13" dur="600"/>
                                        <p:tgtEl>
                                          <p:spTgt spid="20">
                                            <p:txEl>
                                              <p:pRg st="0" end="0"/>
                                            </p:txEl>
                                          </p:spTgt>
                                        </p:tgtEl>
                                      </p:cBhvr>
                                    </p:animEffect>
                                    <p:anim calcmode="lin" valueType="num">
                                      <p:cBhvr>
                                        <p:cTn id="14" dur="6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20">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20">
                                            <p:txEl>
                                              <p:pRg st="0" end="0"/>
                                            </p:tx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21">
                                            <p:txEl>
                                              <p:pRg st="0" end="0"/>
                                            </p:txEl>
                                          </p:spTgt>
                                        </p:tgtEl>
                                        <p:attrNameLst>
                                          <p:attrName>style.visibility</p:attrName>
                                        </p:attrNameLst>
                                      </p:cBhvr>
                                      <p:to>
                                        <p:strVal val="visible"/>
                                      </p:to>
                                    </p:set>
                                    <p:animEffect transition="in" filter="fade">
                                      <p:cBhvr>
                                        <p:cTn id="19" dur="600"/>
                                        <p:tgtEl>
                                          <p:spTgt spid="21">
                                            <p:txEl>
                                              <p:pRg st="0" end="0"/>
                                            </p:txEl>
                                          </p:spTgt>
                                        </p:tgtEl>
                                      </p:cBhvr>
                                    </p:animEffect>
                                    <p:anim calcmode="lin" valueType="num">
                                      <p:cBhvr>
                                        <p:cTn id="20" dur="6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21">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21">
                                            <p:txEl>
                                              <p:pRg st="0" end="0"/>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300"/>
                                  </p:stCondLst>
                                  <p:childTnLst>
                                    <p:set>
                                      <p:cBhvr>
                                        <p:cTn id="24" dur="1" fill="hold">
                                          <p:stCondLst>
                                            <p:cond delay="0"/>
                                          </p:stCondLst>
                                        </p:cTn>
                                        <p:tgtEl>
                                          <p:spTgt spid="22">
                                            <p:txEl>
                                              <p:pRg st="0" end="0"/>
                                            </p:txEl>
                                          </p:spTgt>
                                        </p:tgtEl>
                                        <p:attrNameLst>
                                          <p:attrName>style.visibility</p:attrName>
                                        </p:attrNameLst>
                                      </p:cBhvr>
                                      <p:to>
                                        <p:strVal val="visible"/>
                                      </p:to>
                                    </p:set>
                                    <p:animEffect transition="in" filter="fade">
                                      <p:cBhvr>
                                        <p:cTn id="25" dur="600"/>
                                        <p:tgtEl>
                                          <p:spTgt spid="22">
                                            <p:txEl>
                                              <p:pRg st="0" end="0"/>
                                            </p:txEl>
                                          </p:spTgt>
                                        </p:tgtEl>
                                      </p:cBhvr>
                                    </p:animEffect>
                                    <p:anim calcmode="lin" valueType="num">
                                      <p:cBhvr>
                                        <p:cTn id="26" dur="6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27" dur="540" decel="100000" fill="hold"/>
                                        <p:tgtEl>
                                          <p:spTgt spid="22">
                                            <p:txEl>
                                              <p:pRg st="0" end="0"/>
                                            </p:txEl>
                                          </p:spTgt>
                                        </p:tgtEl>
                                        <p:attrNameLst>
                                          <p:attrName>ppt_y</p:attrName>
                                        </p:attrNameLst>
                                      </p:cBhvr>
                                      <p:tavLst>
                                        <p:tav tm="0">
                                          <p:val>
                                            <p:strVal val="#ppt_y+1"/>
                                          </p:val>
                                        </p:tav>
                                        <p:tav tm="100000">
                                          <p:val>
                                            <p:strVal val="#ppt_y-.03"/>
                                          </p:val>
                                        </p:tav>
                                      </p:tavLst>
                                    </p:anim>
                                    <p:anim calcmode="lin" valueType="num">
                                      <p:cBhvr>
                                        <p:cTn id="28" dur="60" accel="100000" fill="hold">
                                          <p:stCondLst>
                                            <p:cond delay="540"/>
                                          </p:stCondLst>
                                        </p:cTn>
                                        <p:tgtEl>
                                          <p:spTgt spid="22">
                                            <p:txEl>
                                              <p:pRg st="0" end="0"/>
                                            </p:txEl>
                                          </p:spTgt>
                                        </p:tgtEl>
                                        <p:attrNameLst>
                                          <p:attrName>ppt_y</p:attrName>
                                        </p:attrNameLst>
                                      </p:cBhvr>
                                      <p:tavLst>
                                        <p:tav tm="0">
                                          <p:val>
                                            <p:strVal val="#ppt_y-.03"/>
                                          </p:val>
                                        </p:tav>
                                        <p:tav tm="100000">
                                          <p:val>
                                            <p:strVal val="#ppt_y"/>
                                          </p:val>
                                        </p:tav>
                                      </p:tavLst>
                                    </p:anim>
                                  </p:childTnLst>
                                </p:cTn>
                              </p:par>
                              <p:par>
                                <p:cTn id="29" presetID="10" presetClass="entr" presetSubtype="0" fill="hold" grpId="0" nodeType="withEffect" nodePh="1">
                                  <p:stCondLst>
                                    <p:cond delay="0"/>
                                  </p:stCondLst>
                                  <p:endCondLst>
                                    <p:cond evt="begin" delay="0">
                                      <p:tn val="29"/>
                                    </p:cond>
                                  </p:end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build="p">
        <p:tmplLst>
          <p:tmpl lvl="1">
            <p:tnLst>
              <p:par>
                <p:cTn presetID="37" presetClass="entr" presetSubtype="0" fill="hold" nodeType="withEffect">
                  <p:stCondLst>
                    <p:cond delay="300"/>
                  </p:stCondLst>
                  <p:childTnLst>
                    <p:set>
                      <p:cBhvr>
                        <p:cTn dur="1" fill="hold">
                          <p:stCondLst>
                            <p:cond delay="0"/>
                          </p:stCondLst>
                        </p:cTn>
                        <p:tgtEl>
                          <p:spTgt spid="20"/>
                        </p:tgtEl>
                        <p:attrNameLst>
                          <p:attrName>style.visibility</p:attrName>
                        </p:attrNameLst>
                      </p:cBhvr>
                      <p:to>
                        <p:strVal val="visible"/>
                      </p:to>
                    </p:set>
                    <p:animEffect transition="in" filter="fade">
                      <p:cBhvr>
                        <p:cTn dur="600"/>
                        <p:tgtEl>
                          <p:spTgt spid="20"/>
                        </p:tgtEl>
                      </p:cBhvr>
                    </p:animEffect>
                    <p:anim calcmode="lin" valueType="num">
                      <p:cBhvr>
                        <p:cTn dur="600" fill="hold"/>
                        <p:tgtEl>
                          <p:spTgt spid="20"/>
                        </p:tgtEl>
                        <p:attrNameLst>
                          <p:attrName>ppt_x</p:attrName>
                        </p:attrNameLst>
                      </p:cBhvr>
                      <p:tavLst>
                        <p:tav tm="0">
                          <p:val>
                            <p:strVal val="#ppt_x"/>
                          </p:val>
                        </p:tav>
                        <p:tav tm="100000">
                          <p:val>
                            <p:strVal val="#ppt_x"/>
                          </p:val>
                        </p:tav>
                      </p:tavLst>
                    </p:anim>
                    <p:anim calcmode="lin" valueType="num">
                      <p:cBhvr>
                        <p:cTn dur="540" decel="100000" fill="hold"/>
                        <p:tgtEl>
                          <p:spTgt spid="2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0"/>
                        </p:tgtEl>
                        <p:attrNameLst>
                          <p:attrName>ppt_y</p:attrName>
                        </p:attrNameLst>
                      </p:cBhvr>
                      <p:tavLst>
                        <p:tav tm="0">
                          <p:val>
                            <p:strVal val="#ppt_y-.03"/>
                          </p:val>
                        </p:tav>
                        <p:tav tm="100000">
                          <p:val>
                            <p:strVal val="#ppt_y"/>
                          </p:val>
                        </p:tav>
                      </p:tavLst>
                    </p:anim>
                  </p:childTnLst>
                </p:cTn>
              </p:par>
            </p:tnLst>
          </p:tmpl>
        </p:tmplLst>
      </p:bldP>
      <p:bldP spid="21" grpId="0" build="p">
        <p:tmplLst>
          <p:tmpl lvl="1">
            <p:tnLst>
              <p:par>
                <p:cTn presetID="37" presetClass="entr" presetSubtype="0" fill="hold" nodeType="withEffect" nodePh="1">
                  <p:stCondLst>
                    <p:cond delay="300"/>
                  </p:stCondLst>
                  <p:childTnLst>
                    <p:set>
                      <p:cBhvr>
                        <p:cTn dur="1" fill="hold">
                          <p:stCondLst>
                            <p:cond delay="0"/>
                          </p:stCondLst>
                        </p:cTn>
                        <p:tgtEl>
                          <p:spTgt spid="21"/>
                        </p:tgtEl>
                        <p:attrNameLst>
                          <p:attrName>style.visibility</p:attrName>
                        </p:attrNameLst>
                      </p:cBhvr>
                      <p:to>
                        <p:strVal val="visible"/>
                      </p:to>
                    </p:set>
                    <p:animEffect transition="in" filter="fade">
                      <p:cBhvr>
                        <p:cTn dur="600"/>
                        <p:tgtEl>
                          <p:spTgt spid="21"/>
                        </p:tgtEl>
                      </p:cBhvr>
                    </p:animEffect>
                    <p:anim calcmode="lin" valueType="num">
                      <p:cBhvr>
                        <p:cTn dur="600" fill="hold"/>
                        <p:tgtEl>
                          <p:spTgt spid="21"/>
                        </p:tgtEl>
                        <p:attrNameLst>
                          <p:attrName>ppt_x</p:attrName>
                        </p:attrNameLst>
                      </p:cBhvr>
                      <p:tavLst>
                        <p:tav tm="0">
                          <p:val>
                            <p:strVal val="#ppt_x"/>
                          </p:val>
                        </p:tav>
                        <p:tav tm="100000">
                          <p:val>
                            <p:strVal val="#ppt_x"/>
                          </p:val>
                        </p:tav>
                      </p:tavLst>
                    </p:anim>
                    <p:anim calcmode="lin" valueType="num">
                      <p:cBhvr>
                        <p:cTn dur="540" decel="100000" fill="hold"/>
                        <p:tgtEl>
                          <p:spTgt spid="21"/>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1"/>
                        </p:tgtEl>
                        <p:attrNameLst>
                          <p:attrName>ppt_y</p:attrName>
                        </p:attrNameLst>
                      </p:cBhvr>
                      <p:tavLst>
                        <p:tav tm="0">
                          <p:val>
                            <p:strVal val="#ppt_y-.03"/>
                          </p:val>
                        </p:tav>
                        <p:tav tm="100000">
                          <p:val>
                            <p:strVal val="#ppt_y"/>
                          </p:val>
                        </p:tav>
                      </p:tavLst>
                    </p:anim>
                  </p:childTnLst>
                </p:cTn>
              </p:par>
            </p:tnLst>
          </p:tmpl>
        </p:tmplLst>
      </p:bldP>
      <p:bldP spid="22" grpId="0" build="p">
        <p:tmplLst>
          <p:tmpl lvl="1">
            <p:tnLst>
              <p:par>
                <p:cTn presetID="37" presetClass="entr" presetSubtype="0" fill="hold" nodeType="withEffect" nodePh="1">
                  <p:stCondLst>
                    <p:cond delay="300"/>
                  </p:stCondLst>
                  <p:childTnLst>
                    <p:set>
                      <p:cBhvr>
                        <p:cTn dur="1" fill="hold">
                          <p:stCondLst>
                            <p:cond delay="0"/>
                          </p:stCondLst>
                        </p:cTn>
                        <p:tgtEl>
                          <p:spTgt spid="22"/>
                        </p:tgtEl>
                        <p:attrNameLst>
                          <p:attrName>style.visibility</p:attrName>
                        </p:attrNameLst>
                      </p:cBhvr>
                      <p:to>
                        <p:strVal val="visible"/>
                      </p:to>
                    </p:set>
                    <p:animEffect transition="in" filter="fade">
                      <p:cBhvr>
                        <p:cTn dur="600"/>
                        <p:tgtEl>
                          <p:spTgt spid="22"/>
                        </p:tgtEl>
                      </p:cBhvr>
                    </p:animEffect>
                    <p:anim calcmode="lin" valueType="num">
                      <p:cBhvr>
                        <p:cTn dur="600" fill="hold"/>
                        <p:tgtEl>
                          <p:spTgt spid="22"/>
                        </p:tgtEl>
                        <p:attrNameLst>
                          <p:attrName>ppt_x</p:attrName>
                        </p:attrNameLst>
                      </p:cBhvr>
                      <p:tavLst>
                        <p:tav tm="0">
                          <p:val>
                            <p:strVal val="#ppt_x"/>
                          </p:val>
                        </p:tav>
                        <p:tav tm="100000">
                          <p:val>
                            <p:strVal val="#ppt_x"/>
                          </p:val>
                        </p:tav>
                      </p:tavLst>
                    </p:anim>
                    <p:anim calcmode="lin" valueType="num">
                      <p:cBhvr>
                        <p:cTn dur="540" decel="100000" fill="hold"/>
                        <p:tgtEl>
                          <p:spTgt spid="22"/>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2"/>
                        </p:tgtEl>
                        <p:attrNameLst>
                          <p:attrName>ppt_y</p:attrName>
                        </p:attrNameLst>
                      </p:cBhvr>
                      <p:tavLst>
                        <p:tav tm="0">
                          <p:val>
                            <p:strVal val="#ppt_y-.03"/>
                          </p:val>
                        </p:tav>
                        <p:tav tm="100000">
                          <p:val>
                            <p:strVal val="#ppt_y"/>
                          </p:val>
                        </p:tav>
                      </p:tavLst>
                    </p:anim>
                  </p:childTnLst>
                </p:cTn>
              </p:par>
            </p:tnLst>
          </p:tmpl>
        </p:tmplLst>
      </p:bldP>
      <p:bldP spid="8" grpId="0"/>
    </p:bldLst>
  </p:timing>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Half frame with text right 2">
    <p:spTree>
      <p:nvGrpSpPr>
        <p:cNvPr id="1" name=""/>
        <p:cNvGrpSpPr/>
        <p:nvPr/>
      </p:nvGrpSpPr>
      <p:grpSpPr>
        <a:xfrm>
          <a:off x="0" y="0"/>
          <a:ext cx="0" cy="0"/>
          <a:chOff x="0" y="0"/>
          <a:chExt cx="0" cy="0"/>
        </a:xfrm>
      </p:grpSpPr>
      <p:sp>
        <p:nvSpPr>
          <p:cNvPr id="6" name="Rectangle 5"/>
          <p:cNvSpPr/>
          <p:nvPr userDrawn="1"/>
        </p:nvSpPr>
        <p:spPr>
          <a:xfrm>
            <a:off x="0" y="0"/>
            <a:ext cx="4605867" cy="516043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Tree>
    <p:extLst>
      <p:ext uri="{BB962C8B-B14F-4D97-AF65-F5344CB8AC3E}">
        <p14:creationId xmlns:p14="http://schemas.microsoft.com/office/powerpoint/2010/main" val="2495608228"/>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Half frame with text left">
    <p:spTree>
      <p:nvGrpSpPr>
        <p:cNvPr id="1" name=""/>
        <p:cNvGrpSpPr/>
        <p:nvPr/>
      </p:nvGrpSpPr>
      <p:grpSpPr>
        <a:xfrm>
          <a:off x="0" y="0"/>
          <a:ext cx="0" cy="0"/>
          <a:chOff x="0" y="0"/>
          <a:chExt cx="0" cy="0"/>
        </a:xfrm>
      </p:grpSpPr>
      <p:sp>
        <p:nvSpPr>
          <p:cNvPr id="6" name="Rectangle 5"/>
          <p:cNvSpPr/>
          <p:nvPr userDrawn="1"/>
        </p:nvSpPr>
        <p:spPr>
          <a:xfrm>
            <a:off x="4538133" y="0"/>
            <a:ext cx="4605867" cy="516043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Tree>
    <p:extLst>
      <p:ext uri="{BB962C8B-B14F-4D97-AF65-F5344CB8AC3E}">
        <p14:creationId xmlns:p14="http://schemas.microsoft.com/office/powerpoint/2010/main" val="3454128628"/>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Profile team 1">
    <p:spTree>
      <p:nvGrpSpPr>
        <p:cNvPr id="1" name=""/>
        <p:cNvGrpSpPr/>
        <p:nvPr/>
      </p:nvGrpSpPr>
      <p:grpSpPr>
        <a:xfrm>
          <a:off x="0" y="0"/>
          <a:ext cx="0" cy="0"/>
          <a:chOff x="0" y="0"/>
          <a:chExt cx="0" cy="0"/>
        </a:xfrm>
      </p:grpSpPr>
      <p:sp>
        <p:nvSpPr>
          <p:cNvPr id="6" name="Rectangle 5"/>
          <p:cNvSpPr/>
          <p:nvPr userDrawn="1"/>
        </p:nvSpPr>
        <p:spPr>
          <a:xfrm>
            <a:off x="0" y="0"/>
            <a:ext cx="2304000" cy="51604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23" name="Picture Placeholder 2"/>
          <p:cNvSpPr>
            <a:spLocks noGrp="1"/>
          </p:cNvSpPr>
          <p:nvPr>
            <p:ph type="pic" sz="quarter" idx="11"/>
          </p:nvPr>
        </p:nvSpPr>
        <p:spPr>
          <a:xfrm>
            <a:off x="2285999" y="1"/>
            <a:ext cx="2287067" cy="5160434"/>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1" name="Rectangle 10"/>
          <p:cNvSpPr/>
          <p:nvPr userDrawn="1"/>
        </p:nvSpPr>
        <p:spPr>
          <a:xfrm>
            <a:off x="4553998" y="0"/>
            <a:ext cx="2304000" cy="516043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2" name="Picture Placeholder 2"/>
          <p:cNvSpPr>
            <a:spLocks noGrp="1"/>
          </p:cNvSpPr>
          <p:nvPr>
            <p:ph type="pic" sz="quarter" idx="12"/>
          </p:nvPr>
        </p:nvSpPr>
        <p:spPr>
          <a:xfrm>
            <a:off x="6849531" y="1"/>
            <a:ext cx="2340000" cy="5160434"/>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5" name="Title 3"/>
          <p:cNvSpPr>
            <a:spLocks noGrp="1"/>
          </p:cNvSpPr>
          <p:nvPr>
            <p:ph type="title" hasCustomPrompt="1"/>
          </p:nvPr>
        </p:nvSpPr>
        <p:spPr>
          <a:xfrm>
            <a:off x="211668" y="1625599"/>
            <a:ext cx="1879600" cy="601125"/>
          </a:xfrm>
          <a:prstGeom prst="rect">
            <a:avLst/>
          </a:prstGeom>
        </p:spPr>
        <p:txBody>
          <a:bodyPr lIns="68580" tIns="34290" rIns="68580" bIns="34290">
            <a:noAutofit/>
          </a:bodyPr>
          <a:lstStyle>
            <a:lvl1pPr algn="l">
              <a:defRPr sz="2000" cap="all" baseline="0">
                <a:solidFill>
                  <a:schemeClr val="bg1"/>
                </a:solidFill>
                <a:latin typeface="Lemon/Milk"/>
                <a:cs typeface="Lemon/Milk"/>
              </a:defRPr>
            </a:lvl1pPr>
          </a:lstStyle>
          <a:p>
            <a:r>
              <a:rPr lang="en-US" dirty="0"/>
              <a:t>NAME EXAMPLE</a:t>
            </a:r>
          </a:p>
        </p:txBody>
      </p:sp>
      <p:cxnSp>
        <p:nvCxnSpPr>
          <p:cNvPr id="26" name="Straight Connector 25"/>
          <p:cNvCxnSpPr/>
          <p:nvPr userDrawn="1"/>
        </p:nvCxnSpPr>
        <p:spPr>
          <a:xfrm>
            <a:off x="203201" y="2218240"/>
            <a:ext cx="1888067"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27" name="Text Placeholder 5"/>
          <p:cNvSpPr>
            <a:spLocks noGrp="1"/>
          </p:cNvSpPr>
          <p:nvPr>
            <p:ph type="body" sz="quarter" idx="10" hasCustomPrompt="1"/>
          </p:nvPr>
        </p:nvSpPr>
        <p:spPr>
          <a:xfrm>
            <a:off x="203201" y="2292541"/>
            <a:ext cx="1888067" cy="213595"/>
          </a:xfrm>
          <a:prstGeom prst="rect">
            <a:avLst/>
          </a:prstGeom>
        </p:spPr>
        <p:txBody>
          <a:bodyPr lIns="68580" tIns="34290" rIns="68580" bIns="34290">
            <a:noAutofit/>
          </a:bodyPr>
          <a:lstStyle>
            <a:lvl1pPr marL="0" indent="0" algn="l">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28" name="Text Placeholder 5"/>
          <p:cNvSpPr>
            <a:spLocks noGrp="1"/>
          </p:cNvSpPr>
          <p:nvPr>
            <p:ph type="body" sz="quarter" idx="14" hasCustomPrompt="1"/>
          </p:nvPr>
        </p:nvSpPr>
        <p:spPr>
          <a:xfrm>
            <a:off x="203201" y="2597340"/>
            <a:ext cx="1888067" cy="831658"/>
          </a:xfrm>
          <a:prstGeom prst="rect">
            <a:avLst/>
          </a:prstGeom>
        </p:spPr>
        <p:txBody>
          <a:bodyPr lIns="68580" tIns="34290" rIns="68580" bIns="34290">
            <a:noAutofit/>
          </a:bodyPr>
          <a:lstStyle>
            <a:lvl1pPr marL="0" indent="0" algn="l">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a:t>
            </a:r>
          </a:p>
        </p:txBody>
      </p:sp>
      <p:sp>
        <p:nvSpPr>
          <p:cNvPr id="3" name="Text Placeholder 2"/>
          <p:cNvSpPr>
            <a:spLocks noGrp="1"/>
          </p:cNvSpPr>
          <p:nvPr>
            <p:ph type="body" sz="quarter" idx="15" hasCustomPrompt="1"/>
          </p:nvPr>
        </p:nvSpPr>
        <p:spPr>
          <a:xfrm>
            <a:off x="321208"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13" name="Text Placeholder 2"/>
          <p:cNvSpPr>
            <a:spLocks noGrp="1"/>
          </p:cNvSpPr>
          <p:nvPr>
            <p:ph type="body" sz="quarter" idx="16" hasCustomPrompt="1"/>
          </p:nvPr>
        </p:nvSpPr>
        <p:spPr>
          <a:xfrm>
            <a:off x="769942"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14" name="Text Placeholder 2"/>
          <p:cNvSpPr>
            <a:spLocks noGrp="1"/>
          </p:cNvSpPr>
          <p:nvPr>
            <p:ph type="body" sz="quarter" idx="17" hasCustomPrompt="1"/>
          </p:nvPr>
        </p:nvSpPr>
        <p:spPr>
          <a:xfrm>
            <a:off x="1210208"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16" name="Text Placeholder 2"/>
          <p:cNvSpPr>
            <a:spLocks noGrp="1"/>
          </p:cNvSpPr>
          <p:nvPr>
            <p:ph type="body" sz="quarter" idx="18" hasCustomPrompt="1"/>
          </p:nvPr>
        </p:nvSpPr>
        <p:spPr>
          <a:xfrm>
            <a:off x="1658942"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cxnSp>
        <p:nvCxnSpPr>
          <p:cNvPr id="18" name="Straight Connector 17"/>
          <p:cNvCxnSpPr/>
          <p:nvPr userDrawn="1"/>
        </p:nvCxnSpPr>
        <p:spPr>
          <a:xfrm>
            <a:off x="4749801" y="2218240"/>
            <a:ext cx="1888067"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19" name="Text Placeholder 5"/>
          <p:cNvSpPr>
            <a:spLocks noGrp="1"/>
          </p:cNvSpPr>
          <p:nvPr>
            <p:ph type="body" sz="quarter" idx="19" hasCustomPrompt="1"/>
          </p:nvPr>
        </p:nvSpPr>
        <p:spPr>
          <a:xfrm>
            <a:off x="4749801" y="2292541"/>
            <a:ext cx="1888067" cy="213595"/>
          </a:xfrm>
          <a:prstGeom prst="rect">
            <a:avLst/>
          </a:prstGeom>
        </p:spPr>
        <p:txBody>
          <a:bodyPr lIns="68580" tIns="34290" rIns="68580" bIns="34290">
            <a:noAutofit/>
          </a:bodyPr>
          <a:lstStyle>
            <a:lvl1pPr marL="0" indent="0" algn="l">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20" name="Text Placeholder 5"/>
          <p:cNvSpPr>
            <a:spLocks noGrp="1"/>
          </p:cNvSpPr>
          <p:nvPr>
            <p:ph type="body" sz="quarter" idx="20" hasCustomPrompt="1"/>
          </p:nvPr>
        </p:nvSpPr>
        <p:spPr>
          <a:xfrm>
            <a:off x="4749801" y="2597340"/>
            <a:ext cx="1888067" cy="831658"/>
          </a:xfrm>
          <a:prstGeom prst="rect">
            <a:avLst/>
          </a:prstGeom>
        </p:spPr>
        <p:txBody>
          <a:bodyPr lIns="68580" tIns="34290" rIns="68580" bIns="34290">
            <a:noAutofit/>
          </a:bodyPr>
          <a:lstStyle>
            <a:lvl1pPr marL="0" indent="0" algn="l">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a:t>
            </a:r>
          </a:p>
        </p:txBody>
      </p:sp>
      <p:sp>
        <p:nvSpPr>
          <p:cNvPr id="21" name="Text Placeholder 2"/>
          <p:cNvSpPr>
            <a:spLocks noGrp="1"/>
          </p:cNvSpPr>
          <p:nvPr>
            <p:ph type="body" sz="quarter" idx="21" hasCustomPrompt="1"/>
          </p:nvPr>
        </p:nvSpPr>
        <p:spPr>
          <a:xfrm>
            <a:off x="4867808"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22" name="Text Placeholder 2"/>
          <p:cNvSpPr>
            <a:spLocks noGrp="1"/>
          </p:cNvSpPr>
          <p:nvPr>
            <p:ph type="body" sz="quarter" idx="22" hasCustomPrompt="1"/>
          </p:nvPr>
        </p:nvSpPr>
        <p:spPr>
          <a:xfrm>
            <a:off x="5316542"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24" name="Text Placeholder 2"/>
          <p:cNvSpPr>
            <a:spLocks noGrp="1"/>
          </p:cNvSpPr>
          <p:nvPr>
            <p:ph type="body" sz="quarter" idx="23" hasCustomPrompt="1"/>
          </p:nvPr>
        </p:nvSpPr>
        <p:spPr>
          <a:xfrm>
            <a:off x="5756808"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25" name="Text Placeholder 2"/>
          <p:cNvSpPr>
            <a:spLocks noGrp="1"/>
          </p:cNvSpPr>
          <p:nvPr>
            <p:ph type="body" sz="quarter" idx="24" hasCustomPrompt="1"/>
          </p:nvPr>
        </p:nvSpPr>
        <p:spPr>
          <a:xfrm>
            <a:off x="6205542"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4" name="Text Placeholder 3"/>
          <p:cNvSpPr>
            <a:spLocks noGrp="1"/>
          </p:cNvSpPr>
          <p:nvPr>
            <p:ph type="body" sz="quarter" idx="25" hasCustomPrompt="1"/>
          </p:nvPr>
        </p:nvSpPr>
        <p:spPr>
          <a:xfrm>
            <a:off x="4758797" y="1642532"/>
            <a:ext cx="1879070" cy="575733"/>
          </a:xfrm>
          <a:prstGeom prst="rect">
            <a:avLst/>
          </a:prstGeom>
        </p:spPr>
        <p:txBody>
          <a:bodyPr vert="horz"/>
          <a:lstStyle>
            <a:lvl1pPr marL="0" indent="0">
              <a:buNone/>
              <a:defRPr>
                <a:solidFill>
                  <a:schemeClr val="bg1"/>
                </a:solidFill>
                <a:latin typeface="Lemon/Milk"/>
                <a:cs typeface="Lemon/Milk"/>
              </a:defRPr>
            </a:lvl1pPr>
            <a:lvl2pPr marL="342900" indent="0">
              <a:buNone/>
              <a:defRPr>
                <a:solidFill>
                  <a:schemeClr val="bg1"/>
                </a:solidFill>
                <a:latin typeface="Lemon/Milk"/>
                <a:cs typeface="Lemon/Milk"/>
              </a:defRPr>
            </a:lvl2pPr>
            <a:lvl3pPr marL="685800" indent="0">
              <a:buNone/>
              <a:defRPr>
                <a:solidFill>
                  <a:schemeClr val="bg1"/>
                </a:solidFill>
                <a:latin typeface="Lemon/Milk"/>
                <a:cs typeface="Lemon/Milk"/>
              </a:defRPr>
            </a:lvl3pPr>
            <a:lvl4pPr marL="1028700" indent="0">
              <a:buNone/>
              <a:defRPr>
                <a:solidFill>
                  <a:schemeClr val="bg1"/>
                </a:solidFill>
                <a:latin typeface="Lemon/Milk"/>
                <a:cs typeface="Lemon/Milk"/>
              </a:defRPr>
            </a:lvl4pPr>
            <a:lvl5pPr marL="1371600" indent="0">
              <a:buNone/>
              <a:defRPr>
                <a:solidFill>
                  <a:schemeClr val="bg1"/>
                </a:solidFill>
                <a:latin typeface="Lemon/Milk"/>
                <a:cs typeface="Lemon/Milk"/>
              </a:defRPr>
            </a:lvl5pPr>
          </a:lstStyle>
          <a:p>
            <a:pPr lvl="0"/>
            <a:r>
              <a:rPr lang="es-ES_tradnl" dirty="0"/>
              <a:t>NAME EXAMPLE</a:t>
            </a:r>
            <a:endParaRPr lang="en-US" dirty="0"/>
          </a:p>
        </p:txBody>
      </p:sp>
    </p:spTree>
    <p:extLst>
      <p:ext uri="{BB962C8B-B14F-4D97-AF65-F5344CB8AC3E}">
        <p14:creationId xmlns:p14="http://schemas.microsoft.com/office/powerpoint/2010/main" val="381837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37"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600"/>
                                        <p:tgtEl>
                                          <p:spTgt spid="15"/>
                                        </p:tgtEl>
                                      </p:cBhvr>
                                    </p:animEffect>
                                    <p:anim calcmode="lin" valueType="num">
                                      <p:cBhvr>
                                        <p:cTn id="14" dur="600" fill="hold"/>
                                        <p:tgtEl>
                                          <p:spTgt spid="15"/>
                                        </p:tgtEl>
                                        <p:attrNameLst>
                                          <p:attrName>ppt_x</p:attrName>
                                        </p:attrNameLst>
                                      </p:cBhvr>
                                      <p:tavLst>
                                        <p:tav tm="0">
                                          <p:val>
                                            <p:strVal val="#ppt_x"/>
                                          </p:val>
                                        </p:tav>
                                        <p:tav tm="100000">
                                          <p:val>
                                            <p:strVal val="#ppt_x"/>
                                          </p:val>
                                        </p:tav>
                                      </p:tavLst>
                                    </p:anim>
                                    <p:anim calcmode="lin" valueType="num">
                                      <p:cBhvr>
                                        <p:cTn id="15" dur="540" decel="100000" fill="hold"/>
                                        <p:tgtEl>
                                          <p:spTgt spid="15"/>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27">
                                            <p:txEl>
                                              <p:pRg st="0" end="0"/>
                                            </p:txEl>
                                          </p:spTgt>
                                        </p:tgtEl>
                                        <p:attrNameLst>
                                          <p:attrName>style.visibility</p:attrName>
                                        </p:attrNameLst>
                                      </p:cBhvr>
                                      <p:to>
                                        <p:strVal val="visible"/>
                                      </p:to>
                                    </p:set>
                                    <p:animEffect transition="in" filter="fade">
                                      <p:cBhvr>
                                        <p:cTn id="19" dur="600"/>
                                        <p:tgtEl>
                                          <p:spTgt spid="27">
                                            <p:txEl>
                                              <p:pRg st="0" end="0"/>
                                            </p:txEl>
                                          </p:spTgt>
                                        </p:tgtEl>
                                      </p:cBhvr>
                                    </p:animEffect>
                                    <p:anim calcmode="lin" valueType="num">
                                      <p:cBhvr>
                                        <p:cTn id="20" dur="6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27">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27">
                                            <p:txEl>
                                              <p:pRg st="0" end="0"/>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300"/>
                                  </p:stCondLst>
                                  <p:childTnLst>
                                    <p:set>
                                      <p:cBhvr>
                                        <p:cTn id="24" dur="1" fill="hold">
                                          <p:stCondLst>
                                            <p:cond delay="0"/>
                                          </p:stCondLst>
                                        </p:cTn>
                                        <p:tgtEl>
                                          <p:spTgt spid="28">
                                            <p:txEl>
                                              <p:pRg st="0" end="0"/>
                                            </p:txEl>
                                          </p:spTgt>
                                        </p:tgtEl>
                                        <p:attrNameLst>
                                          <p:attrName>style.visibility</p:attrName>
                                        </p:attrNameLst>
                                      </p:cBhvr>
                                      <p:to>
                                        <p:strVal val="visible"/>
                                      </p:to>
                                    </p:set>
                                    <p:animEffect transition="in" filter="fade">
                                      <p:cBhvr>
                                        <p:cTn id="25" dur="600"/>
                                        <p:tgtEl>
                                          <p:spTgt spid="28">
                                            <p:txEl>
                                              <p:pRg st="0" end="0"/>
                                            </p:txEl>
                                          </p:spTgt>
                                        </p:tgtEl>
                                      </p:cBhvr>
                                    </p:animEffect>
                                    <p:anim calcmode="lin" valueType="num">
                                      <p:cBhvr>
                                        <p:cTn id="26" dur="6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27" dur="540" decel="100000" fill="hold"/>
                                        <p:tgtEl>
                                          <p:spTgt spid="28">
                                            <p:txEl>
                                              <p:pRg st="0" end="0"/>
                                            </p:txEl>
                                          </p:spTgt>
                                        </p:tgtEl>
                                        <p:attrNameLst>
                                          <p:attrName>ppt_y</p:attrName>
                                        </p:attrNameLst>
                                      </p:cBhvr>
                                      <p:tavLst>
                                        <p:tav tm="0">
                                          <p:val>
                                            <p:strVal val="#ppt_y+1"/>
                                          </p:val>
                                        </p:tav>
                                        <p:tav tm="100000">
                                          <p:val>
                                            <p:strVal val="#ppt_y-.03"/>
                                          </p:val>
                                        </p:tav>
                                      </p:tavLst>
                                    </p:anim>
                                    <p:anim calcmode="lin" valueType="num">
                                      <p:cBhvr>
                                        <p:cTn id="28" dur="60" accel="100000" fill="hold">
                                          <p:stCondLst>
                                            <p:cond delay="540"/>
                                          </p:stCondLst>
                                        </p:cTn>
                                        <p:tgtEl>
                                          <p:spTgt spid="28">
                                            <p:txEl>
                                              <p:pRg st="0" end="0"/>
                                            </p:txEl>
                                          </p:spTgt>
                                        </p:tgtEl>
                                        <p:attrNameLst>
                                          <p:attrName>ppt_y</p:attrName>
                                        </p:attrNameLst>
                                      </p:cBhvr>
                                      <p:tavLst>
                                        <p:tav tm="0">
                                          <p:val>
                                            <p:strVal val="#ppt_y-.03"/>
                                          </p:val>
                                        </p:tav>
                                        <p:tav tm="100000">
                                          <p:val>
                                            <p:strVal val="#ppt_y"/>
                                          </p:val>
                                        </p:tav>
                                      </p:tavLst>
                                    </p:anim>
                                  </p:childTnLst>
                                </p:cTn>
                              </p:par>
                              <p:par>
                                <p:cTn id="29" presetID="22" presetClass="entr" presetSubtype="4" fill="hold" nodeType="withEffect">
                                  <p:stCondLst>
                                    <p:cond delay="30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par>
                                <p:cTn id="32" presetID="53" presetClass="entr" presetSubtype="16" fill="hold" grpId="0" nodeType="withEffect">
                                  <p:stCondLst>
                                    <p:cond delay="300"/>
                                  </p:stCondLst>
                                  <p:childTnLst>
                                    <p:set>
                                      <p:cBhvr>
                                        <p:cTn id="33" dur="1" fill="hold">
                                          <p:stCondLst>
                                            <p:cond delay="0"/>
                                          </p:stCondLst>
                                        </p:cTn>
                                        <p:tgtEl>
                                          <p:spTgt spid="3">
                                            <p:txEl>
                                              <p:pRg st="0" end="0"/>
                                            </p:txEl>
                                          </p:spTgt>
                                        </p:tgtEl>
                                        <p:attrNameLst>
                                          <p:attrName>style.visibility</p:attrName>
                                        </p:attrNameLst>
                                      </p:cBhvr>
                                      <p:to>
                                        <p:strVal val="visible"/>
                                      </p:to>
                                    </p:set>
                                    <p:anim calcmode="lin" valueType="num">
                                      <p:cBhvr>
                                        <p:cTn id="34" dur="400" fill="hold"/>
                                        <p:tgtEl>
                                          <p:spTgt spid="3">
                                            <p:txEl>
                                              <p:pRg st="0" end="0"/>
                                            </p:txEl>
                                          </p:spTgt>
                                        </p:tgtEl>
                                        <p:attrNameLst>
                                          <p:attrName>ppt_w</p:attrName>
                                        </p:attrNameLst>
                                      </p:cBhvr>
                                      <p:tavLst>
                                        <p:tav tm="0">
                                          <p:val>
                                            <p:fltVal val="0"/>
                                          </p:val>
                                        </p:tav>
                                        <p:tav tm="100000">
                                          <p:val>
                                            <p:strVal val="#ppt_w"/>
                                          </p:val>
                                        </p:tav>
                                      </p:tavLst>
                                    </p:anim>
                                    <p:anim calcmode="lin" valueType="num">
                                      <p:cBhvr>
                                        <p:cTn id="35" dur="4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36" dur="400"/>
                                        <p:tgtEl>
                                          <p:spTgt spid="3">
                                            <p:txEl>
                                              <p:pRg st="0" end="0"/>
                                            </p:txEl>
                                          </p:spTgt>
                                        </p:tgtEl>
                                      </p:cBhvr>
                                    </p:animEffect>
                                  </p:childTnLst>
                                </p:cTn>
                              </p:par>
                              <p:par>
                                <p:cTn id="37" presetID="53" presetClass="entr" presetSubtype="16" fill="hold" grpId="0" nodeType="withEffect">
                                  <p:stCondLst>
                                    <p:cond delay="300"/>
                                  </p:stCondLst>
                                  <p:childTnLst>
                                    <p:set>
                                      <p:cBhvr>
                                        <p:cTn id="38" dur="1" fill="hold">
                                          <p:stCondLst>
                                            <p:cond delay="0"/>
                                          </p:stCondLst>
                                        </p:cTn>
                                        <p:tgtEl>
                                          <p:spTgt spid="13">
                                            <p:txEl>
                                              <p:pRg st="0" end="0"/>
                                            </p:txEl>
                                          </p:spTgt>
                                        </p:tgtEl>
                                        <p:attrNameLst>
                                          <p:attrName>style.visibility</p:attrName>
                                        </p:attrNameLst>
                                      </p:cBhvr>
                                      <p:to>
                                        <p:strVal val="visible"/>
                                      </p:to>
                                    </p:set>
                                    <p:anim calcmode="lin" valueType="num">
                                      <p:cBhvr>
                                        <p:cTn id="39" dur="4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40" dur="4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41" dur="400"/>
                                        <p:tgtEl>
                                          <p:spTgt spid="13">
                                            <p:txEl>
                                              <p:pRg st="0" end="0"/>
                                            </p:txEl>
                                          </p:spTgt>
                                        </p:tgtEl>
                                      </p:cBhvr>
                                    </p:animEffect>
                                  </p:childTnLst>
                                </p:cTn>
                              </p:par>
                              <p:par>
                                <p:cTn id="42" presetID="53" presetClass="entr" presetSubtype="16" fill="hold" grpId="0" nodeType="withEffect">
                                  <p:stCondLst>
                                    <p:cond delay="300"/>
                                  </p:stCondLst>
                                  <p:childTnLst>
                                    <p:set>
                                      <p:cBhvr>
                                        <p:cTn id="43" dur="1" fill="hold">
                                          <p:stCondLst>
                                            <p:cond delay="0"/>
                                          </p:stCondLst>
                                        </p:cTn>
                                        <p:tgtEl>
                                          <p:spTgt spid="14">
                                            <p:txEl>
                                              <p:pRg st="0" end="0"/>
                                            </p:txEl>
                                          </p:spTgt>
                                        </p:tgtEl>
                                        <p:attrNameLst>
                                          <p:attrName>style.visibility</p:attrName>
                                        </p:attrNameLst>
                                      </p:cBhvr>
                                      <p:to>
                                        <p:strVal val="visible"/>
                                      </p:to>
                                    </p:set>
                                    <p:anim calcmode="lin" valueType="num">
                                      <p:cBhvr>
                                        <p:cTn id="44" dur="4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45" dur="4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46" dur="400"/>
                                        <p:tgtEl>
                                          <p:spTgt spid="14">
                                            <p:txEl>
                                              <p:pRg st="0" end="0"/>
                                            </p:txEl>
                                          </p:spTgt>
                                        </p:tgtEl>
                                      </p:cBhvr>
                                    </p:animEffect>
                                  </p:childTnLst>
                                </p:cTn>
                              </p:par>
                              <p:par>
                                <p:cTn id="47" presetID="53" presetClass="entr" presetSubtype="16" fill="hold" grpId="0" nodeType="withEffect">
                                  <p:stCondLst>
                                    <p:cond delay="300"/>
                                  </p:stCondLst>
                                  <p:childTnLst>
                                    <p:set>
                                      <p:cBhvr>
                                        <p:cTn id="48" dur="1" fill="hold">
                                          <p:stCondLst>
                                            <p:cond delay="0"/>
                                          </p:stCondLst>
                                        </p:cTn>
                                        <p:tgtEl>
                                          <p:spTgt spid="16">
                                            <p:txEl>
                                              <p:pRg st="0" end="0"/>
                                            </p:txEl>
                                          </p:spTgt>
                                        </p:tgtEl>
                                        <p:attrNameLst>
                                          <p:attrName>style.visibility</p:attrName>
                                        </p:attrNameLst>
                                      </p:cBhvr>
                                      <p:to>
                                        <p:strVal val="visible"/>
                                      </p:to>
                                    </p:set>
                                    <p:anim calcmode="lin" valueType="num">
                                      <p:cBhvr>
                                        <p:cTn id="49" dur="4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50" dur="4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51" dur="400"/>
                                        <p:tgtEl>
                                          <p:spTgt spid="16">
                                            <p:txEl>
                                              <p:pRg st="0" end="0"/>
                                            </p:txEl>
                                          </p:spTgt>
                                        </p:tgtEl>
                                      </p:cBhvr>
                                    </p:animEffect>
                                  </p:childTnLst>
                                </p:cTn>
                              </p:par>
                              <p:par>
                                <p:cTn id="52" presetID="37" presetClass="entr" presetSubtype="0" fill="hold" grpId="0" nodeType="withEffect">
                                  <p:stCondLst>
                                    <p:cond delay="300"/>
                                  </p:stCondLst>
                                  <p:childTnLst>
                                    <p:set>
                                      <p:cBhvr>
                                        <p:cTn id="53" dur="1" fill="hold">
                                          <p:stCondLst>
                                            <p:cond delay="0"/>
                                          </p:stCondLst>
                                        </p:cTn>
                                        <p:tgtEl>
                                          <p:spTgt spid="19">
                                            <p:txEl>
                                              <p:pRg st="0" end="0"/>
                                            </p:txEl>
                                          </p:spTgt>
                                        </p:tgtEl>
                                        <p:attrNameLst>
                                          <p:attrName>style.visibility</p:attrName>
                                        </p:attrNameLst>
                                      </p:cBhvr>
                                      <p:to>
                                        <p:strVal val="visible"/>
                                      </p:to>
                                    </p:set>
                                    <p:animEffect transition="in" filter="fade">
                                      <p:cBhvr>
                                        <p:cTn id="54" dur="600"/>
                                        <p:tgtEl>
                                          <p:spTgt spid="19">
                                            <p:txEl>
                                              <p:pRg st="0" end="0"/>
                                            </p:txEl>
                                          </p:spTgt>
                                        </p:tgtEl>
                                      </p:cBhvr>
                                    </p:animEffect>
                                    <p:anim calcmode="lin" valueType="num">
                                      <p:cBhvr>
                                        <p:cTn id="55" dur="6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56" dur="540" decel="100000" fill="hold"/>
                                        <p:tgtEl>
                                          <p:spTgt spid="19">
                                            <p:txEl>
                                              <p:pRg st="0" end="0"/>
                                            </p:txEl>
                                          </p:spTgt>
                                        </p:tgtEl>
                                        <p:attrNameLst>
                                          <p:attrName>ppt_y</p:attrName>
                                        </p:attrNameLst>
                                      </p:cBhvr>
                                      <p:tavLst>
                                        <p:tav tm="0">
                                          <p:val>
                                            <p:strVal val="#ppt_y+1"/>
                                          </p:val>
                                        </p:tav>
                                        <p:tav tm="100000">
                                          <p:val>
                                            <p:strVal val="#ppt_y-.03"/>
                                          </p:val>
                                        </p:tav>
                                      </p:tavLst>
                                    </p:anim>
                                    <p:anim calcmode="lin" valueType="num">
                                      <p:cBhvr>
                                        <p:cTn id="57" dur="60" accel="100000" fill="hold">
                                          <p:stCondLst>
                                            <p:cond delay="540"/>
                                          </p:stCondLst>
                                        </p:cTn>
                                        <p:tgtEl>
                                          <p:spTgt spid="19">
                                            <p:txEl>
                                              <p:pRg st="0" end="0"/>
                                            </p:txEl>
                                          </p:spTgt>
                                        </p:tgtEl>
                                        <p:attrNameLst>
                                          <p:attrName>ppt_y</p:attrName>
                                        </p:attrNameLst>
                                      </p:cBhvr>
                                      <p:tavLst>
                                        <p:tav tm="0">
                                          <p:val>
                                            <p:strVal val="#ppt_y-.03"/>
                                          </p:val>
                                        </p:tav>
                                        <p:tav tm="100000">
                                          <p:val>
                                            <p:strVal val="#ppt_y"/>
                                          </p:val>
                                        </p:tav>
                                      </p:tavLst>
                                    </p:anim>
                                  </p:childTnLst>
                                </p:cTn>
                              </p:par>
                              <p:par>
                                <p:cTn id="58" presetID="37" presetClass="entr" presetSubtype="0" fill="hold" grpId="0" nodeType="withEffect">
                                  <p:stCondLst>
                                    <p:cond delay="300"/>
                                  </p:stCondLst>
                                  <p:childTnLst>
                                    <p:set>
                                      <p:cBhvr>
                                        <p:cTn id="59" dur="1" fill="hold">
                                          <p:stCondLst>
                                            <p:cond delay="0"/>
                                          </p:stCondLst>
                                        </p:cTn>
                                        <p:tgtEl>
                                          <p:spTgt spid="20">
                                            <p:txEl>
                                              <p:pRg st="0" end="0"/>
                                            </p:txEl>
                                          </p:spTgt>
                                        </p:tgtEl>
                                        <p:attrNameLst>
                                          <p:attrName>style.visibility</p:attrName>
                                        </p:attrNameLst>
                                      </p:cBhvr>
                                      <p:to>
                                        <p:strVal val="visible"/>
                                      </p:to>
                                    </p:set>
                                    <p:animEffect transition="in" filter="fade">
                                      <p:cBhvr>
                                        <p:cTn id="60" dur="600"/>
                                        <p:tgtEl>
                                          <p:spTgt spid="20">
                                            <p:txEl>
                                              <p:pRg st="0" end="0"/>
                                            </p:txEl>
                                          </p:spTgt>
                                        </p:tgtEl>
                                      </p:cBhvr>
                                    </p:animEffect>
                                    <p:anim calcmode="lin" valueType="num">
                                      <p:cBhvr>
                                        <p:cTn id="61" dur="6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62" dur="540" decel="100000" fill="hold"/>
                                        <p:tgtEl>
                                          <p:spTgt spid="20">
                                            <p:txEl>
                                              <p:pRg st="0" end="0"/>
                                            </p:txEl>
                                          </p:spTgt>
                                        </p:tgtEl>
                                        <p:attrNameLst>
                                          <p:attrName>ppt_y</p:attrName>
                                        </p:attrNameLst>
                                      </p:cBhvr>
                                      <p:tavLst>
                                        <p:tav tm="0">
                                          <p:val>
                                            <p:strVal val="#ppt_y+1"/>
                                          </p:val>
                                        </p:tav>
                                        <p:tav tm="100000">
                                          <p:val>
                                            <p:strVal val="#ppt_y-.03"/>
                                          </p:val>
                                        </p:tav>
                                      </p:tavLst>
                                    </p:anim>
                                    <p:anim calcmode="lin" valueType="num">
                                      <p:cBhvr>
                                        <p:cTn id="63" dur="60" accel="100000" fill="hold">
                                          <p:stCondLst>
                                            <p:cond delay="540"/>
                                          </p:stCondLst>
                                        </p:cTn>
                                        <p:tgtEl>
                                          <p:spTgt spid="20">
                                            <p:txEl>
                                              <p:pRg st="0" end="0"/>
                                            </p:txEl>
                                          </p:spTgt>
                                        </p:tgtEl>
                                        <p:attrNameLst>
                                          <p:attrName>ppt_y</p:attrName>
                                        </p:attrNameLst>
                                      </p:cBhvr>
                                      <p:tavLst>
                                        <p:tav tm="0">
                                          <p:val>
                                            <p:strVal val="#ppt_y-.03"/>
                                          </p:val>
                                        </p:tav>
                                        <p:tav tm="100000">
                                          <p:val>
                                            <p:strVal val="#ppt_y"/>
                                          </p:val>
                                        </p:tav>
                                      </p:tavLst>
                                    </p:anim>
                                  </p:childTnLst>
                                </p:cTn>
                              </p:par>
                              <p:par>
                                <p:cTn id="64" presetID="22" presetClass="entr" presetSubtype="4" fill="hold" nodeType="withEffect">
                                  <p:stCondLst>
                                    <p:cond delay="300"/>
                                  </p:stCondLst>
                                  <p:childTnLst>
                                    <p:set>
                                      <p:cBhvr>
                                        <p:cTn id="65" dur="1" fill="hold">
                                          <p:stCondLst>
                                            <p:cond delay="0"/>
                                          </p:stCondLst>
                                        </p:cTn>
                                        <p:tgtEl>
                                          <p:spTgt spid="18"/>
                                        </p:tgtEl>
                                        <p:attrNameLst>
                                          <p:attrName>style.visibility</p:attrName>
                                        </p:attrNameLst>
                                      </p:cBhvr>
                                      <p:to>
                                        <p:strVal val="visible"/>
                                      </p:to>
                                    </p:set>
                                    <p:animEffect transition="in" filter="wipe(down)">
                                      <p:cBhvr>
                                        <p:cTn id="66" dur="500"/>
                                        <p:tgtEl>
                                          <p:spTgt spid="18"/>
                                        </p:tgtEl>
                                      </p:cBhvr>
                                    </p:animEffect>
                                  </p:childTnLst>
                                </p:cTn>
                              </p:par>
                              <p:par>
                                <p:cTn id="67" presetID="53" presetClass="entr" presetSubtype="16" fill="hold" grpId="0" nodeType="withEffect">
                                  <p:stCondLst>
                                    <p:cond delay="300"/>
                                  </p:stCondLst>
                                  <p:childTnLst>
                                    <p:set>
                                      <p:cBhvr>
                                        <p:cTn id="68" dur="1" fill="hold">
                                          <p:stCondLst>
                                            <p:cond delay="0"/>
                                          </p:stCondLst>
                                        </p:cTn>
                                        <p:tgtEl>
                                          <p:spTgt spid="21">
                                            <p:txEl>
                                              <p:pRg st="0" end="0"/>
                                            </p:txEl>
                                          </p:spTgt>
                                        </p:tgtEl>
                                        <p:attrNameLst>
                                          <p:attrName>style.visibility</p:attrName>
                                        </p:attrNameLst>
                                      </p:cBhvr>
                                      <p:to>
                                        <p:strVal val="visible"/>
                                      </p:to>
                                    </p:set>
                                    <p:anim calcmode="lin" valueType="num">
                                      <p:cBhvr>
                                        <p:cTn id="69" dur="4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70" dur="4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71" dur="400"/>
                                        <p:tgtEl>
                                          <p:spTgt spid="21">
                                            <p:txEl>
                                              <p:pRg st="0" end="0"/>
                                            </p:txEl>
                                          </p:spTgt>
                                        </p:tgtEl>
                                      </p:cBhvr>
                                    </p:animEffect>
                                  </p:childTnLst>
                                </p:cTn>
                              </p:par>
                              <p:par>
                                <p:cTn id="72" presetID="53" presetClass="entr" presetSubtype="16" fill="hold" grpId="0" nodeType="withEffect">
                                  <p:stCondLst>
                                    <p:cond delay="300"/>
                                  </p:stCondLst>
                                  <p:childTnLst>
                                    <p:set>
                                      <p:cBhvr>
                                        <p:cTn id="73" dur="1" fill="hold">
                                          <p:stCondLst>
                                            <p:cond delay="0"/>
                                          </p:stCondLst>
                                        </p:cTn>
                                        <p:tgtEl>
                                          <p:spTgt spid="22">
                                            <p:txEl>
                                              <p:pRg st="0" end="0"/>
                                            </p:txEl>
                                          </p:spTgt>
                                        </p:tgtEl>
                                        <p:attrNameLst>
                                          <p:attrName>style.visibility</p:attrName>
                                        </p:attrNameLst>
                                      </p:cBhvr>
                                      <p:to>
                                        <p:strVal val="visible"/>
                                      </p:to>
                                    </p:set>
                                    <p:anim calcmode="lin" valueType="num">
                                      <p:cBhvr>
                                        <p:cTn id="74" dur="4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75" dur="4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76" dur="400"/>
                                        <p:tgtEl>
                                          <p:spTgt spid="22">
                                            <p:txEl>
                                              <p:pRg st="0" end="0"/>
                                            </p:txEl>
                                          </p:spTgt>
                                        </p:tgtEl>
                                      </p:cBhvr>
                                    </p:animEffect>
                                  </p:childTnLst>
                                </p:cTn>
                              </p:par>
                              <p:par>
                                <p:cTn id="77" presetID="53" presetClass="entr" presetSubtype="16" fill="hold" grpId="0" nodeType="withEffect">
                                  <p:stCondLst>
                                    <p:cond delay="300"/>
                                  </p:stCondLst>
                                  <p:childTnLst>
                                    <p:set>
                                      <p:cBhvr>
                                        <p:cTn id="78" dur="1" fill="hold">
                                          <p:stCondLst>
                                            <p:cond delay="0"/>
                                          </p:stCondLst>
                                        </p:cTn>
                                        <p:tgtEl>
                                          <p:spTgt spid="24">
                                            <p:txEl>
                                              <p:pRg st="0" end="0"/>
                                            </p:txEl>
                                          </p:spTgt>
                                        </p:tgtEl>
                                        <p:attrNameLst>
                                          <p:attrName>style.visibility</p:attrName>
                                        </p:attrNameLst>
                                      </p:cBhvr>
                                      <p:to>
                                        <p:strVal val="visible"/>
                                      </p:to>
                                    </p:set>
                                    <p:anim calcmode="lin" valueType="num">
                                      <p:cBhvr>
                                        <p:cTn id="79" dur="4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80" dur="4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81" dur="400"/>
                                        <p:tgtEl>
                                          <p:spTgt spid="24">
                                            <p:txEl>
                                              <p:pRg st="0" end="0"/>
                                            </p:txEl>
                                          </p:spTgt>
                                        </p:tgtEl>
                                      </p:cBhvr>
                                    </p:animEffect>
                                  </p:childTnLst>
                                </p:cTn>
                              </p:par>
                              <p:par>
                                <p:cTn id="82" presetID="53" presetClass="entr" presetSubtype="16" fill="hold" grpId="0" nodeType="withEffect">
                                  <p:stCondLst>
                                    <p:cond delay="300"/>
                                  </p:stCondLst>
                                  <p:childTnLst>
                                    <p:set>
                                      <p:cBhvr>
                                        <p:cTn id="83" dur="1" fill="hold">
                                          <p:stCondLst>
                                            <p:cond delay="0"/>
                                          </p:stCondLst>
                                        </p:cTn>
                                        <p:tgtEl>
                                          <p:spTgt spid="25">
                                            <p:txEl>
                                              <p:pRg st="0" end="0"/>
                                            </p:txEl>
                                          </p:spTgt>
                                        </p:tgtEl>
                                        <p:attrNameLst>
                                          <p:attrName>style.visibility</p:attrName>
                                        </p:attrNameLst>
                                      </p:cBhvr>
                                      <p:to>
                                        <p:strVal val="visible"/>
                                      </p:to>
                                    </p:set>
                                    <p:anim calcmode="lin" valueType="num">
                                      <p:cBhvr>
                                        <p:cTn id="84" dur="4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85" dur="4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86" dur="400"/>
                                        <p:tgtEl>
                                          <p:spTgt spid="25">
                                            <p:txEl>
                                              <p:pRg st="0" end="0"/>
                                            </p:txEl>
                                          </p:spTgt>
                                        </p:tgtEl>
                                      </p:cBhvr>
                                    </p:animEffect>
                                  </p:childTnLst>
                                </p:cTn>
                              </p:par>
                              <p:par>
                                <p:cTn id="87" presetID="37" presetClass="entr" presetSubtype="0" fill="hold" grpId="0" nodeType="withEffect">
                                  <p:stCondLst>
                                    <p:cond delay="300"/>
                                  </p:stCondLst>
                                  <p:childTnLst>
                                    <p:set>
                                      <p:cBhvr>
                                        <p:cTn id="88" dur="1" fill="hold">
                                          <p:stCondLst>
                                            <p:cond delay="0"/>
                                          </p:stCondLst>
                                        </p:cTn>
                                        <p:tgtEl>
                                          <p:spTgt spid="4">
                                            <p:txEl>
                                              <p:pRg st="0" end="0"/>
                                            </p:txEl>
                                          </p:spTgt>
                                        </p:tgtEl>
                                        <p:attrNameLst>
                                          <p:attrName>style.visibility</p:attrName>
                                        </p:attrNameLst>
                                      </p:cBhvr>
                                      <p:to>
                                        <p:strVal val="visible"/>
                                      </p:to>
                                    </p:set>
                                    <p:animEffect transition="in" filter="fade">
                                      <p:cBhvr>
                                        <p:cTn id="89" dur="600"/>
                                        <p:tgtEl>
                                          <p:spTgt spid="4">
                                            <p:txEl>
                                              <p:pRg st="0" end="0"/>
                                            </p:txEl>
                                          </p:spTgt>
                                        </p:tgtEl>
                                      </p:cBhvr>
                                    </p:animEffect>
                                    <p:anim calcmode="lin" valueType="num">
                                      <p:cBhvr>
                                        <p:cTn id="90" dur="6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1" dur="54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92" dur="60" accel="100000" fill="hold">
                                          <p:stCondLst>
                                            <p:cond delay="540"/>
                                          </p:stCondLst>
                                        </p:cTn>
                                        <p:tgtEl>
                                          <p:spTgt spid="4">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P spid="15" grpId="0"/>
      <p:bldP spid="27" grpId="0" build="p">
        <p:tmplLst>
          <p:tmpl lvl="1">
            <p:tnLst>
              <p:par>
                <p:cTn presetID="37" presetClass="entr" presetSubtype="0" fill="hold" nodeType="withEffect">
                  <p:stCondLst>
                    <p:cond delay="300"/>
                  </p:stCondLst>
                  <p:childTnLst>
                    <p:set>
                      <p:cBhvr>
                        <p:cTn dur="1" fill="hold">
                          <p:stCondLst>
                            <p:cond delay="0"/>
                          </p:stCondLst>
                        </p:cTn>
                        <p:tgtEl>
                          <p:spTgt spid="27"/>
                        </p:tgtEl>
                        <p:attrNameLst>
                          <p:attrName>style.visibility</p:attrName>
                        </p:attrNameLst>
                      </p:cBhvr>
                      <p:to>
                        <p:strVal val="visible"/>
                      </p:to>
                    </p:set>
                    <p:animEffect transition="in" filter="fade">
                      <p:cBhvr>
                        <p:cTn dur="600"/>
                        <p:tgtEl>
                          <p:spTgt spid="27"/>
                        </p:tgtEl>
                      </p:cBhvr>
                    </p:animEffect>
                    <p:anim calcmode="lin" valueType="num">
                      <p:cBhvr>
                        <p:cTn dur="600" fill="hold"/>
                        <p:tgtEl>
                          <p:spTgt spid="27"/>
                        </p:tgtEl>
                        <p:attrNameLst>
                          <p:attrName>ppt_x</p:attrName>
                        </p:attrNameLst>
                      </p:cBhvr>
                      <p:tavLst>
                        <p:tav tm="0">
                          <p:val>
                            <p:strVal val="#ppt_x"/>
                          </p:val>
                        </p:tav>
                        <p:tav tm="100000">
                          <p:val>
                            <p:strVal val="#ppt_x"/>
                          </p:val>
                        </p:tav>
                      </p:tavLst>
                    </p:anim>
                    <p:anim calcmode="lin" valueType="num">
                      <p:cBhvr>
                        <p:cTn dur="540" decel="100000" fill="hold"/>
                        <p:tgtEl>
                          <p:spTgt spid="27"/>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7"/>
                        </p:tgtEl>
                        <p:attrNameLst>
                          <p:attrName>ppt_y</p:attrName>
                        </p:attrNameLst>
                      </p:cBhvr>
                      <p:tavLst>
                        <p:tav tm="0">
                          <p:val>
                            <p:strVal val="#ppt_y-.03"/>
                          </p:val>
                        </p:tav>
                        <p:tav tm="100000">
                          <p:val>
                            <p:strVal val="#ppt_y"/>
                          </p:val>
                        </p:tav>
                      </p:tavLst>
                    </p:anim>
                  </p:childTnLst>
                </p:cTn>
              </p:par>
            </p:tnLst>
          </p:tmpl>
        </p:tmplLst>
      </p:bldP>
      <p:bldP spid="28" grpId="0" build="p">
        <p:tmplLst>
          <p:tmpl lvl="1">
            <p:tnLst>
              <p:par>
                <p:cTn presetID="37" presetClass="entr" presetSubtype="0" fill="hold" nodeType="withEffect" nodePh="1">
                  <p:stCondLst>
                    <p:cond delay="300"/>
                  </p:stCondLst>
                  <p:childTnLst>
                    <p:set>
                      <p:cBhvr>
                        <p:cTn dur="1" fill="hold">
                          <p:stCondLst>
                            <p:cond delay="0"/>
                          </p:stCondLst>
                        </p:cTn>
                        <p:tgtEl>
                          <p:spTgt spid="28"/>
                        </p:tgtEl>
                        <p:attrNameLst>
                          <p:attrName>style.visibility</p:attrName>
                        </p:attrNameLst>
                      </p:cBhvr>
                      <p:to>
                        <p:strVal val="visible"/>
                      </p:to>
                    </p:set>
                    <p:animEffect transition="in" filter="fade">
                      <p:cBhvr>
                        <p:cTn dur="600"/>
                        <p:tgtEl>
                          <p:spTgt spid="28"/>
                        </p:tgtEl>
                      </p:cBhvr>
                    </p:animEffect>
                    <p:anim calcmode="lin" valueType="num">
                      <p:cBhvr>
                        <p:cTn dur="600" fill="hold"/>
                        <p:tgtEl>
                          <p:spTgt spid="28"/>
                        </p:tgtEl>
                        <p:attrNameLst>
                          <p:attrName>ppt_x</p:attrName>
                        </p:attrNameLst>
                      </p:cBhvr>
                      <p:tavLst>
                        <p:tav tm="0">
                          <p:val>
                            <p:strVal val="#ppt_x"/>
                          </p:val>
                        </p:tav>
                        <p:tav tm="100000">
                          <p:val>
                            <p:strVal val="#ppt_x"/>
                          </p:val>
                        </p:tav>
                      </p:tavLst>
                    </p:anim>
                    <p:anim calcmode="lin" valueType="num">
                      <p:cBhvr>
                        <p:cTn dur="540" decel="100000" fill="hold"/>
                        <p:tgtEl>
                          <p:spTgt spid="2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8"/>
                        </p:tgtEl>
                        <p:attrNameLst>
                          <p:attrName>ppt_y</p:attrName>
                        </p:attrNameLst>
                      </p:cBhvr>
                      <p:tavLst>
                        <p:tav tm="0">
                          <p:val>
                            <p:strVal val="#ppt_y-.03"/>
                          </p:val>
                        </p:tav>
                        <p:tav tm="100000">
                          <p:val>
                            <p:strVal val="#ppt_y"/>
                          </p:val>
                        </p:tav>
                      </p:tavLst>
                    </p:anim>
                  </p:childTnLst>
                </p:cTn>
              </p:par>
            </p:tnLst>
          </p:tmpl>
        </p:tmplLst>
      </p:bldP>
      <p:bldP spid="3" grpId="0" build="p">
        <p:tmplLst>
          <p:tmpl lvl="1">
            <p:tnLst>
              <p:par>
                <p:cTn presetID="53" presetClass="entr" presetSubtype="16"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 calcmode="lin" valueType="num">
                      <p:cBhvr>
                        <p:cTn dur="400" fill="hold"/>
                        <p:tgtEl>
                          <p:spTgt spid="3"/>
                        </p:tgtEl>
                        <p:attrNameLst>
                          <p:attrName>ppt_w</p:attrName>
                        </p:attrNameLst>
                      </p:cBhvr>
                      <p:tavLst>
                        <p:tav tm="0">
                          <p:val>
                            <p:fltVal val="0"/>
                          </p:val>
                        </p:tav>
                        <p:tav tm="100000">
                          <p:val>
                            <p:strVal val="#ppt_w"/>
                          </p:val>
                        </p:tav>
                      </p:tavLst>
                    </p:anim>
                    <p:anim calcmode="lin" valueType="num">
                      <p:cBhvr>
                        <p:cTn dur="400" fill="hold"/>
                        <p:tgtEl>
                          <p:spTgt spid="3"/>
                        </p:tgtEl>
                        <p:attrNameLst>
                          <p:attrName>ppt_h</p:attrName>
                        </p:attrNameLst>
                      </p:cBhvr>
                      <p:tavLst>
                        <p:tav tm="0">
                          <p:val>
                            <p:fltVal val="0"/>
                          </p:val>
                        </p:tav>
                        <p:tav tm="100000">
                          <p:val>
                            <p:strVal val="#ppt_h"/>
                          </p:val>
                        </p:tav>
                      </p:tavLst>
                    </p:anim>
                    <p:animEffect transition="in" filter="fade">
                      <p:cBhvr>
                        <p:cTn dur="400"/>
                        <p:tgtEl>
                          <p:spTgt spid="3"/>
                        </p:tgtEl>
                      </p:cBhvr>
                    </p:animEffect>
                  </p:childTnLst>
                </p:cTn>
              </p:par>
            </p:tnLst>
          </p:tmpl>
        </p:tmplLst>
      </p:bldP>
      <p:bldP spid="13" grpId="0" build="p">
        <p:tmplLst>
          <p:tmpl lvl="1">
            <p:tnLst>
              <p:par>
                <p:cTn presetID="53" presetClass="entr" presetSubtype="16"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p:cTn dur="400" fill="hold"/>
                        <p:tgtEl>
                          <p:spTgt spid="13"/>
                        </p:tgtEl>
                        <p:attrNameLst>
                          <p:attrName>ppt_w</p:attrName>
                        </p:attrNameLst>
                      </p:cBhvr>
                      <p:tavLst>
                        <p:tav tm="0">
                          <p:val>
                            <p:fltVal val="0"/>
                          </p:val>
                        </p:tav>
                        <p:tav tm="100000">
                          <p:val>
                            <p:strVal val="#ppt_w"/>
                          </p:val>
                        </p:tav>
                      </p:tavLst>
                    </p:anim>
                    <p:anim calcmode="lin" valueType="num">
                      <p:cBhvr>
                        <p:cTn dur="400" fill="hold"/>
                        <p:tgtEl>
                          <p:spTgt spid="13"/>
                        </p:tgtEl>
                        <p:attrNameLst>
                          <p:attrName>ppt_h</p:attrName>
                        </p:attrNameLst>
                      </p:cBhvr>
                      <p:tavLst>
                        <p:tav tm="0">
                          <p:val>
                            <p:fltVal val="0"/>
                          </p:val>
                        </p:tav>
                        <p:tav tm="100000">
                          <p:val>
                            <p:strVal val="#ppt_h"/>
                          </p:val>
                        </p:tav>
                      </p:tavLst>
                    </p:anim>
                    <p:animEffect transition="in" filter="fade">
                      <p:cBhvr>
                        <p:cTn dur="400"/>
                        <p:tgtEl>
                          <p:spTgt spid="13"/>
                        </p:tgtEl>
                      </p:cBhvr>
                    </p:animEffect>
                  </p:childTnLst>
                </p:cTn>
              </p:par>
            </p:tnLst>
          </p:tmpl>
        </p:tmplLst>
      </p:bldP>
      <p:bldP spid="14" grpId="0" build="p">
        <p:tmplLst>
          <p:tmpl lvl="1">
            <p:tnLst>
              <p:par>
                <p:cTn presetID="53" presetClass="entr" presetSubtype="16" fill="hold" nodeType="withEffect">
                  <p:stCondLst>
                    <p:cond delay="300"/>
                  </p:stCondLst>
                  <p:childTnLst>
                    <p:set>
                      <p:cBhvr>
                        <p:cTn dur="1" fill="hold">
                          <p:stCondLst>
                            <p:cond delay="0"/>
                          </p:stCondLst>
                        </p:cTn>
                        <p:tgtEl>
                          <p:spTgt spid="14"/>
                        </p:tgtEl>
                        <p:attrNameLst>
                          <p:attrName>style.visibility</p:attrName>
                        </p:attrNameLst>
                      </p:cBhvr>
                      <p:to>
                        <p:strVal val="visible"/>
                      </p:to>
                    </p:set>
                    <p:anim calcmode="lin" valueType="num">
                      <p:cBhvr>
                        <p:cTn dur="400" fill="hold"/>
                        <p:tgtEl>
                          <p:spTgt spid="14"/>
                        </p:tgtEl>
                        <p:attrNameLst>
                          <p:attrName>ppt_w</p:attrName>
                        </p:attrNameLst>
                      </p:cBhvr>
                      <p:tavLst>
                        <p:tav tm="0">
                          <p:val>
                            <p:fltVal val="0"/>
                          </p:val>
                        </p:tav>
                        <p:tav tm="100000">
                          <p:val>
                            <p:strVal val="#ppt_w"/>
                          </p:val>
                        </p:tav>
                      </p:tavLst>
                    </p:anim>
                    <p:anim calcmode="lin" valueType="num">
                      <p:cBhvr>
                        <p:cTn dur="400" fill="hold"/>
                        <p:tgtEl>
                          <p:spTgt spid="14"/>
                        </p:tgtEl>
                        <p:attrNameLst>
                          <p:attrName>ppt_h</p:attrName>
                        </p:attrNameLst>
                      </p:cBhvr>
                      <p:tavLst>
                        <p:tav tm="0">
                          <p:val>
                            <p:fltVal val="0"/>
                          </p:val>
                        </p:tav>
                        <p:tav tm="100000">
                          <p:val>
                            <p:strVal val="#ppt_h"/>
                          </p:val>
                        </p:tav>
                      </p:tavLst>
                    </p:anim>
                    <p:animEffect transition="in" filter="fade">
                      <p:cBhvr>
                        <p:cTn dur="400"/>
                        <p:tgtEl>
                          <p:spTgt spid="14"/>
                        </p:tgtEl>
                      </p:cBhvr>
                    </p:animEffect>
                  </p:childTnLst>
                </p:cTn>
              </p:par>
            </p:tnLst>
          </p:tmpl>
        </p:tmplLst>
      </p:bldP>
      <p:bldP spid="16" grpId="0" build="p">
        <p:tmplLst>
          <p:tmpl lvl="1">
            <p:tnLst>
              <p:par>
                <p:cTn presetID="53" presetClass="entr" presetSubtype="16" fill="hold" nodeType="withEffect">
                  <p:stCondLst>
                    <p:cond delay="300"/>
                  </p:stCondLst>
                  <p:childTnLst>
                    <p:set>
                      <p:cBhvr>
                        <p:cTn dur="1" fill="hold">
                          <p:stCondLst>
                            <p:cond delay="0"/>
                          </p:stCondLst>
                        </p:cTn>
                        <p:tgtEl>
                          <p:spTgt spid="16"/>
                        </p:tgtEl>
                        <p:attrNameLst>
                          <p:attrName>style.visibility</p:attrName>
                        </p:attrNameLst>
                      </p:cBhvr>
                      <p:to>
                        <p:strVal val="visible"/>
                      </p:to>
                    </p:set>
                    <p:anim calcmode="lin" valueType="num">
                      <p:cBhvr>
                        <p:cTn dur="400" fill="hold"/>
                        <p:tgtEl>
                          <p:spTgt spid="16"/>
                        </p:tgtEl>
                        <p:attrNameLst>
                          <p:attrName>ppt_w</p:attrName>
                        </p:attrNameLst>
                      </p:cBhvr>
                      <p:tavLst>
                        <p:tav tm="0">
                          <p:val>
                            <p:fltVal val="0"/>
                          </p:val>
                        </p:tav>
                        <p:tav tm="100000">
                          <p:val>
                            <p:strVal val="#ppt_w"/>
                          </p:val>
                        </p:tav>
                      </p:tavLst>
                    </p:anim>
                    <p:anim calcmode="lin" valueType="num">
                      <p:cBhvr>
                        <p:cTn dur="400" fill="hold"/>
                        <p:tgtEl>
                          <p:spTgt spid="16"/>
                        </p:tgtEl>
                        <p:attrNameLst>
                          <p:attrName>ppt_h</p:attrName>
                        </p:attrNameLst>
                      </p:cBhvr>
                      <p:tavLst>
                        <p:tav tm="0">
                          <p:val>
                            <p:fltVal val="0"/>
                          </p:val>
                        </p:tav>
                        <p:tav tm="100000">
                          <p:val>
                            <p:strVal val="#ppt_h"/>
                          </p:val>
                        </p:tav>
                      </p:tavLst>
                    </p:anim>
                    <p:animEffect transition="in" filter="fade">
                      <p:cBhvr>
                        <p:cTn dur="400"/>
                        <p:tgtEl>
                          <p:spTgt spid="16"/>
                        </p:tgtEl>
                      </p:cBhvr>
                    </p:animEffect>
                  </p:childTnLst>
                </p:cTn>
              </p:par>
            </p:tnLst>
          </p:tmpl>
        </p:tmplLst>
      </p:bldP>
      <p:bldP spid="19" grpId="0" build="p">
        <p:tmplLst>
          <p:tmpl lvl="1">
            <p:tnLst>
              <p:par>
                <p:cTn presetID="37" presetClass="entr" presetSubtype="0" fill="hold" nodeType="withEffect">
                  <p:stCondLst>
                    <p:cond delay="300"/>
                  </p:stCondLst>
                  <p:childTnLst>
                    <p:set>
                      <p:cBhvr>
                        <p:cTn dur="1" fill="hold">
                          <p:stCondLst>
                            <p:cond delay="0"/>
                          </p:stCondLst>
                        </p:cTn>
                        <p:tgtEl>
                          <p:spTgt spid="19"/>
                        </p:tgtEl>
                        <p:attrNameLst>
                          <p:attrName>style.visibility</p:attrName>
                        </p:attrNameLst>
                      </p:cBhvr>
                      <p:to>
                        <p:strVal val="visible"/>
                      </p:to>
                    </p:set>
                    <p:animEffect transition="in" filter="fade">
                      <p:cBhvr>
                        <p:cTn dur="600"/>
                        <p:tgtEl>
                          <p:spTgt spid="19"/>
                        </p:tgtEl>
                      </p:cBhvr>
                    </p:animEffect>
                    <p:anim calcmode="lin" valueType="num">
                      <p:cBhvr>
                        <p:cTn dur="600" fill="hold"/>
                        <p:tgtEl>
                          <p:spTgt spid="19"/>
                        </p:tgtEl>
                        <p:attrNameLst>
                          <p:attrName>ppt_x</p:attrName>
                        </p:attrNameLst>
                      </p:cBhvr>
                      <p:tavLst>
                        <p:tav tm="0">
                          <p:val>
                            <p:strVal val="#ppt_x"/>
                          </p:val>
                        </p:tav>
                        <p:tav tm="100000">
                          <p:val>
                            <p:strVal val="#ppt_x"/>
                          </p:val>
                        </p:tav>
                      </p:tavLst>
                    </p:anim>
                    <p:anim calcmode="lin" valueType="num">
                      <p:cBhvr>
                        <p:cTn dur="540" decel="100000" fill="hold"/>
                        <p:tgtEl>
                          <p:spTgt spid="19"/>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9"/>
                        </p:tgtEl>
                        <p:attrNameLst>
                          <p:attrName>ppt_y</p:attrName>
                        </p:attrNameLst>
                      </p:cBhvr>
                      <p:tavLst>
                        <p:tav tm="0">
                          <p:val>
                            <p:strVal val="#ppt_y-.03"/>
                          </p:val>
                        </p:tav>
                        <p:tav tm="100000">
                          <p:val>
                            <p:strVal val="#ppt_y"/>
                          </p:val>
                        </p:tav>
                      </p:tavLst>
                    </p:anim>
                  </p:childTnLst>
                </p:cTn>
              </p:par>
            </p:tnLst>
          </p:tmpl>
        </p:tmplLst>
      </p:bldP>
      <p:bldP spid="20" grpId="0" build="p">
        <p:tmplLst>
          <p:tmpl lvl="1">
            <p:tnLst>
              <p:par>
                <p:cTn presetID="37" presetClass="entr" presetSubtype="0" fill="hold" nodeType="withEffect" nodePh="1">
                  <p:stCondLst>
                    <p:cond delay="300"/>
                  </p:stCondLst>
                  <p:childTnLst>
                    <p:set>
                      <p:cBhvr>
                        <p:cTn dur="1" fill="hold">
                          <p:stCondLst>
                            <p:cond delay="0"/>
                          </p:stCondLst>
                        </p:cTn>
                        <p:tgtEl>
                          <p:spTgt spid="20"/>
                        </p:tgtEl>
                        <p:attrNameLst>
                          <p:attrName>style.visibility</p:attrName>
                        </p:attrNameLst>
                      </p:cBhvr>
                      <p:to>
                        <p:strVal val="visible"/>
                      </p:to>
                    </p:set>
                    <p:animEffect transition="in" filter="fade">
                      <p:cBhvr>
                        <p:cTn dur="600"/>
                        <p:tgtEl>
                          <p:spTgt spid="20"/>
                        </p:tgtEl>
                      </p:cBhvr>
                    </p:animEffect>
                    <p:anim calcmode="lin" valueType="num">
                      <p:cBhvr>
                        <p:cTn dur="600" fill="hold"/>
                        <p:tgtEl>
                          <p:spTgt spid="20"/>
                        </p:tgtEl>
                        <p:attrNameLst>
                          <p:attrName>ppt_x</p:attrName>
                        </p:attrNameLst>
                      </p:cBhvr>
                      <p:tavLst>
                        <p:tav tm="0">
                          <p:val>
                            <p:strVal val="#ppt_x"/>
                          </p:val>
                        </p:tav>
                        <p:tav tm="100000">
                          <p:val>
                            <p:strVal val="#ppt_x"/>
                          </p:val>
                        </p:tav>
                      </p:tavLst>
                    </p:anim>
                    <p:anim calcmode="lin" valueType="num">
                      <p:cBhvr>
                        <p:cTn dur="540" decel="100000" fill="hold"/>
                        <p:tgtEl>
                          <p:spTgt spid="2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0"/>
                        </p:tgtEl>
                        <p:attrNameLst>
                          <p:attrName>ppt_y</p:attrName>
                        </p:attrNameLst>
                      </p:cBhvr>
                      <p:tavLst>
                        <p:tav tm="0">
                          <p:val>
                            <p:strVal val="#ppt_y-.03"/>
                          </p:val>
                        </p:tav>
                        <p:tav tm="100000">
                          <p:val>
                            <p:strVal val="#ppt_y"/>
                          </p:val>
                        </p:tav>
                      </p:tavLst>
                    </p:anim>
                  </p:childTnLst>
                </p:cTn>
              </p:par>
            </p:tnLst>
          </p:tmpl>
        </p:tmplLst>
      </p:bldP>
      <p:bldP spid="21" grpId="0" build="p">
        <p:tmplLst>
          <p:tmpl lvl="1">
            <p:tnLst>
              <p:par>
                <p:cTn presetID="53" presetClass="entr" presetSubtype="16" fill="hold" nodeType="withEffect">
                  <p:stCondLst>
                    <p:cond delay="300"/>
                  </p:stCondLst>
                  <p:childTnLst>
                    <p:set>
                      <p:cBhvr>
                        <p:cTn dur="1" fill="hold">
                          <p:stCondLst>
                            <p:cond delay="0"/>
                          </p:stCondLst>
                        </p:cTn>
                        <p:tgtEl>
                          <p:spTgt spid="21"/>
                        </p:tgtEl>
                        <p:attrNameLst>
                          <p:attrName>style.visibility</p:attrName>
                        </p:attrNameLst>
                      </p:cBhvr>
                      <p:to>
                        <p:strVal val="visible"/>
                      </p:to>
                    </p:set>
                    <p:anim calcmode="lin" valueType="num">
                      <p:cBhvr>
                        <p:cTn dur="400" fill="hold"/>
                        <p:tgtEl>
                          <p:spTgt spid="21"/>
                        </p:tgtEl>
                        <p:attrNameLst>
                          <p:attrName>ppt_w</p:attrName>
                        </p:attrNameLst>
                      </p:cBhvr>
                      <p:tavLst>
                        <p:tav tm="0">
                          <p:val>
                            <p:fltVal val="0"/>
                          </p:val>
                        </p:tav>
                        <p:tav tm="100000">
                          <p:val>
                            <p:strVal val="#ppt_w"/>
                          </p:val>
                        </p:tav>
                      </p:tavLst>
                    </p:anim>
                    <p:anim calcmode="lin" valueType="num">
                      <p:cBhvr>
                        <p:cTn dur="400" fill="hold"/>
                        <p:tgtEl>
                          <p:spTgt spid="21"/>
                        </p:tgtEl>
                        <p:attrNameLst>
                          <p:attrName>ppt_h</p:attrName>
                        </p:attrNameLst>
                      </p:cBhvr>
                      <p:tavLst>
                        <p:tav tm="0">
                          <p:val>
                            <p:fltVal val="0"/>
                          </p:val>
                        </p:tav>
                        <p:tav tm="100000">
                          <p:val>
                            <p:strVal val="#ppt_h"/>
                          </p:val>
                        </p:tav>
                      </p:tavLst>
                    </p:anim>
                    <p:animEffect transition="in" filter="fade">
                      <p:cBhvr>
                        <p:cTn dur="400"/>
                        <p:tgtEl>
                          <p:spTgt spid="21"/>
                        </p:tgtEl>
                      </p:cBhvr>
                    </p:animEffect>
                  </p:childTnLst>
                </p:cTn>
              </p:par>
            </p:tnLst>
          </p:tmpl>
        </p:tmplLst>
      </p:bldP>
      <p:bldP spid="22" grpId="0" build="p">
        <p:tmplLst>
          <p:tmpl lvl="1">
            <p:tnLst>
              <p:par>
                <p:cTn presetID="53" presetClass="entr" presetSubtype="16" fill="hold" nodeType="withEffect">
                  <p:stCondLst>
                    <p:cond delay="300"/>
                  </p:stCondLst>
                  <p:childTnLst>
                    <p:set>
                      <p:cBhvr>
                        <p:cTn dur="1" fill="hold">
                          <p:stCondLst>
                            <p:cond delay="0"/>
                          </p:stCondLst>
                        </p:cTn>
                        <p:tgtEl>
                          <p:spTgt spid="22"/>
                        </p:tgtEl>
                        <p:attrNameLst>
                          <p:attrName>style.visibility</p:attrName>
                        </p:attrNameLst>
                      </p:cBhvr>
                      <p:to>
                        <p:strVal val="visible"/>
                      </p:to>
                    </p:set>
                    <p:anim calcmode="lin" valueType="num">
                      <p:cBhvr>
                        <p:cTn dur="400" fill="hold"/>
                        <p:tgtEl>
                          <p:spTgt spid="22"/>
                        </p:tgtEl>
                        <p:attrNameLst>
                          <p:attrName>ppt_w</p:attrName>
                        </p:attrNameLst>
                      </p:cBhvr>
                      <p:tavLst>
                        <p:tav tm="0">
                          <p:val>
                            <p:fltVal val="0"/>
                          </p:val>
                        </p:tav>
                        <p:tav tm="100000">
                          <p:val>
                            <p:strVal val="#ppt_w"/>
                          </p:val>
                        </p:tav>
                      </p:tavLst>
                    </p:anim>
                    <p:anim calcmode="lin" valueType="num">
                      <p:cBhvr>
                        <p:cTn dur="400" fill="hold"/>
                        <p:tgtEl>
                          <p:spTgt spid="22"/>
                        </p:tgtEl>
                        <p:attrNameLst>
                          <p:attrName>ppt_h</p:attrName>
                        </p:attrNameLst>
                      </p:cBhvr>
                      <p:tavLst>
                        <p:tav tm="0">
                          <p:val>
                            <p:fltVal val="0"/>
                          </p:val>
                        </p:tav>
                        <p:tav tm="100000">
                          <p:val>
                            <p:strVal val="#ppt_h"/>
                          </p:val>
                        </p:tav>
                      </p:tavLst>
                    </p:anim>
                    <p:animEffect transition="in" filter="fade">
                      <p:cBhvr>
                        <p:cTn dur="400"/>
                        <p:tgtEl>
                          <p:spTgt spid="22"/>
                        </p:tgtEl>
                      </p:cBhvr>
                    </p:animEffect>
                  </p:childTnLst>
                </p:cTn>
              </p:par>
            </p:tnLst>
          </p:tmpl>
        </p:tmplLst>
      </p:bldP>
      <p:bldP spid="24" grpId="0" build="p">
        <p:tmplLst>
          <p:tmpl lvl="1">
            <p:tnLst>
              <p:par>
                <p:cTn presetID="53" presetClass="entr" presetSubtype="16" fill="hold" nodeType="withEffect">
                  <p:stCondLst>
                    <p:cond delay="300"/>
                  </p:stCondLst>
                  <p:childTnLst>
                    <p:set>
                      <p:cBhvr>
                        <p:cTn dur="1" fill="hold">
                          <p:stCondLst>
                            <p:cond delay="0"/>
                          </p:stCondLst>
                        </p:cTn>
                        <p:tgtEl>
                          <p:spTgt spid="24"/>
                        </p:tgtEl>
                        <p:attrNameLst>
                          <p:attrName>style.visibility</p:attrName>
                        </p:attrNameLst>
                      </p:cBhvr>
                      <p:to>
                        <p:strVal val="visible"/>
                      </p:to>
                    </p:set>
                    <p:anim calcmode="lin" valueType="num">
                      <p:cBhvr>
                        <p:cTn dur="400" fill="hold"/>
                        <p:tgtEl>
                          <p:spTgt spid="24"/>
                        </p:tgtEl>
                        <p:attrNameLst>
                          <p:attrName>ppt_w</p:attrName>
                        </p:attrNameLst>
                      </p:cBhvr>
                      <p:tavLst>
                        <p:tav tm="0">
                          <p:val>
                            <p:fltVal val="0"/>
                          </p:val>
                        </p:tav>
                        <p:tav tm="100000">
                          <p:val>
                            <p:strVal val="#ppt_w"/>
                          </p:val>
                        </p:tav>
                      </p:tavLst>
                    </p:anim>
                    <p:anim calcmode="lin" valueType="num">
                      <p:cBhvr>
                        <p:cTn dur="400" fill="hold"/>
                        <p:tgtEl>
                          <p:spTgt spid="24"/>
                        </p:tgtEl>
                        <p:attrNameLst>
                          <p:attrName>ppt_h</p:attrName>
                        </p:attrNameLst>
                      </p:cBhvr>
                      <p:tavLst>
                        <p:tav tm="0">
                          <p:val>
                            <p:fltVal val="0"/>
                          </p:val>
                        </p:tav>
                        <p:tav tm="100000">
                          <p:val>
                            <p:strVal val="#ppt_h"/>
                          </p:val>
                        </p:tav>
                      </p:tavLst>
                    </p:anim>
                    <p:animEffect transition="in" filter="fade">
                      <p:cBhvr>
                        <p:cTn dur="400"/>
                        <p:tgtEl>
                          <p:spTgt spid="24"/>
                        </p:tgtEl>
                      </p:cBhvr>
                    </p:animEffect>
                  </p:childTnLst>
                </p:cTn>
              </p:par>
            </p:tnLst>
          </p:tmpl>
        </p:tmplLst>
      </p:bldP>
      <p:bldP spid="25" grpId="0" build="p">
        <p:tmplLst>
          <p:tmpl lvl="1">
            <p:tnLst>
              <p:par>
                <p:cTn presetID="53" presetClass="entr" presetSubtype="16" fill="hold" nodeType="withEffect">
                  <p:stCondLst>
                    <p:cond delay="300"/>
                  </p:stCondLst>
                  <p:childTnLst>
                    <p:set>
                      <p:cBhvr>
                        <p:cTn dur="1" fill="hold">
                          <p:stCondLst>
                            <p:cond delay="0"/>
                          </p:stCondLst>
                        </p:cTn>
                        <p:tgtEl>
                          <p:spTgt spid="25"/>
                        </p:tgtEl>
                        <p:attrNameLst>
                          <p:attrName>style.visibility</p:attrName>
                        </p:attrNameLst>
                      </p:cBhvr>
                      <p:to>
                        <p:strVal val="visible"/>
                      </p:to>
                    </p:set>
                    <p:anim calcmode="lin" valueType="num">
                      <p:cBhvr>
                        <p:cTn dur="400" fill="hold"/>
                        <p:tgtEl>
                          <p:spTgt spid="25"/>
                        </p:tgtEl>
                        <p:attrNameLst>
                          <p:attrName>ppt_w</p:attrName>
                        </p:attrNameLst>
                      </p:cBhvr>
                      <p:tavLst>
                        <p:tav tm="0">
                          <p:val>
                            <p:fltVal val="0"/>
                          </p:val>
                        </p:tav>
                        <p:tav tm="100000">
                          <p:val>
                            <p:strVal val="#ppt_w"/>
                          </p:val>
                        </p:tav>
                      </p:tavLst>
                    </p:anim>
                    <p:anim calcmode="lin" valueType="num">
                      <p:cBhvr>
                        <p:cTn dur="400" fill="hold"/>
                        <p:tgtEl>
                          <p:spTgt spid="25"/>
                        </p:tgtEl>
                        <p:attrNameLst>
                          <p:attrName>ppt_h</p:attrName>
                        </p:attrNameLst>
                      </p:cBhvr>
                      <p:tavLst>
                        <p:tav tm="0">
                          <p:val>
                            <p:fltVal val="0"/>
                          </p:val>
                        </p:tav>
                        <p:tav tm="100000">
                          <p:val>
                            <p:strVal val="#ppt_h"/>
                          </p:val>
                        </p:tav>
                      </p:tavLst>
                    </p:anim>
                    <p:animEffect transition="in" filter="fade">
                      <p:cBhvr>
                        <p:cTn dur="400"/>
                        <p:tgtEl>
                          <p:spTgt spid="25"/>
                        </p:tgtEl>
                      </p:cBhvr>
                    </p:animEffect>
                  </p:childTnLst>
                </p:cTn>
              </p:par>
            </p:tnLst>
          </p:tmpl>
        </p:tmplLst>
      </p:bldP>
      <p:bldP spid="4" grpId="0" build="p">
        <p:tmplLst>
          <p:tmpl lvl="1">
            <p:tnLst>
              <p:par>
                <p:cTn presetID="37" presetClass="entr" presetSubtype="0" fill="hold" nodeType="withEffect">
                  <p:stCondLst>
                    <p:cond delay="300"/>
                  </p:stCondLst>
                  <p:childTnLst>
                    <p:set>
                      <p:cBhvr>
                        <p:cTn dur="1" fill="hold">
                          <p:stCondLst>
                            <p:cond delay="0"/>
                          </p:stCondLst>
                        </p:cTn>
                        <p:tgtEl>
                          <p:spTgt spid="4"/>
                        </p:tgtEl>
                        <p:attrNameLst>
                          <p:attrName>style.visibility</p:attrName>
                        </p:attrNameLst>
                      </p:cBhvr>
                      <p:to>
                        <p:strVal val="visible"/>
                      </p:to>
                    </p:set>
                    <p:animEffect transition="in" filter="fade">
                      <p:cBhvr>
                        <p:cTn dur="600"/>
                        <p:tgtEl>
                          <p:spTgt spid="4"/>
                        </p:tgtEl>
                      </p:cBhvr>
                    </p:animEffect>
                    <p:anim calcmode="lin" valueType="num">
                      <p:cBhvr>
                        <p:cTn dur="600" fill="hold"/>
                        <p:tgtEl>
                          <p:spTgt spid="4"/>
                        </p:tgtEl>
                        <p:attrNameLst>
                          <p:attrName>ppt_x</p:attrName>
                        </p:attrNameLst>
                      </p:cBhvr>
                      <p:tavLst>
                        <p:tav tm="0">
                          <p:val>
                            <p:strVal val="#ppt_x"/>
                          </p:val>
                        </p:tav>
                        <p:tav tm="100000">
                          <p:val>
                            <p:strVal val="#ppt_x"/>
                          </p:val>
                        </p:tav>
                      </p:tavLst>
                    </p:anim>
                    <p:anim calcmode="lin" valueType="num">
                      <p:cBhvr>
                        <p:cTn dur="540" decel="100000" fill="hold"/>
                        <p:tgtEl>
                          <p:spTgt spid="4"/>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Profile team 2">
    <p:spTree>
      <p:nvGrpSpPr>
        <p:cNvPr id="1" name=""/>
        <p:cNvGrpSpPr/>
        <p:nvPr/>
      </p:nvGrpSpPr>
      <p:grpSpPr>
        <a:xfrm>
          <a:off x="0" y="0"/>
          <a:ext cx="0" cy="0"/>
          <a:chOff x="0" y="0"/>
          <a:chExt cx="0" cy="0"/>
        </a:xfrm>
      </p:grpSpPr>
      <p:sp>
        <p:nvSpPr>
          <p:cNvPr id="6" name="Rectangle 5"/>
          <p:cNvSpPr/>
          <p:nvPr userDrawn="1"/>
        </p:nvSpPr>
        <p:spPr>
          <a:xfrm>
            <a:off x="2252133" y="0"/>
            <a:ext cx="2304000" cy="51604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23" name="Picture Placeholder 2"/>
          <p:cNvSpPr>
            <a:spLocks noGrp="1"/>
          </p:cNvSpPr>
          <p:nvPr>
            <p:ph type="pic" sz="quarter" idx="11"/>
          </p:nvPr>
        </p:nvSpPr>
        <p:spPr>
          <a:xfrm>
            <a:off x="-25401" y="-1"/>
            <a:ext cx="2287067" cy="5160435"/>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1" name="Rectangle 10"/>
          <p:cNvSpPr/>
          <p:nvPr userDrawn="1"/>
        </p:nvSpPr>
        <p:spPr>
          <a:xfrm>
            <a:off x="4553998" y="0"/>
            <a:ext cx="2304000" cy="516043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2" name="Picture Placeholder 2"/>
          <p:cNvSpPr>
            <a:spLocks noGrp="1"/>
          </p:cNvSpPr>
          <p:nvPr>
            <p:ph type="pic" sz="quarter" idx="12"/>
          </p:nvPr>
        </p:nvSpPr>
        <p:spPr>
          <a:xfrm>
            <a:off x="6849531" y="1"/>
            <a:ext cx="2340000" cy="5160434"/>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5" name="Title 3"/>
          <p:cNvSpPr>
            <a:spLocks noGrp="1"/>
          </p:cNvSpPr>
          <p:nvPr>
            <p:ph type="title" hasCustomPrompt="1"/>
          </p:nvPr>
        </p:nvSpPr>
        <p:spPr>
          <a:xfrm>
            <a:off x="2463801" y="1625599"/>
            <a:ext cx="1879600" cy="601125"/>
          </a:xfrm>
          <a:prstGeom prst="rect">
            <a:avLst/>
          </a:prstGeom>
        </p:spPr>
        <p:txBody>
          <a:bodyPr lIns="68580" tIns="34290" rIns="68580" bIns="34290">
            <a:noAutofit/>
          </a:bodyPr>
          <a:lstStyle>
            <a:lvl1pPr algn="l">
              <a:defRPr sz="2000" cap="all" baseline="0">
                <a:solidFill>
                  <a:schemeClr val="bg1"/>
                </a:solidFill>
                <a:latin typeface="Lemon/Milk"/>
                <a:cs typeface="Lemon/Milk"/>
              </a:defRPr>
            </a:lvl1pPr>
          </a:lstStyle>
          <a:p>
            <a:r>
              <a:rPr lang="en-US" dirty="0"/>
              <a:t>NAME EXAMPLE</a:t>
            </a:r>
          </a:p>
        </p:txBody>
      </p:sp>
      <p:cxnSp>
        <p:nvCxnSpPr>
          <p:cNvPr id="26" name="Straight Connector 25"/>
          <p:cNvCxnSpPr/>
          <p:nvPr userDrawn="1"/>
        </p:nvCxnSpPr>
        <p:spPr>
          <a:xfrm>
            <a:off x="2455334" y="2218240"/>
            <a:ext cx="1888067"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27" name="Text Placeholder 5"/>
          <p:cNvSpPr>
            <a:spLocks noGrp="1"/>
          </p:cNvSpPr>
          <p:nvPr>
            <p:ph type="body" sz="quarter" idx="10" hasCustomPrompt="1"/>
          </p:nvPr>
        </p:nvSpPr>
        <p:spPr>
          <a:xfrm>
            <a:off x="2455334" y="2292541"/>
            <a:ext cx="1888067" cy="213595"/>
          </a:xfrm>
          <a:prstGeom prst="rect">
            <a:avLst/>
          </a:prstGeom>
        </p:spPr>
        <p:txBody>
          <a:bodyPr lIns="68580" tIns="34290" rIns="68580" bIns="34290">
            <a:noAutofit/>
          </a:bodyPr>
          <a:lstStyle>
            <a:lvl1pPr marL="0" indent="0" algn="l">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28" name="Text Placeholder 5"/>
          <p:cNvSpPr>
            <a:spLocks noGrp="1"/>
          </p:cNvSpPr>
          <p:nvPr>
            <p:ph type="body" sz="quarter" idx="14" hasCustomPrompt="1"/>
          </p:nvPr>
        </p:nvSpPr>
        <p:spPr>
          <a:xfrm>
            <a:off x="2455334" y="2597340"/>
            <a:ext cx="1888067" cy="831658"/>
          </a:xfrm>
          <a:prstGeom prst="rect">
            <a:avLst/>
          </a:prstGeom>
        </p:spPr>
        <p:txBody>
          <a:bodyPr lIns="68580" tIns="34290" rIns="68580" bIns="34290">
            <a:noAutofit/>
          </a:bodyPr>
          <a:lstStyle>
            <a:lvl1pPr marL="0" indent="0" algn="l">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a:t>
            </a:r>
          </a:p>
        </p:txBody>
      </p:sp>
      <p:sp>
        <p:nvSpPr>
          <p:cNvPr id="3" name="Text Placeholder 2"/>
          <p:cNvSpPr>
            <a:spLocks noGrp="1"/>
          </p:cNvSpPr>
          <p:nvPr>
            <p:ph type="body" sz="quarter" idx="15" hasCustomPrompt="1"/>
          </p:nvPr>
        </p:nvSpPr>
        <p:spPr>
          <a:xfrm>
            <a:off x="2573341"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13" name="Text Placeholder 2"/>
          <p:cNvSpPr>
            <a:spLocks noGrp="1"/>
          </p:cNvSpPr>
          <p:nvPr>
            <p:ph type="body" sz="quarter" idx="16" hasCustomPrompt="1"/>
          </p:nvPr>
        </p:nvSpPr>
        <p:spPr>
          <a:xfrm>
            <a:off x="3022075"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14" name="Text Placeholder 2"/>
          <p:cNvSpPr>
            <a:spLocks noGrp="1"/>
          </p:cNvSpPr>
          <p:nvPr>
            <p:ph type="body" sz="quarter" idx="17" hasCustomPrompt="1"/>
          </p:nvPr>
        </p:nvSpPr>
        <p:spPr>
          <a:xfrm>
            <a:off x="3462341"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16" name="Text Placeholder 2"/>
          <p:cNvSpPr>
            <a:spLocks noGrp="1"/>
          </p:cNvSpPr>
          <p:nvPr>
            <p:ph type="body" sz="quarter" idx="18" hasCustomPrompt="1"/>
          </p:nvPr>
        </p:nvSpPr>
        <p:spPr>
          <a:xfrm>
            <a:off x="3911075"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cxnSp>
        <p:nvCxnSpPr>
          <p:cNvPr id="18" name="Straight Connector 17"/>
          <p:cNvCxnSpPr/>
          <p:nvPr userDrawn="1"/>
        </p:nvCxnSpPr>
        <p:spPr>
          <a:xfrm>
            <a:off x="4749801" y="2218240"/>
            <a:ext cx="1888067"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19" name="Text Placeholder 5"/>
          <p:cNvSpPr>
            <a:spLocks noGrp="1"/>
          </p:cNvSpPr>
          <p:nvPr>
            <p:ph type="body" sz="quarter" idx="19" hasCustomPrompt="1"/>
          </p:nvPr>
        </p:nvSpPr>
        <p:spPr>
          <a:xfrm>
            <a:off x="4749801" y="2292541"/>
            <a:ext cx="1888067" cy="213595"/>
          </a:xfrm>
          <a:prstGeom prst="rect">
            <a:avLst/>
          </a:prstGeom>
        </p:spPr>
        <p:txBody>
          <a:bodyPr lIns="68580" tIns="34290" rIns="68580" bIns="34290">
            <a:noAutofit/>
          </a:bodyPr>
          <a:lstStyle>
            <a:lvl1pPr marL="0" indent="0" algn="l">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20" name="Text Placeholder 5"/>
          <p:cNvSpPr>
            <a:spLocks noGrp="1"/>
          </p:cNvSpPr>
          <p:nvPr>
            <p:ph type="body" sz="quarter" idx="20" hasCustomPrompt="1"/>
          </p:nvPr>
        </p:nvSpPr>
        <p:spPr>
          <a:xfrm>
            <a:off x="4749801" y="2597340"/>
            <a:ext cx="1888067" cy="831658"/>
          </a:xfrm>
          <a:prstGeom prst="rect">
            <a:avLst/>
          </a:prstGeom>
        </p:spPr>
        <p:txBody>
          <a:bodyPr lIns="68580" tIns="34290" rIns="68580" bIns="34290">
            <a:noAutofit/>
          </a:bodyPr>
          <a:lstStyle>
            <a:lvl1pPr marL="0" indent="0" algn="l">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a:t>
            </a:r>
          </a:p>
        </p:txBody>
      </p:sp>
      <p:sp>
        <p:nvSpPr>
          <p:cNvPr id="21" name="Text Placeholder 2"/>
          <p:cNvSpPr>
            <a:spLocks noGrp="1"/>
          </p:cNvSpPr>
          <p:nvPr>
            <p:ph type="body" sz="quarter" idx="21" hasCustomPrompt="1"/>
          </p:nvPr>
        </p:nvSpPr>
        <p:spPr>
          <a:xfrm>
            <a:off x="4867808"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22" name="Text Placeholder 2"/>
          <p:cNvSpPr>
            <a:spLocks noGrp="1"/>
          </p:cNvSpPr>
          <p:nvPr>
            <p:ph type="body" sz="quarter" idx="22" hasCustomPrompt="1"/>
          </p:nvPr>
        </p:nvSpPr>
        <p:spPr>
          <a:xfrm>
            <a:off x="5316542"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24" name="Text Placeholder 2"/>
          <p:cNvSpPr>
            <a:spLocks noGrp="1"/>
          </p:cNvSpPr>
          <p:nvPr>
            <p:ph type="body" sz="quarter" idx="23" hasCustomPrompt="1"/>
          </p:nvPr>
        </p:nvSpPr>
        <p:spPr>
          <a:xfrm>
            <a:off x="5756808"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25" name="Text Placeholder 2"/>
          <p:cNvSpPr>
            <a:spLocks noGrp="1"/>
          </p:cNvSpPr>
          <p:nvPr>
            <p:ph type="body" sz="quarter" idx="24" hasCustomPrompt="1"/>
          </p:nvPr>
        </p:nvSpPr>
        <p:spPr>
          <a:xfrm>
            <a:off x="6205542"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4" name="Text Placeholder 3"/>
          <p:cNvSpPr>
            <a:spLocks noGrp="1"/>
          </p:cNvSpPr>
          <p:nvPr>
            <p:ph type="body" sz="quarter" idx="25" hasCustomPrompt="1"/>
          </p:nvPr>
        </p:nvSpPr>
        <p:spPr>
          <a:xfrm>
            <a:off x="4758797" y="1642532"/>
            <a:ext cx="1879070" cy="575733"/>
          </a:xfrm>
          <a:prstGeom prst="rect">
            <a:avLst/>
          </a:prstGeom>
        </p:spPr>
        <p:txBody>
          <a:bodyPr vert="horz"/>
          <a:lstStyle>
            <a:lvl1pPr marL="0" indent="0">
              <a:buNone/>
              <a:defRPr>
                <a:solidFill>
                  <a:schemeClr val="bg1"/>
                </a:solidFill>
                <a:latin typeface="Lemon/Milk"/>
                <a:cs typeface="Lemon/Milk"/>
              </a:defRPr>
            </a:lvl1pPr>
            <a:lvl2pPr marL="342900" indent="0">
              <a:buNone/>
              <a:defRPr>
                <a:solidFill>
                  <a:schemeClr val="bg1"/>
                </a:solidFill>
                <a:latin typeface="Lemon/Milk"/>
                <a:cs typeface="Lemon/Milk"/>
              </a:defRPr>
            </a:lvl2pPr>
            <a:lvl3pPr marL="685800" indent="0">
              <a:buNone/>
              <a:defRPr>
                <a:solidFill>
                  <a:schemeClr val="bg1"/>
                </a:solidFill>
                <a:latin typeface="Lemon/Milk"/>
                <a:cs typeface="Lemon/Milk"/>
              </a:defRPr>
            </a:lvl3pPr>
            <a:lvl4pPr marL="1028700" indent="0">
              <a:buNone/>
              <a:defRPr>
                <a:solidFill>
                  <a:schemeClr val="bg1"/>
                </a:solidFill>
                <a:latin typeface="Lemon/Milk"/>
                <a:cs typeface="Lemon/Milk"/>
              </a:defRPr>
            </a:lvl4pPr>
            <a:lvl5pPr marL="1371600" indent="0">
              <a:buNone/>
              <a:defRPr>
                <a:solidFill>
                  <a:schemeClr val="bg1"/>
                </a:solidFill>
                <a:latin typeface="Lemon/Milk"/>
                <a:cs typeface="Lemon/Milk"/>
              </a:defRPr>
            </a:lvl5pPr>
          </a:lstStyle>
          <a:p>
            <a:pPr lvl="0"/>
            <a:r>
              <a:rPr lang="es-ES_tradnl" dirty="0"/>
              <a:t>NAME EXAMPLE</a:t>
            </a:r>
            <a:endParaRPr lang="en-US" dirty="0"/>
          </a:p>
        </p:txBody>
      </p:sp>
    </p:spTree>
    <p:extLst>
      <p:ext uri="{BB962C8B-B14F-4D97-AF65-F5344CB8AC3E}">
        <p14:creationId xmlns:p14="http://schemas.microsoft.com/office/powerpoint/2010/main" val="246449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37"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600"/>
                                        <p:tgtEl>
                                          <p:spTgt spid="15"/>
                                        </p:tgtEl>
                                      </p:cBhvr>
                                    </p:animEffect>
                                    <p:anim calcmode="lin" valueType="num">
                                      <p:cBhvr>
                                        <p:cTn id="14" dur="600" fill="hold"/>
                                        <p:tgtEl>
                                          <p:spTgt spid="15"/>
                                        </p:tgtEl>
                                        <p:attrNameLst>
                                          <p:attrName>ppt_x</p:attrName>
                                        </p:attrNameLst>
                                      </p:cBhvr>
                                      <p:tavLst>
                                        <p:tav tm="0">
                                          <p:val>
                                            <p:strVal val="#ppt_x"/>
                                          </p:val>
                                        </p:tav>
                                        <p:tav tm="100000">
                                          <p:val>
                                            <p:strVal val="#ppt_x"/>
                                          </p:val>
                                        </p:tav>
                                      </p:tavLst>
                                    </p:anim>
                                    <p:anim calcmode="lin" valueType="num">
                                      <p:cBhvr>
                                        <p:cTn id="15" dur="540" decel="100000" fill="hold"/>
                                        <p:tgtEl>
                                          <p:spTgt spid="15"/>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27">
                                            <p:txEl>
                                              <p:pRg st="0" end="0"/>
                                            </p:txEl>
                                          </p:spTgt>
                                        </p:tgtEl>
                                        <p:attrNameLst>
                                          <p:attrName>style.visibility</p:attrName>
                                        </p:attrNameLst>
                                      </p:cBhvr>
                                      <p:to>
                                        <p:strVal val="visible"/>
                                      </p:to>
                                    </p:set>
                                    <p:animEffect transition="in" filter="fade">
                                      <p:cBhvr>
                                        <p:cTn id="19" dur="600"/>
                                        <p:tgtEl>
                                          <p:spTgt spid="27">
                                            <p:txEl>
                                              <p:pRg st="0" end="0"/>
                                            </p:txEl>
                                          </p:spTgt>
                                        </p:tgtEl>
                                      </p:cBhvr>
                                    </p:animEffect>
                                    <p:anim calcmode="lin" valueType="num">
                                      <p:cBhvr>
                                        <p:cTn id="20" dur="6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27">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27">
                                            <p:txEl>
                                              <p:pRg st="0" end="0"/>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300"/>
                                  </p:stCondLst>
                                  <p:childTnLst>
                                    <p:set>
                                      <p:cBhvr>
                                        <p:cTn id="24" dur="1" fill="hold">
                                          <p:stCondLst>
                                            <p:cond delay="0"/>
                                          </p:stCondLst>
                                        </p:cTn>
                                        <p:tgtEl>
                                          <p:spTgt spid="28">
                                            <p:txEl>
                                              <p:pRg st="0" end="0"/>
                                            </p:txEl>
                                          </p:spTgt>
                                        </p:tgtEl>
                                        <p:attrNameLst>
                                          <p:attrName>style.visibility</p:attrName>
                                        </p:attrNameLst>
                                      </p:cBhvr>
                                      <p:to>
                                        <p:strVal val="visible"/>
                                      </p:to>
                                    </p:set>
                                    <p:animEffect transition="in" filter="fade">
                                      <p:cBhvr>
                                        <p:cTn id="25" dur="600"/>
                                        <p:tgtEl>
                                          <p:spTgt spid="28">
                                            <p:txEl>
                                              <p:pRg st="0" end="0"/>
                                            </p:txEl>
                                          </p:spTgt>
                                        </p:tgtEl>
                                      </p:cBhvr>
                                    </p:animEffect>
                                    <p:anim calcmode="lin" valueType="num">
                                      <p:cBhvr>
                                        <p:cTn id="26" dur="6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27" dur="540" decel="100000" fill="hold"/>
                                        <p:tgtEl>
                                          <p:spTgt spid="28">
                                            <p:txEl>
                                              <p:pRg st="0" end="0"/>
                                            </p:txEl>
                                          </p:spTgt>
                                        </p:tgtEl>
                                        <p:attrNameLst>
                                          <p:attrName>ppt_y</p:attrName>
                                        </p:attrNameLst>
                                      </p:cBhvr>
                                      <p:tavLst>
                                        <p:tav tm="0">
                                          <p:val>
                                            <p:strVal val="#ppt_y+1"/>
                                          </p:val>
                                        </p:tav>
                                        <p:tav tm="100000">
                                          <p:val>
                                            <p:strVal val="#ppt_y-.03"/>
                                          </p:val>
                                        </p:tav>
                                      </p:tavLst>
                                    </p:anim>
                                    <p:anim calcmode="lin" valueType="num">
                                      <p:cBhvr>
                                        <p:cTn id="28" dur="60" accel="100000" fill="hold">
                                          <p:stCondLst>
                                            <p:cond delay="540"/>
                                          </p:stCondLst>
                                        </p:cTn>
                                        <p:tgtEl>
                                          <p:spTgt spid="28">
                                            <p:txEl>
                                              <p:pRg st="0" end="0"/>
                                            </p:txEl>
                                          </p:spTgt>
                                        </p:tgtEl>
                                        <p:attrNameLst>
                                          <p:attrName>ppt_y</p:attrName>
                                        </p:attrNameLst>
                                      </p:cBhvr>
                                      <p:tavLst>
                                        <p:tav tm="0">
                                          <p:val>
                                            <p:strVal val="#ppt_y-.03"/>
                                          </p:val>
                                        </p:tav>
                                        <p:tav tm="100000">
                                          <p:val>
                                            <p:strVal val="#ppt_y"/>
                                          </p:val>
                                        </p:tav>
                                      </p:tavLst>
                                    </p:anim>
                                  </p:childTnLst>
                                </p:cTn>
                              </p:par>
                              <p:par>
                                <p:cTn id="29" presetID="22" presetClass="entr" presetSubtype="4" fill="hold" nodeType="withEffect">
                                  <p:stCondLst>
                                    <p:cond delay="30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par>
                                <p:cTn id="32" presetID="53" presetClass="entr" presetSubtype="16" fill="hold" grpId="0" nodeType="withEffect">
                                  <p:stCondLst>
                                    <p:cond delay="300"/>
                                  </p:stCondLst>
                                  <p:childTnLst>
                                    <p:set>
                                      <p:cBhvr>
                                        <p:cTn id="33" dur="1" fill="hold">
                                          <p:stCondLst>
                                            <p:cond delay="0"/>
                                          </p:stCondLst>
                                        </p:cTn>
                                        <p:tgtEl>
                                          <p:spTgt spid="3">
                                            <p:txEl>
                                              <p:pRg st="0" end="0"/>
                                            </p:txEl>
                                          </p:spTgt>
                                        </p:tgtEl>
                                        <p:attrNameLst>
                                          <p:attrName>style.visibility</p:attrName>
                                        </p:attrNameLst>
                                      </p:cBhvr>
                                      <p:to>
                                        <p:strVal val="visible"/>
                                      </p:to>
                                    </p:set>
                                    <p:anim calcmode="lin" valueType="num">
                                      <p:cBhvr>
                                        <p:cTn id="34" dur="400" fill="hold"/>
                                        <p:tgtEl>
                                          <p:spTgt spid="3">
                                            <p:txEl>
                                              <p:pRg st="0" end="0"/>
                                            </p:txEl>
                                          </p:spTgt>
                                        </p:tgtEl>
                                        <p:attrNameLst>
                                          <p:attrName>ppt_w</p:attrName>
                                        </p:attrNameLst>
                                      </p:cBhvr>
                                      <p:tavLst>
                                        <p:tav tm="0">
                                          <p:val>
                                            <p:fltVal val="0"/>
                                          </p:val>
                                        </p:tav>
                                        <p:tav tm="100000">
                                          <p:val>
                                            <p:strVal val="#ppt_w"/>
                                          </p:val>
                                        </p:tav>
                                      </p:tavLst>
                                    </p:anim>
                                    <p:anim calcmode="lin" valueType="num">
                                      <p:cBhvr>
                                        <p:cTn id="35" dur="4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36" dur="400"/>
                                        <p:tgtEl>
                                          <p:spTgt spid="3">
                                            <p:txEl>
                                              <p:pRg st="0" end="0"/>
                                            </p:txEl>
                                          </p:spTgt>
                                        </p:tgtEl>
                                      </p:cBhvr>
                                    </p:animEffect>
                                  </p:childTnLst>
                                </p:cTn>
                              </p:par>
                              <p:par>
                                <p:cTn id="37" presetID="53" presetClass="entr" presetSubtype="16" fill="hold" grpId="0" nodeType="withEffect">
                                  <p:stCondLst>
                                    <p:cond delay="300"/>
                                  </p:stCondLst>
                                  <p:childTnLst>
                                    <p:set>
                                      <p:cBhvr>
                                        <p:cTn id="38" dur="1" fill="hold">
                                          <p:stCondLst>
                                            <p:cond delay="0"/>
                                          </p:stCondLst>
                                        </p:cTn>
                                        <p:tgtEl>
                                          <p:spTgt spid="13">
                                            <p:txEl>
                                              <p:pRg st="0" end="0"/>
                                            </p:txEl>
                                          </p:spTgt>
                                        </p:tgtEl>
                                        <p:attrNameLst>
                                          <p:attrName>style.visibility</p:attrName>
                                        </p:attrNameLst>
                                      </p:cBhvr>
                                      <p:to>
                                        <p:strVal val="visible"/>
                                      </p:to>
                                    </p:set>
                                    <p:anim calcmode="lin" valueType="num">
                                      <p:cBhvr>
                                        <p:cTn id="39" dur="4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40" dur="4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41" dur="400"/>
                                        <p:tgtEl>
                                          <p:spTgt spid="13">
                                            <p:txEl>
                                              <p:pRg st="0" end="0"/>
                                            </p:txEl>
                                          </p:spTgt>
                                        </p:tgtEl>
                                      </p:cBhvr>
                                    </p:animEffect>
                                  </p:childTnLst>
                                </p:cTn>
                              </p:par>
                              <p:par>
                                <p:cTn id="42" presetID="53" presetClass="entr" presetSubtype="16" fill="hold" grpId="0" nodeType="withEffect">
                                  <p:stCondLst>
                                    <p:cond delay="300"/>
                                  </p:stCondLst>
                                  <p:childTnLst>
                                    <p:set>
                                      <p:cBhvr>
                                        <p:cTn id="43" dur="1" fill="hold">
                                          <p:stCondLst>
                                            <p:cond delay="0"/>
                                          </p:stCondLst>
                                        </p:cTn>
                                        <p:tgtEl>
                                          <p:spTgt spid="14">
                                            <p:txEl>
                                              <p:pRg st="0" end="0"/>
                                            </p:txEl>
                                          </p:spTgt>
                                        </p:tgtEl>
                                        <p:attrNameLst>
                                          <p:attrName>style.visibility</p:attrName>
                                        </p:attrNameLst>
                                      </p:cBhvr>
                                      <p:to>
                                        <p:strVal val="visible"/>
                                      </p:to>
                                    </p:set>
                                    <p:anim calcmode="lin" valueType="num">
                                      <p:cBhvr>
                                        <p:cTn id="44" dur="4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45" dur="4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46" dur="400"/>
                                        <p:tgtEl>
                                          <p:spTgt spid="14">
                                            <p:txEl>
                                              <p:pRg st="0" end="0"/>
                                            </p:txEl>
                                          </p:spTgt>
                                        </p:tgtEl>
                                      </p:cBhvr>
                                    </p:animEffect>
                                  </p:childTnLst>
                                </p:cTn>
                              </p:par>
                              <p:par>
                                <p:cTn id="47" presetID="53" presetClass="entr" presetSubtype="16" fill="hold" grpId="0" nodeType="withEffect">
                                  <p:stCondLst>
                                    <p:cond delay="300"/>
                                  </p:stCondLst>
                                  <p:childTnLst>
                                    <p:set>
                                      <p:cBhvr>
                                        <p:cTn id="48" dur="1" fill="hold">
                                          <p:stCondLst>
                                            <p:cond delay="0"/>
                                          </p:stCondLst>
                                        </p:cTn>
                                        <p:tgtEl>
                                          <p:spTgt spid="16">
                                            <p:txEl>
                                              <p:pRg st="0" end="0"/>
                                            </p:txEl>
                                          </p:spTgt>
                                        </p:tgtEl>
                                        <p:attrNameLst>
                                          <p:attrName>style.visibility</p:attrName>
                                        </p:attrNameLst>
                                      </p:cBhvr>
                                      <p:to>
                                        <p:strVal val="visible"/>
                                      </p:to>
                                    </p:set>
                                    <p:anim calcmode="lin" valueType="num">
                                      <p:cBhvr>
                                        <p:cTn id="49" dur="4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50" dur="4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51" dur="400"/>
                                        <p:tgtEl>
                                          <p:spTgt spid="16">
                                            <p:txEl>
                                              <p:pRg st="0" end="0"/>
                                            </p:txEl>
                                          </p:spTgt>
                                        </p:tgtEl>
                                      </p:cBhvr>
                                    </p:animEffect>
                                  </p:childTnLst>
                                </p:cTn>
                              </p:par>
                              <p:par>
                                <p:cTn id="52" presetID="37" presetClass="entr" presetSubtype="0" fill="hold" grpId="0" nodeType="withEffect">
                                  <p:stCondLst>
                                    <p:cond delay="300"/>
                                  </p:stCondLst>
                                  <p:childTnLst>
                                    <p:set>
                                      <p:cBhvr>
                                        <p:cTn id="53" dur="1" fill="hold">
                                          <p:stCondLst>
                                            <p:cond delay="0"/>
                                          </p:stCondLst>
                                        </p:cTn>
                                        <p:tgtEl>
                                          <p:spTgt spid="19">
                                            <p:txEl>
                                              <p:pRg st="0" end="0"/>
                                            </p:txEl>
                                          </p:spTgt>
                                        </p:tgtEl>
                                        <p:attrNameLst>
                                          <p:attrName>style.visibility</p:attrName>
                                        </p:attrNameLst>
                                      </p:cBhvr>
                                      <p:to>
                                        <p:strVal val="visible"/>
                                      </p:to>
                                    </p:set>
                                    <p:animEffect transition="in" filter="fade">
                                      <p:cBhvr>
                                        <p:cTn id="54" dur="600"/>
                                        <p:tgtEl>
                                          <p:spTgt spid="19">
                                            <p:txEl>
                                              <p:pRg st="0" end="0"/>
                                            </p:txEl>
                                          </p:spTgt>
                                        </p:tgtEl>
                                      </p:cBhvr>
                                    </p:animEffect>
                                    <p:anim calcmode="lin" valueType="num">
                                      <p:cBhvr>
                                        <p:cTn id="55" dur="6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56" dur="540" decel="100000" fill="hold"/>
                                        <p:tgtEl>
                                          <p:spTgt spid="19">
                                            <p:txEl>
                                              <p:pRg st="0" end="0"/>
                                            </p:txEl>
                                          </p:spTgt>
                                        </p:tgtEl>
                                        <p:attrNameLst>
                                          <p:attrName>ppt_y</p:attrName>
                                        </p:attrNameLst>
                                      </p:cBhvr>
                                      <p:tavLst>
                                        <p:tav tm="0">
                                          <p:val>
                                            <p:strVal val="#ppt_y+1"/>
                                          </p:val>
                                        </p:tav>
                                        <p:tav tm="100000">
                                          <p:val>
                                            <p:strVal val="#ppt_y-.03"/>
                                          </p:val>
                                        </p:tav>
                                      </p:tavLst>
                                    </p:anim>
                                    <p:anim calcmode="lin" valueType="num">
                                      <p:cBhvr>
                                        <p:cTn id="57" dur="60" accel="100000" fill="hold">
                                          <p:stCondLst>
                                            <p:cond delay="540"/>
                                          </p:stCondLst>
                                        </p:cTn>
                                        <p:tgtEl>
                                          <p:spTgt spid="19">
                                            <p:txEl>
                                              <p:pRg st="0" end="0"/>
                                            </p:txEl>
                                          </p:spTgt>
                                        </p:tgtEl>
                                        <p:attrNameLst>
                                          <p:attrName>ppt_y</p:attrName>
                                        </p:attrNameLst>
                                      </p:cBhvr>
                                      <p:tavLst>
                                        <p:tav tm="0">
                                          <p:val>
                                            <p:strVal val="#ppt_y-.03"/>
                                          </p:val>
                                        </p:tav>
                                        <p:tav tm="100000">
                                          <p:val>
                                            <p:strVal val="#ppt_y"/>
                                          </p:val>
                                        </p:tav>
                                      </p:tavLst>
                                    </p:anim>
                                  </p:childTnLst>
                                </p:cTn>
                              </p:par>
                              <p:par>
                                <p:cTn id="58" presetID="37" presetClass="entr" presetSubtype="0" fill="hold" grpId="0" nodeType="withEffect">
                                  <p:stCondLst>
                                    <p:cond delay="300"/>
                                  </p:stCondLst>
                                  <p:childTnLst>
                                    <p:set>
                                      <p:cBhvr>
                                        <p:cTn id="59" dur="1" fill="hold">
                                          <p:stCondLst>
                                            <p:cond delay="0"/>
                                          </p:stCondLst>
                                        </p:cTn>
                                        <p:tgtEl>
                                          <p:spTgt spid="20">
                                            <p:txEl>
                                              <p:pRg st="0" end="0"/>
                                            </p:txEl>
                                          </p:spTgt>
                                        </p:tgtEl>
                                        <p:attrNameLst>
                                          <p:attrName>style.visibility</p:attrName>
                                        </p:attrNameLst>
                                      </p:cBhvr>
                                      <p:to>
                                        <p:strVal val="visible"/>
                                      </p:to>
                                    </p:set>
                                    <p:animEffect transition="in" filter="fade">
                                      <p:cBhvr>
                                        <p:cTn id="60" dur="600"/>
                                        <p:tgtEl>
                                          <p:spTgt spid="20">
                                            <p:txEl>
                                              <p:pRg st="0" end="0"/>
                                            </p:txEl>
                                          </p:spTgt>
                                        </p:tgtEl>
                                      </p:cBhvr>
                                    </p:animEffect>
                                    <p:anim calcmode="lin" valueType="num">
                                      <p:cBhvr>
                                        <p:cTn id="61" dur="6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62" dur="540" decel="100000" fill="hold"/>
                                        <p:tgtEl>
                                          <p:spTgt spid="20">
                                            <p:txEl>
                                              <p:pRg st="0" end="0"/>
                                            </p:txEl>
                                          </p:spTgt>
                                        </p:tgtEl>
                                        <p:attrNameLst>
                                          <p:attrName>ppt_y</p:attrName>
                                        </p:attrNameLst>
                                      </p:cBhvr>
                                      <p:tavLst>
                                        <p:tav tm="0">
                                          <p:val>
                                            <p:strVal val="#ppt_y+1"/>
                                          </p:val>
                                        </p:tav>
                                        <p:tav tm="100000">
                                          <p:val>
                                            <p:strVal val="#ppt_y-.03"/>
                                          </p:val>
                                        </p:tav>
                                      </p:tavLst>
                                    </p:anim>
                                    <p:anim calcmode="lin" valueType="num">
                                      <p:cBhvr>
                                        <p:cTn id="63" dur="60" accel="100000" fill="hold">
                                          <p:stCondLst>
                                            <p:cond delay="540"/>
                                          </p:stCondLst>
                                        </p:cTn>
                                        <p:tgtEl>
                                          <p:spTgt spid="20">
                                            <p:txEl>
                                              <p:pRg st="0" end="0"/>
                                            </p:txEl>
                                          </p:spTgt>
                                        </p:tgtEl>
                                        <p:attrNameLst>
                                          <p:attrName>ppt_y</p:attrName>
                                        </p:attrNameLst>
                                      </p:cBhvr>
                                      <p:tavLst>
                                        <p:tav tm="0">
                                          <p:val>
                                            <p:strVal val="#ppt_y-.03"/>
                                          </p:val>
                                        </p:tav>
                                        <p:tav tm="100000">
                                          <p:val>
                                            <p:strVal val="#ppt_y"/>
                                          </p:val>
                                        </p:tav>
                                      </p:tavLst>
                                    </p:anim>
                                  </p:childTnLst>
                                </p:cTn>
                              </p:par>
                              <p:par>
                                <p:cTn id="64" presetID="22" presetClass="entr" presetSubtype="4" fill="hold" nodeType="withEffect">
                                  <p:stCondLst>
                                    <p:cond delay="300"/>
                                  </p:stCondLst>
                                  <p:childTnLst>
                                    <p:set>
                                      <p:cBhvr>
                                        <p:cTn id="65" dur="1" fill="hold">
                                          <p:stCondLst>
                                            <p:cond delay="0"/>
                                          </p:stCondLst>
                                        </p:cTn>
                                        <p:tgtEl>
                                          <p:spTgt spid="18"/>
                                        </p:tgtEl>
                                        <p:attrNameLst>
                                          <p:attrName>style.visibility</p:attrName>
                                        </p:attrNameLst>
                                      </p:cBhvr>
                                      <p:to>
                                        <p:strVal val="visible"/>
                                      </p:to>
                                    </p:set>
                                    <p:animEffect transition="in" filter="wipe(down)">
                                      <p:cBhvr>
                                        <p:cTn id="66" dur="500"/>
                                        <p:tgtEl>
                                          <p:spTgt spid="18"/>
                                        </p:tgtEl>
                                      </p:cBhvr>
                                    </p:animEffect>
                                  </p:childTnLst>
                                </p:cTn>
                              </p:par>
                              <p:par>
                                <p:cTn id="67" presetID="53" presetClass="entr" presetSubtype="16" fill="hold" grpId="0" nodeType="withEffect">
                                  <p:stCondLst>
                                    <p:cond delay="300"/>
                                  </p:stCondLst>
                                  <p:childTnLst>
                                    <p:set>
                                      <p:cBhvr>
                                        <p:cTn id="68" dur="1" fill="hold">
                                          <p:stCondLst>
                                            <p:cond delay="0"/>
                                          </p:stCondLst>
                                        </p:cTn>
                                        <p:tgtEl>
                                          <p:spTgt spid="21">
                                            <p:txEl>
                                              <p:pRg st="0" end="0"/>
                                            </p:txEl>
                                          </p:spTgt>
                                        </p:tgtEl>
                                        <p:attrNameLst>
                                          <p:attrName>style.visibility</p:attrName>
                                        </p:attrNameLst>
                                      </p:cBhvr>
                                      <p:to>
                                        <p:strVal val="visible"/>
                                      </p:to>
                                    </p:set>
                                    <p:anim calcmode="lin" valueType="num">
                                      <p:cBhvr>
                                        <p:cTn id="69" dur="4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70" dur="4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71" dur="400"/>
                                        <p:tgtEl>
                                          <p:spTgt spid="21">
                                            <p:txEl>
                                              <p:pRg st="0" end="0"/>
                                            </p:txEl>
                                          </p:spTgt>
                                        </p:tgtEl>
                                      </p:cBhvr>
                                    </p:animEffect>
                                  </p:childTnLst>
                                </p:cTn>
                              </p:par>
                              <p:par>
                                <p:cTn id="72" presetID="53" presetClass="entr" presetSubtype="16" fill="hold" grpId="0" nodeType="withEffect">
                                  <p:stCondLst>
                                    <p:cond delay="300"/>
                                  </p:stCondLst>
                                  <p:childTnLst>
                                    <p:set>
                                      <p:cBhvr>
                                        <p:cTn id="73" dur="1" fill="hold">
                                          <p:stCondLst>
                                            <p:cond delay="0"/>
                                          </p:stCondLst>
                                        </p:cTn>
                                        <p:tgtEl>
                                          <p:spTgt spid="22">
                                            <p:txEl>
                                              <p:pRg st="0" end="0"/>
                                            </p:txEl>
                                          </p:spTgt>
                                        </p:tgtEl>
                                        <p:attrNameLst>
                                          <p:attrName>style.visibility</p:attrName>
                                        </p:attrNameLst>
                                      </p:cBhvr>
                                      <p:to>
                                        <p:strVal val="visible"/>
                                      </p:to>
                                    </p:set>
                                    <p:anim calcmode="lin" valueType="num">
                                      <p:cBhvr>
                                        <p:cTn id="74" dur="4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75" dur="4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76" dur="400"/>
                                        <p:tgtEl>
                                          <p:spTgt spid="22">
                                            <p:txEl>
                                              <p:pRg st="0" end="0"/>
                                            </p:txEl>
                                          </p:spTgt>
                                        </p:tgtEl>
                                      </p:cBhvr>
                                    </p:animEffect>
                                  </p:childTnLst>
                                </p:cTn>
                              </p:par>
                              <p:par>
                                <p:cTn id="77" presetID="53" presetClass="entr" presetSubtype="16" fill="hold" grpId="0" nodeType="withEffect">
                                  <p:stCondLst>
                                    <p:cond delay="300"/>
                                  </p:stCondLst>
                                  <p:childTnLst>
                                    <p:set>
                                      <p:cBhvr>
                                        <p:cTn id="78" dur="1" fill="hold">
                                          <p:stCondLst>
                                            <p:cond delay="0"/>
                                          </p:stCondLst>
                                        </p:cTn>
                                        <p:tgtEl>
                                          <p:spTgt spid="24">
                                            <p:txEl>
                                              <p:pRg st="0" end="0"/>
                                            </p:txEl>
                                          </p:spTgt>
                                        </p:tgtEl>
                                        <p:attrNameLst>
                                          <p:attrName>style.visibility</p:attrName>
                                        </p:attrNameLst>
                                      </p:cBhvr>
                                      <p:to>
                                        <p:strVal val="visible"/>
                                      </p:to>
                                    </p:set>
                                    <p:anim calcmode="lin" valueType="num">
                                      <p:cBhvr>
                                        <p:cTn id="79" dur="4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80" dur="4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81" dur="400"/>
                                        <p:tgtEl>
                                          <p:spTgt spid="24">
                                            <p:txEl>
                                              <p:pRg st="0" end="0"/>
                                            </p:txEl>
                                          </p:spTgt>
                                        </p:tgtEl>
                                      </p:cBhvr>
                                    </p:animEffect>
                                  </p:childTnLst>
                                </p:cTn>
                              </p:par>
                              <p:par>
                                <p:cTn id="82" presetID="53" presetClass="entr" presetSubtype="16" fill="hold" grpId="0" nodeType="withEffect">
                                  <p:stCondLst>
                                    <p:cond delay="300"/>
                                  </p:stCondLst>
                                  <p:childTnLst>
                                    <p:set>
                                      <p:cBhvr>
                                        <p:cTn id="83" dur="1" fill="hold">
                                          <p:stCondLst>
                                            <p:cond delay="0"/>
                                          </p:stCondLst>
                                        </p:cTn>
                                        <p:tgtEl>
                                          <p:spTgt spid="25">
                                            <p:txEl>
                                              <p:pRg st="0" end="0"/>
                                            </p:txEl>
                                          </p:spTgt>
                                        </p:tgtEl>
                                        <p:attrNameLst>
                                          <p:attrName>style.visibility</p:attrName>
                                        </p:attrNameLst>
                                      </p:cBhvr>
                                      <p:to>
                                        <p:strVal val="visible"/>
                                      </p:to>
                                    </p:set>
                                    <p:anim calcmode="lin" valueType="num">
                                      <p:cBhvr>
                                        <p:cTn id="84" dur="4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85" dur="4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86" dur="400"/>
                                        <p:tgtEl>
                                          <p:spTgt spid="25">
                                            <p:txEl>
                                              <p:pRg st="0" end="0"/>
                                            </p:txEl>
                                          </p:spTgt>
                                        </p:tgtEl>
                                      </p:cBhvr>
                                    </p:animEffect>
                                  </p:childTnLst>
                                </p:cTn>
                              </p:par>
                              <p:par>
                                <p:cTn id="87" presetID="37" presetClass="entr" presetSubtype="0" fill="hold" grpId="0" nodeType="withEffect">
                                  <p:stCondLst>
                                    <p:cond delay="300"/>
                                  </p:stCondLst>
                                  <p:childTnLst>
                                    <p:set>
                                      <p:cBhvr>
                                        <p:cTn id="88" dur="1" fill="hold">
                                          <p:stCondLst>
                                            <p:cond delay="0"/>
                                          </p:stCondLst>
                                        </p:cTn>
                                        <p:tgtEl>
                                          <p:spTgt spid="4">
                                            <p:txEl>
                                              <p:pRg st="0" end="0"/>
                                            </p:txEl>
                                          </p:spTgt>
                                        </p:tgtEl>
                                        <p:attrNameLst>
                                          <p:attrName>style.visibility</p:attrName>
                                        </p:attrNameLst>
                                      </p:cBhvr>
                                      <p:to>
                                        <p:strVal val="visible"/>
                                      </p:to>
                                    </p:set>
                                    <p:animEffect transition="in" filter="fade">
                                      <p:cBhvr>
                                        <p:cTn id="89" dur="600"/>
                                        <p:tgtEl>
                                          <p:spTgt spid="4">
                                            <p:txEl>
                                              <p:pRg st="0" end="0"/>
                                            </p:txEl>
                                          </p:spTgt>
                                        </p:tgtEl>
                                      </p:cBhvr>
                                    </p:animEffect>
                                    <p:anim calcmode="lin" valueType="num">
                                      <p:cBhvr>
                                        <p:cTn id="90" dur="6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1" dur="54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92" dur="60" accel="100000" fill="hold">
                                          <p:stCondLst>
                                            <p:cond delay="540"/>
                                          </p:stCondLst>
                                        </p:cTn>
                                        <p:tgtEl>
                                          <p:spTgt spid="4">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P spid="15" grpId="0"/>
      <p:bldP spid="27" grpId="0" build="p">
        <p:tmplLst>
          <p:tmpl lvl="1">
            <p:tnLst>
              <p:par>
                <p:cTn presetID="37" presetClass="entr" presetSubtype="0" fill="hold" nodeType="withEffect">
                  <p:stCondLst>
                    <p:cond delay="300"/>
                  </p:stCondLst>
                  <p:childTnLst>
                    <p:set>
                      <p:cBhvr>
                        <p:cTn dur="1" fill="hold">
                          <p:stCondLst>
                            <p:cond delay="0"/>
                          </p:stCondLst>
                        </p:cTn>
                        <p:tgtEl>
                          <p:spTgt spid="27"/>
                        </p:tgtEl>
                        <p:attrNameLst>
                          <p:attrName>style.visibility</p:attrName>
                        </p:attrNameLst>
                      </p:cBhvr>
                      <p:to>
                        <p:strVal val="visible"/>
                      </p:to>
                    </p:set>
                    <p:animEffect transition="in" filter="fade">
                      <p:cBhvr>
                        <p:cTn dur="600"/>
                        <p:tgtEl>
                          <p:spTgt spid="27"/>
                        </p:tgtEl>
                      </p:cBhvr>
                    </p:animEffect>
                    <p:anim calcmode="lin" valueType="num">
                      <p:cBhvr>
                        <p:cTn dur="600" fill="hold"/>
                        <p:tgtEl>
                          <p:spTgt spid="27"/>
                        </p:tgtEl>
                        <p:attrNameLst>
                          <p:attrName>ppt_x</p:attrName>
                        </p:attrNameLst>
                      </p:cBhvr>
                      <p:tavLst>
                        <p:tav tm="0">
                          <p:val>
                            <p:strVal val="#ppt_x"/>
                          </p:val>
                        </p:tav>
                        <p:tav tm="100000">
                          <p:val>
                            <p:strVal val="#ppt_x"/>
                          </p:val>
                        </p:tav>
                      </p:tavLst>
                    </p:anim>
                    <p:anim calcmode="lin" valueType="num">
                      <p:cBhvr>
                        <p:cTn dur="540" decel="100000" fill="hold"/>
                        <p:tgtEl>
                          <p:spTgt spid="27"/>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7"/>
                        </p:tgtEl>
                        <p:attrNameLst>
                          <p:attrName>ppt_y</p:attrName>
                        </p:attrNameLst>
                      </p:cBhvr>
                      <p:tavLst>
                        <p:tav tm="0">
                          <p:val>
                            <p:strVal val="#ppt_y-.03"/>
                          </p:val>
                        </p:tav>
                        <p:tav tm="100000">
                          <p:val>
                            <p:strVal val="#ppt_y"/>
                          </p:val>
                        </p:tav>
                      </p:tavLst>
                    </p:anim>
                  </p:childTnLst>
                </p:cTn>
              </p:par>
            </p:tnLst>
          </p:tmpl>
        </p:tmplLst>
      </p:bldP>
      <p:bldP spid="28" grpId="0" build="p">
        <p:tmplLst>
          <p:tmpl lvl="1">
            <p:tnLst>
              <p:par>
                <p:cTn presetID="37" presetClass="entr" presetSubtype="0" fill="hold" nodeType="withEffect" nodePh="1">
                  <p:stCondLst>
                    <p:cond delay="300"/>
                  </p:stCondLst>
                  <p:childTnLst>
                    <p:set>
                      <p:cBhvr>
                        <p:cTn dur="1" fill="hold">
                          <p:stCondLst>
                            <p:cond delay="0"/>
                          </p:stCondLst>
                        </p:cTn>
                        <p:tgtEl>
                          <p:spTgt spid="28"/>
                        </p:tgtEl>
                        <p:attrNameLst>
                          <p:attrName>style.visibility</p:attrName>
                        </p:attrNameLst>
                      </p:cBhvr>
                      <p:to>
                        <p:strVal val="visible"/>
                      </p:to>
                    </p:set>
                    <p:animEffect transition="in" filter="fade">
                      <p:cBhvr>
                        <p:cTn dur="600"/>
                        <p:tgtEl>
                          <p:spTgt spid="28"/>
                        </p:tgtEl>
                      </p:cBhvr>
                    </p:animEffect>
                    <p:anim calcmode="lin" valueType="num">
                      <p:cBhvr>
                        <p:cTn dur="600" fill="hold"/>
                        <p:tgtEl>
                          <p:spTgt spid="28"/>
                        </p:tgtEl>
                        <p:attrNameLst>
                          <p:attrName>ppt_x</p:attrName>
                        </p:attrNameLst>
                      </p:cBhvr>
                      <p:tavLst>
                        <p:tav tm="0">
                          <p:val>
                            <p:strVal val="#ppt_x"/>
                          </p:val>
                        </p:tav>
                        <p:tav tm="100000">
                          <p:val>
                            <p:strVal val="#ppt_x"/>
                          </p:val>
                        </p:tav>
                      </p:tavLst>
                    </p:anim>
                    <p:anim calcmode="lin" valueType="num">
                      <p:cBhvr>
                        <p:cTn dur="540" decel="100000" fill="hold"/>
                        <p:tgtEl>
                          <p:spTgt spid="2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8"/>
                        </p:tgtEl>
                        <p:attrNameLst>
                          <p:attrName>ppt_y</p:attrName>
                        </p:attrNameLst>
                      </p:cBhvr>
                      <p:tavLst>
                        <p:tav tm="0">
                          <p:val>
                            <p:strVal val="#ppt_y-.03"/>
                          </p:val>
                        </p:tav>
                        <p:tav tm="100000">
                          <p:val>
                            <p:strVal val="#ppt_y"/>
                          </p:val>
                        </p:tav>
                      </p:tavLst>
                    </p:anim>
                  </p:childTnLst>
                </p:cTn>
              </p:par>
            </p:tnLst>
          </p:tmpl>
        </p:tmplLst>
      </p:bldP>
      <p:bldP spid="3" grpId="0" build="p">
        <p:tmplLst>
          <p:tmpl lvl="1">
            <p:tnLst>
              <p:par>
                <p:cTn presetID="53" presetClass="entr" presetSubtype="16"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 calcmode="lin" valueType="num">
                      <p:cBhvr>
                        <p:cTn dur="400" fill="hold"/>
                        <p:tgtEl>
                          <p:spTgt spid="3"/>
                        </p:tgtEl>
                        <p:attrNameLst>
                          <p:attrName>ppt_w</p:attrName>
                        </p:attrNameLst>
                      </p:cBhvr>
                      <p:tavLst>
                        <p:tav tm="0">
                          <p:val>
                            <p:fltVal val="0"/>
                          </p:val>
                        </p:tav>
                        <p:tav tm="100000">
                          <p:val>
                            <p:strVal val="#ppt_w"/>
                          </p:val>
                        </p:tav>
                      </p:tavLst>
                    </p:anim>
                    <p:anim calcmode="lin" valueType="num">
                      <p:cBhvr>
                        <p:cTn dur="400" fill="hold"/>
                        <p:tgtEl>
                          <p:spTgt spid="3"/>
                        </p:tgtEl>
                        <p:attrNameLst>
                          <p:attrName>ppt_h</p:attrName>
                        </p:attrNameLst>
                      </p:cBhvr>
                      <p:tavLst>
                        <p:tav tm="0">
                          <p:val>
                            <p:fltVal val="0"/>
                          </p:val>
                        </p:tav>
                        <p:tav tm="100000">
                          <p:val>
                            <p:strVal val="#ppt_h"/>
                          </p:val>
                        </p:tav>
                      </p:tavLst>
                    </p:anim>
                    <p:animEffect transition="in" filter="fade">
                      <p:cBhvr>
                        <p:cTn dur="400"/>
                        <p:tgtEl>
                          <p:spTgt spid="3"/>
                        </p:tgtEl>
                      </p:cBhvr>
                    </p:animEffect>
                  </p:childTnLst>
                </p:cTn>
              </p:par>
            </p:tnLst>
          </p:tmpl>
        </p:tmplLst>
      </p:bldP>
      <p:bldP spid="13" grpId="0" build="p">
        <p:tmplLst>
          <p:tmpl lvl="1">
            <p:tnLst>
              <p:par>
                <p:cTn presetID="53" presetClass="entr" presetSubtype="16"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p:cTn dur="400" fill="hold"/>
                        <p:tgtEl>
                          <p:spTgt spid="13"/>
                        </p:tgtEl>
                        <p:attrNameLst>
                          <p:attrName>ppt_w</p:attrName>
                        </p:attrNameLst>
                      </p:cBhvr>
                      <p:tavLst>
                        <p:tav tm="0">
                          <p:val>
                            <p:fltVal val="0"/>
                          </p:val>
                        </p:tav>
                        <p:tav tm="100000">
                          <p:val>
                            <p:strVal val="#ppt_w"/>
                          </p:val>
                        </p:tav>
                      </p:tavLst>
                    </p:anim>
                    <p:anim calcmode="lin" valueType="num">
                      <p:cBhvr>
                        <p:cTn dur="400" fill="hold"/>
                        <p:tgtEl>
                          <p:spTgt spid="13"/>
                        </p:tgtEl>
                        <p:attrNameLst>
                          <p:attrName>ppt_h</p:attrName>
                        </p:attrNameLst>
                      </p:cBhvr>
                      <p:tavLst>
                        <p:tav tm="0">
                          <p:val>
                            <p:fltVal val="0"/>
                          </p:val>
                        </p:tav>
                        <p:tav tm="100000">
                          <p:val>
                            <p:strVal val="#ppt_h"/>
                          </p:val>
                        </p:tav>
                      </p:tavLst>
                    </p:anim>
                    <p:animEffect transition="in" filter="fade">
                      <p:cBhvr>
                        <p:cTn dur="400"/>
                        <p:tgtEl>
                          <p:spTgt spid="13"/>
                        </p:tgtEl>
                      </p:cBhvr>
                    </p:animEffect>
                  </p:childTnLst>
                </p:cTn>
              </p:par>
            </p:tnLst>
          </p:tmpl>
        </p:tmplLst>
      </p:bldP>
      <p:bldP spid="14" grpId="0" build="p">
        <p:tmplLst>
          <p:tmpl lvl="1">
            <p:tnLst>
              <p:par>
                <p:cTn presetID="53" presetClass="entr" presetSubtype="16" fill="hold" nodeType="withEffect">
                  <p:stCondLst>
                    <p:cond delay="300"/>
                  </p:stCondLst>
                  <p:childTnLst>
                    <p:set>
                      <p:cBhvr>
                        <p:cTn dur="1" fill="hold">
                          <p:stCondLst>
                            <p:cond delay="0"/>
                          </p:stCondLst>
                        </p:cTn>
                        <p:tgtEl>
                          <p:spTgt spid="14"/>
                        </p:tgtEl>
                        <p:attrNameLst>
                          <p:attrName>style.visibility</p:attrName>
                        </p:attrNameLst>
                      </p:cBhvr>
                      <p:to>
                        <p:strVal val="visible"/>
                      </p:to>
                    </p:set>
                    <p:anim calcmode="lin" valueType="num">
                      <p:cBhvr>
                        <p:cTn dur="400" fill="hold"/>
                        <p:tgtEl>
                          <p:spTgt spid="14"/>
                        </p:tgtEl>
                        <p:attrNameLst>
                          <p:attrName>ppt_w</p:attrName>
                        </p:attrNameLst>
                      </p:cBhvr>
                      <p:tavLst>
                        <p:tav tm="0">
                          <p:val>
                            <p:fltVal val="0"/>
                          </p:val>
                        </p:tav>
                        <p:tav tm="100000">
                          <p:val>
                            <p:strVal val="#ppt_w"/>
                          </p:val>
                        </p:tav>
                      </p:tavLst>
                    </p:anim>
                    <p:anim calcmode="lin" valueType="num">
                      <p:cBhvr>
                        <p:cTn dur="400" fill="hold"/>
                        <p:tgtEl>
                          <p:spTgt spid="14"/>
                        </p:tgtEl>
                        <p:attrNameLst>
                          <p:attrName>ppt_h</p:attrName>
                        </p:attrNameLst>
                      </p:cBhvr>
                      <p:tavLst>
                        <p:tav tm="0">
                          <p:val>
                            <p:fltVal val="0"/>
                          </p:val>
                        </p:tav>
                        <p:tav tm="100000">
                          <p:val>
                            <p:strVal val="#ppt_h"/>
                          </p:val>
                        </p:tav>
                      </p:tavLst>
                    </p:anim>
                    <p:animEffect transition="in" filter="fade">
                      <p:cBhvr>
                        <p:cTn dur="400"/>
                        <p:tgtEl>
                          <p:spTgt spid="14"/>
                        </p:tgtEl>
                      </p:cBhvr>
                    </p:animEffect>
                  </p:childTnLst>
                </p:cTn>
              </p:par>
            </p:tnLst>
          </p:tmpl>
        </p:tmplLst>
      </p:bldP>
      <p:bldP spid="16" grpId="0" build="p">
        <p:tmplLst>
          <p:tmpl lvl="1">
            <p:tnLst>
              <p:par>
                <p:cTn presetID="53" presetClass="entr" presetSubtype="16" fill="hold" nodeType="withEffect">
                  <p:stCondLst>
                    <p:cond delay="300"/>
                  </p:stCondLst>
                  <p:childTnLst>
                    <p:set>
                      <p:cBhvr>
                        <p:cTn dur="1" fill="hold">
                          <p:stCondLst>
                            <p:cond delay="0"/>
                          </p:stCondLst>
                        </p:cTn>
                        <p:tgtEl>
                          <p:spTgt spid="16"/>
                        </p:tgtEl>
                        <p:attrNameLst>
                          <p:attrName>style.visibility</p:attrName>
                        </p:attrNameLst>
                      </p:cBhvr>
                      <p:to>
                        <p:strVal val="visible"/>
                      </p:to>
                    </p:set>
                    <p:anim calcmode="lin" valueType="num">
                      <p:cBhvr>
                        <p:cTn dur="400" fill="hold"/>
                        <p:tgtEl>
                          <p:spTgt spid="16"/>
                        </p:tgtEl>
                        <p:attrNameLst>
                          <p:attrName>ppt_w</p:attrName>
                        </p:attrNameLst>
                      </p:cBhvr>
                      <p:tavLst>
                        <p:tav tm="0">
                          <p:val>
                            <p:fltVal val="0"/>
                          </p:val>
                        </p:tav>
                        <p:tav tm="100000">
                          <p:val>
                            <p:strVal val="#ppt_w"/>
                          </p:val>
                        </p:tav>
                      </p:tavLst>
                    </p:anim>
                    <p:anim calcmode="lin" valueType="num">
                      <p:cBhvr>
                        <p:cTn dur="400" fill="hold"/>
                        <p:tgtEl>
                          <p:spTgt spid="16"/>
                        </p:tgtEl>
                        <p:attrNameLst>
                          <p:attrName>ppt_h</p:attrName>
                        </p:attrNameLst>
                      </p:cBhvr>
                      <p:tavLst>
                        <p:tav tm="0">
                          <p:val>
                            <p:fltVal val="0"/>
                          </p:val>
                        </p:tav>
                        <p:tav tm="100000">
                          <p:val>
                            <p:strVal val="#ppt_h"/>
                          </p:val>
                        </p:tav>
                      </p:tavLst>
                    </p:anim>
                    <p:animEffect transition="in" filter="fade">
                      <p:cBhvr>
                        <p:cTn dur="400"/>
                        <p:tgtEl>
                          <p:spTgt spid="16"/>
                        </p:tgtEl>
                      </p:cBhvr>
                    </p:animEffect>
                  </p:childTnLst>
                </p:cTn>
              </p:par>
            </p:tnLst>
          </p:tmpl>
        </p:tmplLst>
      </p:bldP>
      <p:bldP spid="19" grpId="0" build="p">
        <p:tmplLst>
          <p:tmpl lvl="1">
            <p:tnLst>
              <p:par>
                <p:cTn presetID="37" presetClass="entr" presetSubtype="0" fill="hold" nodeType="withEffect">
                  <p:stCondLst>
                    <p:cond delay="300"/>
                  </p:stCondLst>
                  <p:childTnLst>
                    <p:set>
                      <p:cBhvr>
                        <p:cTn dur="1" fill="hold">
                          <p:stCondLst>
                            <p:cond delay="0"/>
                          </p:stCondLst>
                        </p:cTn>
                        <p:tgtEl>
                          <p:spTgt spid="19"/>
                        </p:tgtEl>
                        <p:attrNameLst>
                          <p:attrName>style.visibility</p:attrName>
                        </p:attrNameLst>
                      </p:cBhvr>
                      <p:to>
                        <p:strVal val="visible"/>
                      </p:to>
                    </p:set>
                    <p:animEffect transition="in" filter="fade">
                      <p:cBhvr>
                        <p:cTn dur="600"/>
                        <p:tgtEl>
                          <p:spTgt spid="19"/>
                        </p:tgtEl>
                      </p:cBhvr>
                    </p:animEffect>
                    <p:anim calcmode="lin" valueType="num">
                      <p:cBhvr>
                        <p:cTn dur="600" fill="hold"/>
                        <p:tgtEl>
                          <p:spTgt spid="19"/>
                        </p:tgtEl>
                        <p:attrNameLst>
                          <p:attrName>ppt_x</p:attrName>
                        </p:attrNameLst>
                      </p:cBhvr>
                      <p:tavLst>
                        <p:tav tm="0">
                          <p:val>
                            <p:strVal val="#ppt_x"/>
                          </p:val>
                        </p:tav>
                        <p:tav tm="100000">
                          <p:val>
                            <p:strVal val="#ppt_x"/>
                          </p:val>
                        </p:tav>
                      </p:tavLst>
                    </p:anim>
                    <p:anim calcmode="lin" valueType="num">
                      <p:cBhvr>
                        <p:cTn dur="540" decel="100000" fill="hold"/>
                        <p:tgtEl>
                          <p:spTgt spid="19"/>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9"/>
                        </p:tgtEl>
                        <p:attrNameLst>
                          <p:attrName>ppt_y</p:attrName>
                        </p:attrNameLst>
                      </p:cBhvr>
                      <p:tavLst>
                        <p:tav tm="0">
                          <p:val>
                            <p:strVal val="#ppt_y-.03"/>
                          </p:val>
                        </p:tav>
                        <p:tav tm="100000">
                          <p:val>
                            <p:strVal val="#ppt_y"/>
                          </p:val>
                        </p:tav>
                      </p:tavLst>
                    </p:anim>
                  </p:childTnLst>
                </p:cTn>
              </p:par>
            </p:tnLst>
          </p:tmpl>
        </p:tmplLst>
      </p:bldP>
      <p:bldP spid="20" grpId="0" build="p">
        <p:tmplLst>
          <p:tmpl lvl="1">
            <p:tnLst>
              <p:par>
                <p:cTn presetID="37" presetClass="entr" presetSubtype="0" fill="hold" nodeType="withEffect" nodePh="1">
                  <p:stCondLst>
                    <p:cond delay="300"/>
                  </p:stCondLst>
                  <p:childTnLst>
                    <p:set>
                      <p:cBhvr>
                        <p:cTn dur="1" fill="hold">
                          <p:stCondLst>
                            <p:cond delay="0"/>
                          </p:stCondLst>
                        </p:cTn>
                        <p:tgtEl>
                          <p:spTgt spid="20"/>
                        </p:tgtEl>
                        <p:attrNameLst>
                          <p:attrName>style.visibility</p:attrName>
                        </p:attrNameLst>
                      </p:cBhvr>
                      <p:to>
                        <p:strVal val="visible"/>
                      </p:to>
                    </p:set>
                    <p:animEffect transition="in" filter="fade">
                      <p:cBhvr>
                        <p:cTn dur="600"/>
                        <p:tgtEl>
                          <p:spTgt spid="20"/>
                        </p:tgtEl>
                      </p:cBhvr>
                    </p:animEffect>
                    <p:anim calcmode="lin" valueType="num">
                      <p:cBhvr>
                        <p:cTn dur="600" fill="hold"/>
                        <p:tgtEl>
                          <p:spTgt spid="20"/>
                        </p:tgtEl>
                        <p:attrNameLst>
                          <p:attrName>ppt_x</p:attrName>
                        </p:attrNameLst>
                      </p:cBhvr>
                      <p:tavLst>
                        <p:tav tm="0">
                          <p:val>
                            <p:strVal val="#ppt_x"/>
                          </p:val>
                        </p:tav>
                        <p:tav tm="100000">
                          <p:val>
                            <p:strVal val="#ppt_x"/>
                          </p:val>
                        </p:tav>
                      </p:tavLst>
                    </p:anim>
                    <p:anim calcmode="lin" valueType="num">
                      <p:cBhvr>
                        <p:cTn dur="540" decel="100000" fill="hold"/>
                        <p:tgtEl>
                          <p:spTgt spid="2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0"/>
                        </p:tgtEl>
                        <p:attrNameLst>
                          <p:attrName>ppt_y</p:attrName>
                        </p:attrNameLst>
                      </p:cBhvr>
                      <p:tavLst>
                        <p:tav tm="0">
                          <p:val>
                            <p:strVal val="#ppt_y-.03"/>
                          </p:val>
                        </p:tav>
                        <p:tav tm="100000">
                          <p:val>
                            <p:strVal val="#ppt_y"/>
                          </p:val>
                        </p:tav>
                      </p:tavLst>
                    </p:anim>
                  </p:childTnLst>
                </p:cTn>
              </p:par>
            </p:tnLst>
          </p:tmpl>
        </p:tmplLst>
      </p:bldP>
      <p:bldP spid="21" grpId="0" build="p">
        <p:tmplLst>
          <p:tmpl lvl="1">
            <p:tnLst>
              <p:par>
                <p:cTn presetID="53" presetClass="entr" presetSubtype="16" fill="hold" nodeType="withEffect">
                  <p:stCondLst>
                    <p:cond delay="300"/>
                  </p:stCondLst>
                  <p:childTnLst>
                    <p:set>
                      <p:cBhvr>
                        <p:cTn dur="1" fill="hold">
                          <p:stCondLst>
                            <p:cond delay="0"/>
                          </p:stCondLst>
                        </p:cTn>
                        <p:tgtEl>
                          <p:spTgt spid="21"/>
                        </p:tgtEl>
                        <p:attrNameLst>
                          <p:attrName>style.visibility</p:attrName>
                        </p:attrNameLst>
                      </p:cBhvr>
                      <p:to>
                        <p:strVal val="visible"/>
                      </p:to>
                    </p:set>
                    <p:anim calcmode="lin" valueType="num">
                      <p:cBhvr>
                        <p:cTn dur="400" fill="hold"/>
                        <p:tgtEl>
                          <p:spTgt spid="21"/>
                        </p:tgtEl>
                        <p:attrNameLst>
                          <p:attrName>ppt_w</p:attrName>
                        </p:attrNameLst>
                      </p:cBhvr>
                      <p:tavLst>
                        <p:tav tm="0">
                          <p:val>
                            <p:fltVal val="0"/>
                          </p:val>
                        </p:tav>
                        <p:tav tm="100000">
                          <p:val>
                            <p:strVal val="#ppt_w"/>
                          </p:val>
                        </p:tav>
                      </p:tavLst>
                    </p:anim>
                    <p:anim calcmode="lin" valueType="num">
                      <p:cBhvr>
                        <p:cTn dur="400" fill="hold"/>
                        <p:tgtEl>
                          <p:spTgt spid="21"/>
                        </p:tgtEl>
                        <p:attrNameLst>
                          <p:attrName>ppt_h</p:attrName>
                        </p:attrNameLst>
                      </p:cBhvr>
                      <p:tavLst>
                        <p:tav tm="0">
                          <p:val>
                            <p:fltVal val="0"/>
                          </p:val>
                        </p:tav>
                        <p:tav tm="100000">
                          <p:val>
                            <p:strVal val="#ppt_h"/>
                          </p:val>
                        </p:tav>
                      </p:tavLst>
                    </p:anim>
                    <p:animEffect transition="in" filter="fade">
                      <p:cBhvr>
                        <p:cTn dur="400"/>
                        <p:tgtEl>
                          <p:spTgt spid="21"/>
                        </p:tgtEl>
                      </p:cBhvr>
                    </p:animEffect>
                  </p:childTnLst>
                </p:cTn>
              </p:par>
            </p:tnLst>
          </p:tmpl>
        </p:tmplLst>
      </p:bldP>
      <p:bldP spid="22" grpId="0" build="p">
        <p:tmplLst>
          <p:tmpl lvl="1">
            <p:tnLst>
              <p:par>
                <p:cTn presetID="53" presetClass="entr" presetSubtype="16" fill="hold" nodeType="withEffect">
                  <p:stCondLst>
                    <p:cond delay="300"/>
                  </p:stCondLst>
                  <p:childTnLst>
                    <p:set>
                      <p:cBhvr>
                        <p:cTn dur="1" fill="hold">
                          <p:stCondLst>
                            <p:cond delay="0"/>
                          </p:stCondLst>
                        </p:cTn>
                        <p:tgtEl>
                          <p:spTgt spid="22"/>
                        </p:tgtEl>
                        <p:attrNameLst>
                          <p:attrName>style.visibility</p:attrName>
                        </p:attrNameLst>
                      </p:cBhvr>
                      <p:to>
                        <p:strVal val="visible"/>
                      </p:to>
                    </p:set>
                    <p:anim calcmode="lin" valueType="num">
                      <p:cBhvr>
                        <p:cTn dur="400" fill="hold"/>
                        <p:tgtEl>
                          <p:spTgt spid="22"/>
                        </p:tgtEl>
                        <p:attrNameLst>
                          <p:attrName>ppt_w</p:attrName>
                        </p:attrNameLst>
                      </p:cBhvr>
                      <p:tavLst>
                        <p:tav tm="0">
                          <p:val>
                            <p:fltVal val="0"/>
                          </p:val>
                        </p:tav>
                        <p:tav tm="100000">
                          <p:val>
                            <p:strVal val="#ppt_w"/>
                          </p:val>
                        </p:tav>
                      </p:tavLst>
                    </p:anim>
                    <p:anim calcmode="lin" valueType="num">
                      <p:cBhvr>
                        <p:cTn dur="400" fill="hold"/>
                        <p:tgtEl>
                          <p:spTgt spid="22"/>
                        </p:tgtEl>
                        <p:attrNameLst>
                          <p:attrName>ppt_h</p:attrName>
                        </p:attrNameLst>
                      </p:cBhvr>
                      <p:tavLst>
                        <p:tav tm="0">
                          <p:val>
                            <p:fltVal val="0"/>
                          </p:val>
                        </p:tav>
                        <p:tav tm="100000">
                          <p:val>
                            <p:strVal val="#ppt_h"/>
                          </p:val>
                        </p:tav>
                      </p:tavLst>
                    </p:anim>
                    <p:animEffect transition="in" filter="fade">
                      <p:cBhvr>
                        <p:cTn dur="400"/>
                        <p:tgtEl>
                          <p:spTgt spid="22"/>
                        </p:tgtEl>
                      </p:cBhvr>
                    </p:animEffect>
                  </p:childTnLst>
                </p:cTn>
              </p:par>
            </p:tnLst>
          </p:tmpl>
        </p:tmplLst>
      </p:bldP>
      <p:bldP spid="24" grpId="0" build="p">
        <p:tmplLst>
          <p:tmpl lvl="1">
            <p:tnLst>
              <p:par>
                <p:cTn presetID="53" presetClass="entr" presetSubtype="16" fill="hold" nodeType="withEffect">
                  <p:stCondLst>
                    <p:cond delay="300"/>
                  </p:stCondLst>
                  <p:childTnLst>
                    <p:set>
                      <p:cBhvr>
                        <p:cTn dur="1" fill="hold">
                          <p:stCondLst>
                            <p:cond delay="0"/>
                          </p:stCondLst>
                        </p:cTn>
                        <p:tgtEl>
                          <p:spTgt spid="24"/>
                        </p:tgtEl>
                        <p:attrNameLst>
                          <p:attrName>style.visibility</p:attrName>
                        </p:attrNameLst>
                      </p:cBhvr>
                      <p:to>
                        <p:strVal val="visible"/>
                      </p:to>
                    </p:set>
                    <p:anim calcmode="lin" valueType="num">
                      <p:cBhvr>
                        <p:cTn dur="400" fill="hold"/>
                        <p:tgtEl>
                          <p:spTgt spid="24"/>
                        </p:tgtEl>
                        <p:attrNameLst>
                          <p:attrName>ppt_w</p:attrName>
                        </p:attrNameLst>
                      </p:cBhvr>
                      <p:tavLst>
                        <p:tav tm="0">
                          <p:val>
                            <p:fltVal val="0"/>
                          </p:val>
                        </p:tav>
                        <p:tav tm="100000">
                          <p:val>
                            <p:strVal val="#ppt_w"/>
                          </p:val>
                        </p:tav>
                      </p:tavLst>
                    </p:anim>
                    <p:anim calcmode="lin" valueType="num">
                      <p:cBhvr>
                        <p:cTn dur="400" fill="hold"/>
                        <p:tgtEl>
                          <p:spTgt spid="24"/>
                        </p:tgtEl>
                        <p:attrNameLst>
                          <p:attrName>ppt_h</p:attrName>
                        </p:attrNameLst>
                      </p:cBhvr>
                      <p:tavLst>
                        <p:tav tm="0">
                          <p:val>
                            <p:fltVal val="0"/>
                          </p:val>
                        </p:tav>
                        <p:tav tm="100000">
                          <p:val>
                            <p:strVal val="#ppt_h"/>
                          </p:val>
                        </p:tav>
                      </p:tavLst>
                    </p:anim>
                    <p:animEffect transition="in" filter="fade">
                      <p:cBhvr>
                        <p:cTn dur="400"/>
                        <p:tgtEl>
                          <p:spTgt spid="24"/>
                        </p:tgtEl>
                      </p:cBhvr>
                    </p:animEffect>
                  </p:childTnLst>
                </p:cTn>
              </p:par>
            </p:tnLst>
          </p:tmpl>
        </p:tmplLst>
      </p:bldP>
      <p:bldP spid="25" grpId="0" build="p">
        <p:tmplLst>
          <p:tmpl lvl="1">
            <p:tnLst>
              <p:par>
                <p:cTn presetID="53" presetClass="entr" presetSubtype="16" fill="hold" nodeType="withEffect">
                  <p:stCondLst>
                    <p:cond delay="300"/>
                  </p:stCondLst>
                  <p:childTnLst>
                    <p:set>
                      <p:cBhvr>
                        <p:cTn dur="1" fill="hold">
                          <p:stCondLst>
                            <p:cond delay="0"/>
                          </p:stCondLst>
                        </p:cTn>
                        <p:tgtEl>
                          <p:spTgt spid="25"/>
                        </p:tgtEl>
                        <p:attrNameLst>
                          <p:attrName>style.visibility</p:attrName>
                        </p:attrNameLst>
                      </p:cBhvr>
                      <p:to>
                        <p:strVal val="visible"/>
                      </p:to>
                    </p:set>
                    <p:anim calcmode="lin" valueType="num">
                      <p:cBhvr>
                        <p:cTn dur="400" fill="hold"/>
                        <p:tgtEl>
                          <p:spTgt spid="25"/>
                        </p:tgtEl>
                        <p:attrNameLst>
                          <p:attrName>ppt_w</p:attrName>
                        </p:attrNameLst>
                      </p:cBhvr>
                      <p:tavLst>
                        <p:tav tm="0">
                          <p:val>
                            <p:fltVal val="0"/>
                          </p:val>
                        </p:tav>
                        <p:tav tm="100000">
                          <p:val>
                            <p:strVal val="#ppt_w"/>
                          </p:val>
                        </p:tav>
                      </p:tavLst>
                    </p:anim>
                    <p:anim calcmode="lin" valueType="num">
                      <p:cBhvr>
                        <p:cTn dur="400" fill="hold"/>
                        <p:tgtEl>
                          <p:spTgt spid="25"/>
                        </p:tgtEl>
                        <p:attrNameLst>
                          <p:attrName>ppt_h</p:attrName>
                        </p:attrNameLst>
                      </p:cBhvr>
                      <p:tavLst>
                        <p:tav tm="0">
                          <p:val>
                            <p:fltVal val="0"/>
                          </p:val>
                        </p:tav>
                        <p:tav tm="100000">
                          <p:val>
                            <p:strVal val="#ppt_h"/>
                          </p:val>
                        </p:tav>
                      </p:tavLst>
                    </p:anim>
                    <p:animEffect transition="in" filter="fade">
                      <p:cBhvr>
                        <p:cTn dur="400"/>
                        <p:tgtEl>
                          <p:spTgt spid="25"/>
                        </p:tgtEl>
                      </p:cBhvr>
                    </p:animEffect>
                  </p:childTnLst>
                </p:cTn>
              </p:par>
            </p:tnLst>
          </p:tmpl>
        </p:tmplLst>
      </p:bldP>
      <p:bldP spid="4" grpId="0" build="p">
        <p:tmplLst>
          <p:tmpl lvl="1">
            <p:tnLst>
              <p:par>
                <p:cTn presetID="37" presetClass="entr" presetSubtype="0" fill="hold" nodeType="withEffect">
                  <p:stCondLst>
                    <p:cond delay="300"/>
                  </p:stCondLst>
                  <p:childTnLst>
                    <p:set>
                      <p:cBhvr>
                        <p:cTn dur="1" fill="hold">
                          <p:stCondLst>
                            <p:cond delay="0"/>
                          </p:stCondLst>
                        </p:cTn>
                        <p:tgtEl>
                          <p:spTgt spid="4"/>
                        </p:tgtEl>
                        <p:attrNameLst>
                          <p:attrName>style.visibility</p:attrName>
                        </p:attrNameLst>
                      </p:cBhvr>
                      <p:to>
                        <p:strVal val="visible"/>
                      </p:to>
                    </p:set>
                    <p:animEffect transition="in" filter="fade">
                      <p:cBhvr>
                        <p:cTn dur="600"/>
                        <p:tgtEl>
                          <p:spTgt spid="4"/>
                        </p:tgtEl>
                      </p:cBhvr>
                    </p:animEffect>
                    <p:anim calcmode="lin" valueType="num">
                      <p:cBhvr>
                        <p:cTn dur="600" fill="hold"/>
                        <p:tgtEl>
                          <p:spTgt spid="4"/>
                        </p:tgtEl>
                        <p:attrNameLst>
                          <p:attrName>ppt_x</p:attrName>
                        </p:attrNameLst>
                      </p:cBhvr>
                      <p:tavLst>
                        <p:tav tm="0">
                          <p:val>
                            <p:strVal val="#ppt_x"/>
                          </p:val>
                        </p:tav>
                        <p:tav tm="100000">
                          <p:val>
                            <p:strVal val="#ppt_x"/>
                          </p:val>
                        </p:tav>
                      </p:tavLst>
                    </p:anim>
                    <p:anim calcmode="lin" valueType="num">
                      <p:cBhvr>
                        <p:cTn dur="540" decel="100000" fill="hold"/>
                        <p:tgtEl>
                          <p:spTgt spid="4"/>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Profile team 3">
    <p:spTree>
      <p:nvGrpSpPr>
        <p:cNvPr id="1" name=""/>
        <p:cNvGrpSpPr/>
        <p:nvPr/>
      </p:nvGrpSpPr>
      <p:grpSpPr>
        <a:xfrm>
          <a:off x="0" y="0"/>
          <a:ext cx="0" cy="0"/>
          <a:chOff x="0" y="0"/>
          <a:chExt cx="0" cy="0"/>
        </a:xfrm>
      </p:grpSpPr>
      <p:sp>
        <p:nvSpPr>
          <p:cNvPr id="18" name="Picture Placeholder 2"/>
          <p:cNvSpPr>
            <a:spLocks noGrp="1"/>
          </p:cNvSpPr>
          <p:nvPr>
            <p:ph type="pic" sz="quarter" idx="13"/>
          </p:nvPr>
        </p:nvSpPr>
        <p:spPr>
          <a:xfrm>
            <a:off x="0" y="0"/>
            <a:ext cx="2286000" cy="3471342"/>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46" name="Rectangle 45"/>
          <p:cNvSpPr/>
          <p:nvPr userDrawn="1"/>
        </p:nvSpPr>
        <p:spPr>
          <a:xfrm>
            <a:off x="0" y="3467092"/>
            <a:ext cx="2304000" cy="171874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58" name="Text Placeholder 5"/>
          <p:cNvSpPr>
            <a:spLocks noGrp="1"/>
          </p:cNvSpPr>
          <p:nvPr>
            <p:ph type="body" sz="quarter" idx="26" hasCustomPrompt="1"/>
          </p:nvPr>
        </p:nvSpPr>
        <p:spPr>
          <a:xfrm>
            <a:off x="296336" y="3943555"/>
            <a:ext cx="1761067" cy="213595"/>
          </a:xfrm>
          <a:prstGeom prst="rect">
            <a:avLst/>
          </a:prstGeom>
        </p:spPr>
        <p:txBody>
          <a:bodyPr lIns="68580" tIns="34290" rIns="68580" bIns="34290">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59" name="Text Placeholder 5"/>
          <p:cNvSpPr>
            <a:spLocks noGrp="1"/>
          </p:cNvSpPr>
          <p:nvPr>
            <p:ph type="body" sz="quarter" idx="27" hasCustomPrompt="1"/>
          </p:nvPr>
        </p:nvSpPr>
        <p:spPr>
          <a:xfrm>
            <a:off x="296336" y="4163684"/>
            <a:ext cx="1761067" cy="645386"/>
          </a:xfrm>
          <a:prstGeom prst="rect">
            <a:avLst/>
          </a:prstGeom>
        </p:spPr>
        <p:txBody>
          <a:bodyPr lIns="68580" tIns="34290" rIns="68580" bIns="34290">
            <a:noAutofit/>
          </a:bodyPr>
          <a:lstStyle>
            <a:lvl1pPr marL="0" indent="0" algn="ctr">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
        <p:nvSpPr>
          <p:cNvPr id="27" name="Rectangle 26"/>
          <p:cNvSpPr/>
          <p:nvPr userDrawn="1"/>
        </p:nvSpPr>
        <p:spPr>
          <a:xfrm>
            <a:off x="2294466" y="3467092"/>
            <a:ext cx="2304000" cy="171874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28" name="Text Placeholder 5"/>
          <p:cNvSpPr>
            <a:spLocks noGrp="1"/>
          </p:cNvSpPr>
          <p:nvPr>
            <p:ph type="body" sz="quarter" idx="28" hasCustomPrompt="1"/>
          </p:nvPr>
        </p:nvSpPr>
        <p:spPr>
          <a:xfrm>
            <a:off x="2590802" y="3943555"/>
            <a:ext cx="1761067" cy="213595"/>
          </a:xfrm>
          <a:prstGeom prst="rect">
            <a:avLst/>
          </a:prstGeom>
        </p:spPr>
        <p:txBody>
          <a:bodyPr lIns="68580" tIns="34290" rIns="68580" bIns="34290">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29" name="Text Placeholder 5"/>
          <p:cNvSpPr>
            <a:spLocks noGrp="1"/>
          </p:cNvSpPr>
          <p:nvPr>
            <p:ph type="body" sz="quarter" idx="29" hasCustomPrompt="1"/>
          </p:nvPr>
        </p:nvSpPr>
        <p:spPr>
          <a:xfrm>
            <a:off x="2590802" y="4163684"/>
            <a:ext cx="1761067" cy="645386"/>
          </a:xfrm>
          <a:prstGeom prst="rect">
            <a:avLst/>
          </a:prstGeom>
        </p:spPr>
        <p:txBody>
          <a:bodyPr lIns="68580" tIns="34290" rIns="68580" bIns="34290">
            <a:noAutofit/>
          </a:bodyPr>
          <a:lstStyle>
            <a:lvl1pPr marL="0" indent="0" algn="ctr">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
        <p:nvSpPr>
          <p:cNvPr id="34" name="Rectangle 33"/>
          <p:cNvSpPr/>
          <p:nvPr userDrawn="1"/>
        </p:nvSpPr>
        <p:spPr>
          <a:xfrm>
            <a:off x="4597400" y="3467092"/>
            <a:ext cx="2304000" cy="171874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35" name="Text Placeholder 5"/>
          <p:cNvSpPr>
            <a:spLocks noGrp="1"/>
          </p:cNvSpPr>
          <p:nvPr>
            <p:ph type="body" sz="quarter" idx="30" hasCustomPrompt="1"/>
          </p:nvPr>
        </p:nvSpPr>
        <p:spPr>
          <a:xfrm>
            <a:off x="4893736" y="3943555"/>
            <a:ext cx="1761067" cy="213595"/>
          </a:xfrm>
          <a:prstGeom prst="rect">
            <a:avLst/>
          </a:prstGeom>
        </p:spPr>
        <p:txBody>
          <a:bodyPr lIns="68580" tIns="34290" rIns="68580" bIns="34290">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36" name="Text Placeholder 5"/>
          <p:cNvSpPr>
            <a:spLocks noGrp="1"/>
          </p:cNvSpPr>
          <p:nvPr>
            <p:ph type="body" sz="quarter" idx="31" hasCustomPrompt="1"/>
          </p:nvPr>
        </p:nvSpPr>
        <p:spPr>
          <a:xfrm>
            <a:off x="4893736" y="4163684"/>
            <a:ext cx="1761067" cy="645386"/>
          </a:xfrm>
          <a:prstGeom prst="rect">
            <a:avLst/>
          </a:prstGeom>
        </p:spPr>
        <p:txBody>
          <a:bodyPr lIns="68580" tIns="34290" rIns="68580" bIns="34290">
            <a:noAutofit/>
          </a:bodyPr>
          <a:lstStyle>
            <a:lvl1pPr marL="0" indent="0" algn="ctr">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
        <p:nvSpPr>
          <p:cNvPr id="37" name="Rectangle 36"/>
          <p:cNvSpPr/>
          <p:nvPr userDrawn="1"/>
        </p:nvSpPr>
        <p:spPr>
          <a:xfrm>
            <a:off x="6840000" y="3467092"/>
            <a:ext cx="2304000" cy="171874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38" name="Text Placeholder 5"/>
          <p:cNvSpPr>
            <a:spLocks noGrp="1"/>
          </p:cNvSpPr>
          <p:nvPr>
            <p:ph type="body" sz="quarter" idx="32" hasCustomPrompt="1"/>
          </p:nvPr>
        </p:nvSpPr>
        <p:spPr>
          <a:xfrm>
            <a:off x="7136336" y="3943555"/>
            <a:ext cx="1761067" cy="213595"/>
          </a:xfrm>
          <a:prstGeom prst="rect">
            <a:avLst/>
          </a:prstGeom>
        </p:spPr>
        <p:txBody>
          <a:bodyPr lIns="68580" tIns="34290" rIns="68580" bIns="34290">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39" name="Text Placeholder 5"/>
          <p:cNvSpPr>
            <a:spLocks noGrp="1"/>
          </p:cNvSpPr>
          <p:nvPr>
            <p:ph type="body" sz="quarter" idx="33" hasCustomPrompt="1"/>
          </p:nvPr>
        </p:nvSpPr>
        <p:spPr>
          <a:xfrm>
            <a:off x="7136336" y="4163684"/>
            <a:ext cx="1761067" cy="645386"/>
          </a:xfrm>
          <a:prstGeom prst="rect">
            <a:avLst/>
          </a:prstGeom>
        </p:spPr>
        <p:txBody>
          <a:bodyPr lIns="68580" tIns="34290" rIns="68580" bIns="34290">
            <a:noAutofit/>
          </a:bodyPr>
          <a:lstStyle>
            <a:lvl1pPr marL="0" indent="0" algn="ctr">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
        <p:nvSpPr>
          <p:cNvPr id="40" name="Picture Placeholder 2"/>
          <p:cNvSpPr>
            <a:spLocks noGrp="1"/>
          </p:cNvSpPr>
          <p:nvPr>
            <p:ph type="pic" sz="quarter" idx="34"/>
          </p:nvPr>
        </p:nvSpPr>
        <p:spPr>
          <a:xfrm>
            <a:off x="2285998" y="0"/>
            <a:ext cx="2311401" cy="3471342"/>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41" name="Picture Placeholder 2"/>
          <p:cNvSpPr>
            <a:spLocks noGrp="1"/>
          </p:cNvSpPr>
          <p:nvPr>
            <p:ph type="pic" sz="quarter" idx="35"/>
          </p:nvPr>
        </p:nvSpPr>
        <p:spPr>
          <a:xfrm>
            <a:off x="4597400" y="0"/>
            <a:ext cx="2252133" cy="3471342"/>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42" name="Picture Placeholder 2"/>
          <p:cNvSpPr>
            <a:spLocks noGrp="1"/>
          </p:cNvSpPr>
          <p:nvPr>
            <p:ph type="pic" sz="quarter" idx="36"/>
          </p:nvPr>
        </p:nvSpPr>
        <p:spPr>
          <a:xfrm>
            <a:off x="6849533" y="0"/>
            <a:ext cx="2302934" cy="3471342"/>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Tree>
    <p:extLst>
      <p:ext uri="{BB962C8B-B14F-4D97-AF65-F5344CB8AC3E}">
        <p14:creationId xmlns:p14="http://schemas.microsoft.com/office/powerpoint/2010/main" val="214121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30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37" presetClass="entr" presetSubtype="0" fill="hold" grpId="0" nodeType="withEffect">
                                  <p:stCondLst>
                                    <p:cond delay="300"/>
                                  </p:stCondLst>
                                  <p:childTnLst>
                                    <p:set>
                                      <p:cBhvr>
                                        <p:cTn id="9" dur="1" fill="hold">
                                          <p:stCondLst>
                                            <p:cond delay="0"/>
                                          </p:stCondLst>
                                        </p:cTn>
                                        <p:tgtEl>
                                          <p:spTgt spid="58">
                                            <p:txEl>
                                              <p:pRg st="0" end="0"/>
                                            </p:txEl>
                                          </p:spTgt>
                                        </p:tgtEl>
                                        <p:attrNameLst>
                                          <p:attrName>style.visibility</p:attrName>
                                        </p:attrNameLst>
                                      </p:cBhvr>
                                      <p:to>
                                        <p:strVal val="visible"/>
                                      </p:to>
                                    </p:set>
                                    <p:animEffect transition="in" filter="fade">
                                      <p:cBhvr>
                                        <p:cTn id="10" dur="600"/>
                                        <p:tgtEl>
                                          <p:spTgt spid="58">
                                            <p:txEl>
                                              <p:pRg st="0" end="0"/>
                                            </p:txEl>
                                          </p:spTgt>
                                        </p:tgtEl>
                                      </p:cBhvr>
                                    </p:animEffect>
                                    <p:anim calcmode="lin" valueType="num">
                                      <p:cBhvr>
                                        <p:cTn id="11" dur="600" fill="hold"/>
                                        <p:tgtEl>
                                          <p:spTgt spid="58">
                                            <p:txEl>
                                              <p:pRg st="0" end="0"/>
                                            </p:txEl>
                                          </p:spTgt>
                                        </p:tgtEl>
                                        <p:attrNameLst>
                                          <p:attrName>ppt_x</p:attrName>
                                        </p:attrNameLst>
                                      </p:cBhvr>
                                      <p:tavLst>
                                        <p:tav tm="0">
                                          <p:val>
                                            <p:strVal val="#ppt_x"/>
                                          </p:val>
                                        </p:tav>
                                        <p:tav tm="100000">
                                          <p:val>
                                            <p:strVal val="#ppt_x"/>
                                          </p:val>
                                        </p:tav>
                                      </p:tavLst>
                                    </p:anim>
                                    <p:anim calcmode="lin" valueType="num">
                                      <p:cBhvr>
                                        <p:cTn id="12" dur="540" decel="100000" fill="hold"/>
                                        <p:tgtEl>
                                          <p:spTgt spid="58">
                                            <p:txEl>
                                              <p:pRg st="0" end="0"/>
                                            </p:txEl>
                                          </p:spTgt>
                                        </p:tgtEl>
                                        <p:attrNameLst>
                                          <p:attrName>ppt_y</p:attrName>
                                        </p:attrNameLst>
                                      </p:cBhvr>
                                      <p:tavLst>
                                        <p:tav tm="0">
                                          <p:val>
                                            <p:strVal val="#ppt_y+1"/>
                                          </p:val>
                                        </p:tav>
                                        <p:tav tm="100000">
                                          <p:val>
                                            <p:strVal val="#ppt_y-.03"/>
                                          </p:val>
                                        </p:tav>
                                      </p:tavLst>
                                    </p:anim>
                                    <p:anim calcmode="lin" valueType="num">
                                      <p:cBhvr>
                                        <p:cTn id="13" dur="60" accel="100000" fill="hold">
                                          <p:stCondLst>
                                            <p:cond delay="540"/>
                                          </p:stCondLst>
                                        </p:cTn>
                                        <p:tgtEl>
                                          <p:spTgt spid="58">
                                            <p:txEl>
                                              <p:pRg st="0" end="0"/>
                                            </p:txEl>
                                          </p:spTgt>
                                        </p:tgtEl>
                                        <p:attrNameLst>
                                          <p:attrName>ppt_y</p:attrName>
                                        </p:attrNameLst>
                                      </p:cBhvr>
                                      <p:tavLst>
                                        <p:tav tm="0">
                                          <p:val>
                                            <p:strVal val="#ppt_y-.03"/>
                                          </p:val>
                                        </p:tav>
                                        <p:tav tm="100000">
                                          <p:val>
                                            <p:strVal val="#ppt_y"/>
                                          </p:val>
                                        </p:tav>
                                      </p:tavLst>
                                    </p:anim>
                                  </p:childTnLst>
                                </p:cTn>
                              </p:par>
                              <p:par>
                                <p:cTn id="14" presetID="37" presetClass="entr" presetSubtype="0" fill="hold" grpId="0" nodeType="withEffect">
                                  <p:stCondLst>
                                    <p:cond delay="300"/>
                                  </p:stCondLst>
                                  <p:childTnLst>
                                    <p:set>
                                      <p:cBhvr>
                                        <p:cTn id="15" dur="1" fill="hold">
                                          <p:stCondLst>
                                            <p:cond delay="0"/>
                                          </p:stCondLst>
                                        </p:cTn>
                                        <p:tgtEl>
                                          <p:spTgt spid="59">
                                            <p:txEl>
                                              <p:pRg st="0" end="0"/>
                                            </p:txEl>
                                          </p:spTgt>
                                        </p:tgtEl>
                                        <p:attrNameLst>
                                          <p:attrName>style.visibility</p:attrName>
                                        </p:attrNameLst>
                                      </p:cBhvr>
                                      <p:to>
                                        <p:strVal val="visible"/>
                                      </p:to>
                                    </p:set>
                                    <p:animEffect transition="in" filter="fade">
                                      <p:cBhvr>
                                        <p:cTn id="16" dur="600"/>
                                        <p:tgtEl>
                                          <p:spTgt spid="59">
                                            <p:txEl>
                                              <p:pRg st="0" end="0"/>
                                            </p:txEl>
                                          </p:spTgt>
                                        </p:tgtEl>
                                      </p:cBhvr>
                                    </p:animEffect>
                                    <p:anim calcmode="lin" valueType="num">
                                      <p:cBhvr>
                                        <p:cTn id="17" dur="60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18" dur="540" decel="100000" fill="hold"/>
                                        <p:tgtEl>
                                          <p:spTgt spid="59">
                                            <p:txEl>
                                              <p:pRg st="0" end="0"/>
                                            </p:txEl>
                                          </p:spTgt>
                                        </p:tgtEl>
                                        <p:attrNameLst>
                                          <p:attrName>ppt_y</p:attrName>
                                        </p:attrNameLst>
                                      </p:cBhvr>
                                      <p:tavLst>
                                        <p:tav tm="0">
                                          <p:val>
                                            <p:strVal val="#ppt_y+1"/>
                                          </p:val>
                                        </p:tav>
                                        <p:tav tm="100000">
                                          <p:val>
                                            <p:strVal val="#ppt_y-.03"/>
                                          </p:val>
                                        </p:tav>
                                      </p:tavLst>
                                    </p:anim>
                                    <p:anim calcmode="lin" valueType="num">
                                      <p:cBhvr>
                                        <p:cTn id="19" dur="60" accel="100000" fill="hold">
                                          <p:stCondLst>
                                            <p:cond delay="540"/>
                                          </p:stCondLst>
                                        </p:cTn>
                                        <p:tgtEl>
                                          <p:spTgt spid="59">
                                            <p:txEl>
                                              <p:pRg st="0" end="0"/>
                                            </p:txEl>
                                          </p:spTgt>
                                        </p:tgtEl>
                                        <p:attrNameLst>
                                          <p:attrName>ppt_y</p:attrName>
                                        </p:attrNameLst>
                                      </p:cBhvr>
                                      <p:tavLst>
                                        <p:tav tm="0">
                                          <p:val>
                                            <p:strVal val="#ppt_y-.03"/>
                                          </p:val>
                                        </p:tav>
                                        <p:tav tm="100000">
                                          <p:val>
                                            <p:strVal val="#ppt_y"/>
                                          </p:val>
                                        </p:tav>
                                      </p:tavLst>
                                    </p:anim>
                                  </p:childTnLst>
                                </p:cTn>
                              </p:par>
                              <p:par>
                                <p:cTn id="20" presetID="37" presetClass="entr" presetSubtype="0" fill="hold" grpId="0" nodeType="withEffect">
                                  <p:stCondLst>
                                    <p:cond delay="300"/>
                                  </p:stCondLst>
                                  <p:childTnLst>
                                    <p:set>
                                      <p:cBhvr>
                                        <p:cTn id="21" dur="1" fill="hold">
                                          <p:stCondLst>
                                            <p:cond delay="0"/>
                                          </p:stCondLst>
                                        </p:cTn>
                                        <p:tgtEl>
                                          <p:spTgt spid="28">
                                            <p:txEl>
                                              <p:pRg st="0" end="0"/>
                                            </p:txEl>
                                          </p:spTgt>
                                        </p:tgtEl>
                                        <p:attrNameLst>
                                          <p:attrName>style.visibility</p:attrName>
                                        </p:attrNameLst>
                                      </p:cBhvr>
                                      <p:to>
                                        <p:strVal val="visible"/>
                                      </p:to>
                                    </p:set>
                                    <p:animEffect transition="in" filter="fade">
                                      <p:cBhvr>
                                        <p:cTn id="22" dur="600"/>
                                        <p:tgtEl>
                                          <p:spTgt spid="28">
                                            <p:txEl>
                                              <p:pRg st="0" end="0"/>
                                            </p:txEl>
                                          </p:spTgt>
                                        </p:tgtEl>
                                      </p:cBhvr>
                                    </p:animEffect>
                                    <p:anim calcmode="lin" valueType="num">
                                      <p:cBhvr>
                                        <p:cTn id="23" dur="6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24" dur="540" decel="100000" fill="hold"/>
                                        <p:tgtEl>
                                          <p:spTgt spid="28">
                                            <p:txEl>
                                              <p:pRg st="0" end="0"/>
                                            </p:txEl>
                                          </p:spTgt>
                                        </p:tgtEl>
                                        <p:attrNameLst>
                                          <p:attrName>ppt_y</p:attrName>
                                        </p:attrNameLst>
                                      </p:cBhvr>
                                      <p:tavLst>
                                        <p:tav tm="0">
                                          <p:val>
                                            <p:strVal val="#ppt_y+1"/>
                                          </p:val>
                                        </p:tav>
                                        <p:tav tm="100000">
                                          <p:val>
                                            <p:strVal val="#ppt_y-.03"/>
                                          </p:val>
                                        </p:tav>
                                      </p:tavLst>
                                    </p:anim>
                                    <p:anim calcmode="lin" valueType="num">
                                      <p:cBhvr>
                                        <p:cTn id="25" dur="60" accel="100000" fill="hold">
                                          <p:stCondLst>
                                            <p:cond delay="540"/>
                                          </p:stCondLst>
                                        </p:cTn>
                                        <p:tgtEl>
                                          <p:spTgt spid="28">
                                            <p:txEl>
                                              <p:pRg st="0" end="0"/>
                                            </p:txEl>
                                          </p:spTgt>
                                        </p:tgtEl>
                                        <p:attrNameLst>
                                          <p:attrName>ppt_y</p:attrName>
                                        </p:attrNameLst>
                                      </p:cBhvr>
                                      <p:tavLst>
                                        <p:tav tm="0">
                                          <p:val>
                                            <p:strVal val="#ppt_y-.03"/>
                                          </p:val>
                                        </p:tav>
                                        <p:tav tm="100000">
                                          <p:val>
                                            <p:strVal val="#ppt_y"/>
                                          </p:val>
                                        </p:tav>
                                      </p:tavLst>
                                    </p:anim>
                                  </p:childTnLst>
                                </p:cTn>
                              </p:par>
                              <p:par>
                                <p:cTn id="26" presetID="37" presetClass="entr" presetSubtype="0" fill="hold" grpId="0" nodeType="withEffect">
                                  <p:stCondLst>
                                    <p:cond delay="300"/>
                                  </p:stCondLst>
                                  <p:childTnLst>
                                    <p:set>
                                      <p:cBhvr>
                                        <p:cTn id="27" dur="1" fill="hold">
                                          <p:stCondLst>
                                            <p:cond delay="0"/>
                                          </p:stCondLst>
                                        </p:cTn>
                                        <p:tgtEl>
                                          <p:spTgt spid="29">
                                            <p:txEl>
                                              <p:pRg st="0" end="0"/>
                                            </p:txEl>
                                          </p:spTgt>
                                        </p:tgtEl>
                                        <p:attrNameLst>
                                          <p:attrName>style.visibility</p:attrName>
                                        </p:attrNameLst>
                                      </p:cBhvr>
                                      <p:to>
                                        <p:strVal val="visible"/>
                                      </p:to>
                                    </p:set>
                                    <p:animEffect transition="in" filter="fade">
                                      <p:cBhvr>
                                        <p:cTn id="28" dur="600"/>
                                        <p:tgtEl>
                                          <p:spTgt spid="29">
                                            <p:txEl>
                                              <p:pRg st="0" end="0"/>
                                            </p:txEl>
                                          </p:spTgt>
                                        </p:tgtEl>
                                      </p:cBhvr>
                                    </p:animEffect>
                                    <p:anim calcmode="lin" valueType="num">
                                      <p:cBhvr>
                                        <p:cTn id="29" dur="6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30" dur="540" decel="100000" fill="hold"/>
                                        <p:tgtEl>
                                          <p:spTgt spid="29">
                                            <p:txEl>
                                              <p:pRg st="0" end="0"/>
                                            </p:txEl>
                                          </p:spTgt>
                                        </p:tgtEl>
                                        <p:attrNameLst>
                                          <p:attrName>ppt_y</p:attrName>
                                        </p:attrNameLst>
                                      </p:cBhvr>
                                      <p:tavLst>
                                        <p:tav tm="0">
                                          <p:val>
                                            <p:strVal val="#ppt_y+1"/>
                                          </p:val>
                                        </p:tav>
                                        <p:tav tm="100000">
                                          <p:val>
                                            <p:strVal val="#ppt_y-.03"/>
                                          </p:val>
                                        </p:tav>
                                      </p:tavLst>
                                    </p:anim>
                                    <p:anim calcmode="lin" valueType="num">
                                      <p:cBhvr>
                                        <p:cTn id="31" dur="60" accel="100000" fill="hold">
                                          <p:stCondLst>
                                            <p:cond delay="540"/>
                                          </p:stCondLst>
                                        </p:cTn>
                                        <p:tgtEl>
                                          <p:spTgt spid="29">
                                            <p:txEl>
                                              <p:pRg st="0" end="0"/>
                                            </p:txEl>
                                          </p:spTgt>
                                        </p:tgtEl>
                                        <p:attrNameLst>
                                          <p:attrName>ppt_y</p:attrName>
                                        </p:attrNameLst>
                                      </p:cBhvr>
                                      <p:tavLst>
                                        <p:tav tm="0">
                                          <p:val>
                                            <p:strVal val="#ppt_y-.03"/>
                                          </p:val>
                                        </p:tav>
                                        <p:tav tm="100000">
                                          <p:val>
                                            <p:strVal val="#ppt_y"/>
                                          </p:val>
                                        </p:tav>
                                      </p:tavLst>
                                    </p:anim>
                                  </p:childTnLst>
                                </p:cTn>
                              </p:par>
                              <p:par>
                                <p:cTn id="32" presetID="37" presetClass="entr" presetSubtype="0" fill="hold" grpId="0" nodeType="withEffect">
                                  <p:stCondLst>
                                    <p:cond delay="30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600"/>
                                        <p:tgtEl>
                                          <p:spTgt spid="35">
                                            <p:txEl>
                                              <p:pRg st="0" end="0"/>
                                            </p:txEl>
                                          </p:spTgt>
                                        </p:tgtEl>
                                      </p:cBhvr>
                                    </p:animEffect>
                                    <p:anim calcmode="lin" valueType="num">
                                      <p:cBhvr>
                                        <p:cTn id="35" dur="6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36" dur="540" decel="100000" fill="hold"/>
                                        <p:tgtEl>
                                          <p:spTgt spid="35">
                                            <p:txEl>
                                              <p:pRg st="0" end="0"/>
                                            </p:txEl>
                                          </p:spTgt>
                                        </p:tgtEl>
                                        <p:attrNameLst>
                                          <p:attrName>ppt_y</p:attrName>
                                        </p:attrNameLst>
                                      </p:cBhvr>
                                      <p:tavLst>
                                        <p:tav tm="0">
                                          <p:val>
                                            <p:strVal val="#ppt_y+1"/>
                                          </p:val>
                                        </p:tav>
                                        <p:tav tm="100000">
                                          <p:val>
                                            <p:strVal val="#ppt_y-.03"/>
                                          </p:val>
                                        </p:tav>
                                      </p:tavLst>
                                    </p:anim>
                                    <p:anim calcmode="lin" valueType="num">
                                      <p:cBhvr>
                                        <p:cTn id="37" dur="60" accel="100000" fill="hold">
                                          <p:stCondLst>
                                            <p:cond delay="540"/>
                                          </p:stCondLst>
                                        </p:cTn>
                                        <p:tgtEl>
                                          <p:spTgt spid="35">
                                            <p:txEl>
                                              <p:pRg st="0" end="0"/>
                                            </p:txEl>
                                          </p:spTgt>
                                        </p:tgtEl>
                                        <p:attrNameLst>
                                          <p:attrName>ppt_y</p:attrName>
                                        </p:attrNameLst>
                                      </p:cBhvr>
                                      <p:tavLst>
                                        <p:tav tm="0">
                                          <p:val>
                                            <p:strVal val="#ppt_y-.03"/>
                                          </p:val>
                                        </p:tav>
                                        <p:tav tm="100000">
                                          <p:val>
                                            <p:strVal val="#ppt_y"/>
                                          </p:val>
                                        </p:tav>
                                      </p:tavLst>
                                    </p:anim>
                                  </p:childTnLst>
                                </p:cTn>
                              </p:par>
                              <p:par>
                                <p:cTn id="38" presetID="37" presetClass="entr" presetSubtype="0" fill="hold" grpId="0" nodeType="withEffect">
                                  <p:stCondLst>
                                    <p:cond delay="300"/>
                                  </p:stCondLst>
                                  <p:childTnLst>
                                    <p:set>
                                      <p:cBhvr>
                                        <p:cTn id="39" dur="1" fill="hold">
                                          <p:stCondLst>
                                            <p:cond delay="0"/>
                                          </p:stCondLst>
                                        </p:cTn>
                                        <p:tgtEl>
                                          <p:spTgt spid="36">
                                            <p:txEl>
                                              <p:pRg st="0" end="0"/>
                                            </p:txEl>
                                          </p:spTgt>
                                        </p:tgtEl>
                                        <p:attrNameLst>
                                          <p:attrName>style.visibility</p:attrName>
                                        </p:attrNameLst>
                                      </p:cBhvr>
                                      <p:to>
                                        <p:strVal val="visible"/>
                                      </p:to>
                                    </p:set>
                                    <p:animEffect transition="in" filter="fade">
                                      <p:cBhvr>
                                        <p:cTn id="40" dur="600"/>
                                        <p:tgtEl>
                                          <p:spTgt spid="36">
                                            <p:txEl>
                                              <p:pRg st="0" end="0"/>
                                            </p:txEl>
                                          </p:spTgt>
                                        </p:tgtEl>
                                      </p:cBhvr>
                                    </p:animEffect>
                                    <p:anim calcmode="lin" valueType="num">
                                      <p:cBhvr>
                                        <p:cTn id="41" dur="6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42" dur="540" decel="100000" fill="hold"/>
                                        <p:tgtEl>
                                          <p:spTgt spid="36">
                                            <p:txEl>
                                              <p:pRg st="0" end="0"/>
                                            </p:txEl>
                                          </p:spTgt>
                                        </p:tgtEl>
                                        <p:attrNameLst>
                                          <p:attrName>ppt_y</p:attrName>
                                        </p:attrNameLst>
                                      </p:cBhvr>
                                      <p:tavLst>
                                        <p:tav tm="0">
                                          <p:val>
                                            <p:strVal val="#ppt_y+1"/>
                                          </p:val>
                                        </p:tav>
                                        <p:tav tm="100000">
                                          <p:val>
                                            <p:strVal val="#ppt_y-.03"/>
                                          </p:val>
                                        </p:tav>
                                      </p:tavLst>
                                    </p:anim>
                                    <p:anim calcmode="lin" valueType="num">
                                      <p:cBhvr>
                                        <p:cTn id="43" dur="60" accel="100000" fill="hold">
                                          <p:stCondLst>
                                            <p:cond delay="540"/>
                                          </p:stCondLst>
                                        </p:cTn>
                                        <p:tgtEl>
                                          <p:spTgt spid="36">
                                            <p:txEl>
                                              <p:pRg st="0" end="0"/>
                                            </p:txEl>
                                          </p:spTgt>
                                        </p:tgtEl>
                                        <p:attrNameLst>
                                          <p:attrName>ppt_y</p:attrName>
                                        </p:attrNameLst>
                                      </p:cBhvr>
                                      <p:tavLst>
                                        <p:tav tm="0">
                                          <p:val>
                                            <p:strVal val="#ppt_y-.03"/>
                                          </p:val>
                                        </p:tav>
                                        <p:tav tm="100000">
                                          <p:val>
                                            <p:strVal val="#ppt_y"/>
                                          </p:val>
                                        </p:tav>
                                      </p:tavLst>
                                    </p:anim>
                                  </p:childTnLst>
                                </p:cTn>
                              </p:par>
                              <p:par>
                                <p:cTn id="44" presetID="37" presetClass="entr" presetSubtype="0" fill="hold" grpId="0" nodeType="withEffect">
                                  <p:stCondLst>
                                    <p:cond delay="300"/>
                                  </p:stCondLst>
                                  <p:childTnLst>
                                    <p:set>
                                      <p:cBhvr>
                                        <p:cTn id="45" dur="1" fill="hold">
                                          <p:stCondLst>
                                            <p:cond delay="0"/>
                                          </p:stCondLst>
                                        </p:cTn>
                                        <p:tgtEl>
                                          <p:spTgt spid="38">
                                            <p:txEl>
                                              <p:pRg st="0" end="0"/>
                                            </p:txEl>
                                          </p:spTgt>
                                        </p:tgtEl>
                                        <p:attrNameLst>
                                          <p:attrName>style.visibility</p:attrName>
                                        </p:attrNameLst>
                                      </p:cBhvr>
                                      <p:to>
                                        <p:strVal val="visible"/>
                                      </p:to>
                                    </p:set>
                                    <p:animEffect transition="in" filter="fade">
                                      <p:cBhvr>
                                        <p:cTn id="46" dur="600"/>
                                        <p:tgtEl>
                                          <p:spTgt spid="38">
                                            <p:txEl>
                                              <p:pRg st="0" end="0"/>
                                            </p:txEl>
                                          </p:spTgt>
                                        </p:tgtEl>
                                      </p:cBhvr>
                                    </p:animEffect>
                                    <p:anim calcmode="lin" valueType="num">
                                      <p:cBhvr>
                                        <p:cTn id="47" dur="6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48" dur="540" decel="100000" fill="hold"/>
                                        <p:tgtEl>
                                          <p:spTgt spid="38">
                                            <p:txEl>
                                              <p:pRg st="0" end="0"/>
                                            </p:txEl>
                                          </p:spTgt>
                                        </p:tgtEl>
                                        <p:attrNameLst>
                                          <p:attrName>ppt_y</p:attrName>
                                        </p:attrNameLst>
                                      </p:cBhvr>
                                      <p:tavLst>
                                        <p:tav tm="0">
                                          <p:val>
                                            <p:strVal val="#ppt_y+1"/>
                                          </p:val>
                                        </p:tav>
                                        <p:tav tm="100000">
                                          <p:val>
                                            <p:strVal val="#ppt_y-.03"/>
                                          </p:val>
                                        </p:tav>
                                      </p:tavLst>
                                    </p:anim>
                                    <p:anim calcmode="lin" valueType="num">
                                      <p:cBhvr>
                                        <p:cTn id="49" dur="60" accel="100000" fill="hold">
                                          <p:stCondLst>
                                            <p:cond delay="540"/>
                                          </p:stCondLst>
                                        </p:cTn>
                                        <p:tgtEl>
                                          <p:spTgt spid="38">
                                            <p:txEl>
                                              <p:pRg st="0" end="0"/>
                                            </p:txEl>
                                          </p:spTgt>
                                        </p:tgtEl>
                                        <p:attrNameLst>
                                          <p:attrName>ppt_y</p:attrName>
                                        </p:attrNameLst>
                                      </p:cBhvr>
                                      <p:tavLst>
                                        <p:tav tm="0">
                                          <p:val>
                                            <p:strVal val="#ppt_y-.03"/>
                                          </p:val>
                                        </p:tav>
                                        <p:tav tm="100000">
                                          <p:val>
                                            <p:strVal val="#ppt_y"/>
                                          </p:val>
                                        </p:tav>
                                      </p:tavLst>
                                    </p:anim>
                                  </p:childTnLst>
                                </p:cTn>
                              </p:par>
                              <p:par>
                                <p:cTn id="50" presetID="37" presetClass="entr" presetSubtype="0" fill="hold" grpId="0" nodeType="withEffect">
                                  <p:stCondLst>
                                    <p:cond delay="300"/>
                                  </p:stCondLst>
                                  <p:childTnLst>
                                    <p:set>
                                      <p:cBhvr>
                                        <p:cTn id="51" dur="1" fill="hold">
                                          <p:stCondLst>
                                            <p:cond delay="0"/>
                                          </p:stCondLst>
                                        </p:cTn>
                                        <p:tgtEl>
                                          <p:spTgt spid="39">
                                            <p:txEl>
                                              <p:pRg st="0" end="0"/>
                                            </p:txEl>
                                          </p:spTgt>
                                        </p:tgtEl>
                                        <p:attrNameLst>
                                          <p:attrName>style.visibility</p:attrName>
                                        </p:attrNameLst>
                                      </p:cBhvr>
                                      <p:to>
                                        <p:strVal val="visible"/>
                                      </p:to>
                                    </p:set>
                                    <p:animEffect transition="in" filter="fade">
                                      <p:cBhvr>
                                        <p:cTn id="52" dur="600"/>
                                        <p:tgtEl>
                                          <p:spTgt spid="39">
                                            <p:txEl>
                                              <p:pRg st="0" end="0"/>
                                            </p:txEl>
                                          </p:spTgt>
                                        </p:tgtEl>
                                      </p:cBhvr>
                                    </p:animEffect>
                                    <p:anim calcmode="lin" valueType="num">
                                      <p:cBhvr>
                                        <p:cTn id="53" dur="600" fill="hold"/>
                                        <p:tgtEl>
                                          <p:spTgt spid="39">
                                            <p:txEl>
                                              <p:pRg st="0" end="0"/>
                                            </p:txEl>
                                          </p:spTgt>
                                        </p:tgtEl>
                                        <p:attrNameLst>
                                          <p:attrName>ppt_x</p:attrName>
                                        </p:attrNameLst>
                                      </p:cBhvr>
                                      <p:tavLst>
                                        <p:tav tm="0">
                                          <p:val>
                                            <p:strVal val="#ppt_x"/>
                                          </p:val>
                                        </p:tav>
                                        <p:tav tm="100000">
                                          <p:val>
                                            <p:strVal val="#ppt_x"/>
                                          </p:val>
                                        </p:tav>
                                      </p:tavLst>
                                    </p:anim>
                                    <p:anim calcmode="lin" valueType="num">
                                      <p:cBhvr>
                                        <p:cTn id="54" dur="540" decel="100000" fill="hold"/>
                                        <p:tgtEl>
                                          <p:spTgt spid="39">
                                            <p:txEl>
                                              <p:pRg st="0" end="0"/>
                                            </p:txEl>
                                          </p:spTgt>
                                        </p:tgtEl>
                                        <p:attrNameLst>
                                          <p:attrName>ppt_y</p:attrName>
                                        </p:attrNameLst>
                                      </p:cBhvr>
                                      <p:tavLst>
                                        <p:tav tm="0">
                                          <p:val>
                                            <p:strVal val="#ppt_y+1"/>
                                          </p:val>
                                        </p:tav>
                                        <p:tav tm="100000">
                                          <p:val>
                                            <p:strVal val="#ppt_y-.03"/>
                                          </p:val>
                                        </p:tav>
                                      </p:tavLst>
                                    </p:anim>
                                    <p:anim calcmode="lin" valueType="num">
                                      <p:cBhvr>
                                        <p:cTn id="55" dur="60" accel="100000" fill="hold">
                                          <p:stCondLst>
                                            <p:cond delay="540"/>
                                          </p:stCondLst>
                                        </p:cTn>
                                        <p:tgtEl>
                                          <p:spTgt spid="39">
                                            <p:txEl>
                                              <p:pRg st="0" end="0"/>
                                            </p:txEl>
                                          </p:spTgt>
                                        </p:tgtEl>
                                        <p:attrNameLst>
                                          <p:attrName>ppt_y</p:attrName>
                                        </p:attrNameLst>
                                      </p:cBhvr>
                                      <p:tavLst>
                                        <p:tav tm="0">
                                          <p:val>
                                            <p:strVal val="#ppt_y-.03"/>
                                          </p:val>
                                        </p:tav>
                                        <p:tav tm="100000">
                                          <p:val>
                                            <p:strVal val="#ppt_y"/>
                                          </p:val>
                                        </p:tav>
                                      </p:tavLst>
                                    </p:anim>
                                  </p:childTnLst>
                                </p:cTn>
                              </p:par>
                              <p:par>
                                <p:cTn id="56" presetID="10" presetClass="entr" presetSubtype="0" fill="hold" grpId="0" nodeType="withEffect" nodePh="1">
                                  <p:stCondLst>
                                    <p:cond delay="300"/>
                                  </p:stCondLst>
                                  <p:endCondLst>
                                    <p:cond evt="begin" delay="0">
                                      <p:tn val="56"/>
                                    </p:cond>
                                  </p:endCondLst>
                                  <p:childTnLst>
                                    <p:set>
                                      <p:cBhvr>
                                        <p:cTn id="57" dur="1" fill="hold">
                                          <p:stCondLst>
                                            <p:cond delay="0"/>
                                          </p:stCondLst>
                                        </p:cTn>
                                        <p:tgtEl>
                                          <p:spTgt spid="40"/>
                                        </p:tgtEl>
                                        <p:attrNameLst>
                                          <p:attrName>style.visibility</p:attrName>
                                        </p:attrNameLst>
                                      </p:cBhvr>
                                      <p:to>
                                        <p:strVal val="visible"/>
                                      </p:to>
                                    </p:set>
                                    <p:animEffect transition="in" filter="fade">
                                      <p:cBhvr>
                                        <p:cTn id="58" dur="500"/>
                                        <p:tgtEl>
                                          <p:spTgt spid="40"/>
                                        </p:tgtEl>
                                      </p:cBhvr>
                                    </p:animEffect>
                                  </p:childTnLst>
                                </p:cTn>
                              </p:par>
                              <p:par>
                                <p:cTn id="59" presetID="10" presetClass="entr" presetSubtype="0" fill="hold" grpId="0" nodeType="withEffect" nodePh="1">
                                  <p:stCondLst>
                                    <p:cond delay="300"/>
                                  </p:stCondLst>
                                  <p:endCondLst>
                                    <p:cond evt="begin" delay="0">
                                      <p:tn val="59"/>
                                    </p:cond>
                                  </p:endCondLst>
                                  <p:childTnLst>
                                    <p:set>
                                      <p:cBhvr>
                                        <p:cTn id="60" dur="1" fill="hold">
                                          <p:stCondLst>
                                            <p:cond delay="0"/>
                                          </p:stCondLst>
                                        </p:cTn>
                                        <p:tgtEl>
                                          <p:spTgt spid="41"/>
                                        </p:tgtEl>
                                        <p:attrNameLst>
                                          <p:attrName>style.visibility</p:attrName>
                                        </p:attrNameLst>
                                      </p:cBhvr>
                                      <p:to>
                                        <p:strVal val="visible"/>
                                      </p:to>
                                    </p:set>
                                    <p:animEffect transition="in" filter="fade">
                                      <p:cBhvr>
                                        <p:cTn id="61" dur="500"/>
                                        <p:tgtEl>
                                          <p:spTgt spid="41"/>
                                        </p:tgtEl>
                                      </p:cBhvr>
                                    </p:animEffect>
                                  </p:childTnLst>
                                </p:cTn>
                              </p:par>
                              <p:par>
                                <p:cTn id="62" presetID="10" presetClass="entr" presetSubtype="0" fill="hold" grpId="0" nodeType="withEffect" nodePh="1">
                                  <p:stCondLst>
                                    <p:cond delay="300"/>
                                  </p:stCondLst>
                                  <p:endCondLst>
                                    <p:cond evt="begin" delay="0">
                                      <p:tn val="62"/>
                                    </p:cond>
                                  </p:endCondLst>
                                  <p:childTnLst>
                                    <p:set>
                                      <p:cBhvr>
                                        <p:cTn id="63" dur="1" fill="hold">
                                          <p:stCondLst>
                                            <p:cond delay="0"/>
                                          </p:stCondLst>
                                        </p:cTn>
                                        <p:tgtEl>
                                          <p:spTgt spid="42"/>
                                        </p:tgtEl>
                                        <p:attrNameLst>
                                          <p:attrName>style.visibility</p:attrName>
                                        </p:attrNameLst>
                                      </p:cBhvr>
                                      <p:to>
                                        <p:strVal val="visible"/>
                                      </p:to>
                                    </p:set>
                                    <p:animEffect transition="in" filter="fade">
                                      <p:cBhvr>
                                        <p:cTn id="6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8" grpId="0" build="p">
        <p:tmplLst>
          <p:tmpl lvl="1">
            <p:tnLst>
              <p:par>
                <p:cTn presetID="37" presetClass="entr" presetSubtype="0" fill="hold" nodeType="withEffect">
                  <p:stCondLst>
                    <p:cond delay="300"/>
                  </p:stCondLst>
                  <p:childTnLst>
                    <p:set>
                      <p:cBhvr>
                        <p:cTn dur="1" fill="hold">
                          <p:stCondLst>
                            <p:cond delay="0"/>
                          </p:stCondLst>
                        </p:cTn>
                        <p:tgtEl>
                          <p:spTgt spid="58"/>
                        </p:tgtEl>
                        <p:attrNameLst>
                          <p:attrName>style.visibility</p:attrName>
                        </p:attrNameLst>
                      </p:cBhvr>
                      <p:to>
                        <p:strVal val="visible"/>
                      </p:to>
                    </p:set>
                    <p:animEffect transition="in" filter="fade">
                      <p:cBhvr>
                        <p:cTn dur="600"/>
                        <p:tgtEl>
                          <p:spTgt spid="58"/>
                        </p:tgtEl>
                      </p:cBhvr>
                    </p:animEffect>
                    <p:anim calcmode="lin" valueType="num">
                      <p:cBhvr>
                        <p:cTn dur="600" fill="hold"/>
                        <p:tgtEl>
                          <p:spTgt spid="58"/>
                        </p:tgtEl>
                        <p:attrNameLst>
                          <p:attrName>ppt_x</p:attrName>
                        </p:attrNameLst>
                      </p:cBhvr>
                      <p:tavLst>
                        <p:tav tm="0">
                          <p:val>
                            <p:strVal val="#ppt_x"/>
                          </p:val>
                        </p:tav>
                        <p:tav tm="100000">
                          <p:val>
                            <p:strVal val="#ppt_x"/>
                          </p:val>
                        </p:tav>
                      </p:tavLst>
                    </p:anim>
                    <p:anim calcmode="lin" valueType="num">
                      <p:cBhvr>
                        <p:cTn dur="540" decel="100000" fill="hold"/>
                        <p:tgtEl>
                          <p:spTgt spid="5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8"/>
                        </p:tgtEl>
                        <p:attrNameLst>
                          <p:attrName>ppt_y</p:attrName>
                        </p:attrNameLst>
                      </p:cBhvr>
                      <p:tavLst>
                        <p:tav tm="0">
                          <p:val>
                            <p:strVal val="#ppt_y-.03"/>
                          </p:val>
                        </p:tav>
                        <p:tav tm="100000">
                          <p:val>
                            <p:strVal val="#ppt_y"/>
                          </p:val>
                        </p:tav>
                      </p:tavLst>
                    </p:anim>
                  </p:childTnLst>
                </p:cTn>
              </p:par>
            </p:tnLst>
          </p:tmpl>
        </p:tmplLst>
      </p:bldP>
      <p:bldP spid="59" grpId="0" build="p">
        <p:tmplLst>
          <p:tmpl lvl="1">
            <p:tnLst>
              <p:par>
                <p:cTn presetID="37" presetClass="entr" presetSubtype="0" fill="hold" nodeType="withEffect" nodePh="1">
                  <p:stCondLst>
                    <p:cond delay="300"/>
                  </p:stCondLst>
                  <p:childTnLst>
                    <p:set>
                      <p:cBhvr>
                        <p:cTn dur="1" fill="hold">
                          <p:stCondLst>
                            <p:cond delay="0"/>
                          </p:stCondLst>
                        </p:cTn>
                        <p:tgtEl>
                          <p:spTgt spid="59"/>
                        </p:tgtEl>
                        <p:attrNameLst>
                          <p:attrName>style.visibility</p:attrName>
                        </p:attrNameLst>
                      </p:cBhvr>
                      <p:to>
                        <p:strVal val="visible"/>
                      </p:to>
                    </p:set>
                    <p:animEffect transition="in" filter="fade">
                      <p:cBhvr>
                        <p:cTn dur="600"/>
                        <p:tgtEl>
                          <p:spTgt spid="59"/>
                        </p:tgtEl>
                      </p:cBhvr>
                    </p:animEffect>
                    <p:anim calcmode="lin" valueType="num">
                      <p:cBhvr>
                        <p:cTn dur="600" fill="hold"/>
                        <p:tgtEl>
                          <p:spTgt spid="59"/>
                        </p:tgtEl>
                        <p:attrNameLst>
                          <p:attrName>ppt_x</p:attrName>
                        </p:attrNameLst>
                      </p:cBhvr>
                      <p:tavLst>
                        <p:tav tm="0">
                          <p:val>
                            <p:strVal val="#ppt_x"/>
                          </p:val>
                        </p:tav>
                        <p:tav tm="100000">
                          <p:val>
                            <p:strVal val="#ppt_x"/>
                          </p:val>
                        </p:tav>
                      </p:tavLst>
                    </p:anim>
                    <p:anim calcmode="lin" valueType="num">
                      <p:cBhvr>
                        <p:cTn dur="540" decel="100000" fill="hold"/>
                        <p:tgtEl>
                          <p:spTgt spid="59"/>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9"/>
                        </p:tgtEl>
                        <p:attrNameLst>
                          <p:attrName>ppt_y</p:attrName>
                        </p:attrNameLst>
                      </p:cBhvr>
                      <p:tavLst>
                        <p:tav tm="0">
                          <p:val>
                            <p:strVal val="#ppt_y-.03"/>
                          </p:val>
                        </p:tav>
                        <p:tav tm="100000">
                          <p:val>
                            <p:strVal val="#ppt_y"/>
                          </p:val>
                        </p:tav>
                      </p:tavLst>
                    </p:anim>
                  </p:childTnLst>
                </p:cTn>
              </p:par>
            </p:tnLst>
          </p:tmpl>
        </p:tmplLst>
      </p:bldP>
      <p:bldP spid="28" grpId="0" build="p">
        <p:tmplLst>
          <p:tmpl lvl="1">
            <p:tnLst>
              <p:par>
                <p:cTn presetID="37" presetClass="entr" presetSubtype="0" fill="hold" nodeType="withEffect">
                  <p:stCondLst>
                    <p:cond delay="300"/>
                  </p:stCondLst>
                  <p:childTnLst>
                    <p:set>
                      <p:cBhvr>
                        <p:cTn dur="1" fill="hold">
                          <p:stCondLst>
                            <p:cond delay="0"/>
                          </p:stCondLst>
                        </p:cTn>
                        <p:tgtEl>
                          <p:spTgt spid="28"/>
                        </p:tgtEl>
                        <p:attrNameLst>
                          <p:attrName>style.visibility</p:attrName>
                        </p:attrNameLst>
                      </p:cBhvr>
                      <p:to>
                        <p:strVal val="visible"/>
                      </p:to>
                    </p:set>
                    <p:animEffect transition="in" filter="fade">
                      <p:cBhvr>
                        <p:cTn dur="600"/>
                        <p:tgtEl>
                          <p:spTgt spid="28"/>
                        </p:tgtEl>
                      </p:cBhvr>
                    </p:animEffect>
                    <p:anim calcmode="lin" valueType="num">
                      <p:cBhvr>
                        <p:cTn dur="600" fill="hold"/>
                        <p:tgtEl>
                          <p:spTgt spid="28"/>
                        </p:tgtEl>
                        <p:attrNameLst>
                          <p:attrName>ppt_x</p:attrName>
                        </p:attrNameLst>
                      </p:cBhvr>
                      <p:tavLst>
                        <p:tav tm="0">
                          <p:val>
                            <p:strVal val="#ppt_x"/>
                          </p:val>
                        </p:tav>
                        <p:tav tm="100000">
                          <p:val>
                            <p:strVal val="#ppt_x"/>
                          </p:val>
                        </p:tav>
                      </p:tavLst>
                    </p:anim>
                    <p:anim calcmode="lin" valueType="num">
                      <p:cBhvr>
                        <p:cTn dur="540" decel="100000" fill="hold"/>
                        <p:tgtEl>
                          <p:spTgt spid="2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8"/>
                        </p:tgtEl>
                        <p:attrNameLst>
                          <p:attrName>ppt_y</p:attrName>
                        </p:attrNameLst>
                      </p:cBhvr>
                      <p:tavLst>
                        <p:tav tm="0">
                          <p:val>
                            <p:strVal val="#ppt_y-.03"/>
                          </p:val>
                        </p:tav>
                        <p:tav tm="100000">
                          <p:val>
                            <p:strVal val="#ppt_y"/>
                          </p:val>
                        </p:tav>
                      </p:tavLst>
                    </p:anim>
                  </p:childTnLst>
                </p:cTn>
              </p:par>
            </p:tnLst>
          </p:tmpl>
        </p:tmplLst>
      </p:bldP>
      <p:bldP spid="29" grpId="0" build="p">
        <p:tmplLst>
          <p:tmpl lvl="1">
            <p:tnLst>
              <p:par>
                <p:cTn presetID="37" presetClass="entr" presetSubtype="0" fill="hold" nodeType="withEffect" nodePh="1">
                  <p:stCondLst>
                    <p:cond delay="300"/>
                  </p:stCondLst>
                  <p:childTnLst>
                    <p:set>
                      <p:cBhvr>
                        <p:cTn dur="1" fill="hold">
                          <p:stCondLst>
                            <p:cond delay="0"/>
                          </p:stCondLst>
                        </p:cTn>
                        <p:tgtEl>
                          <p:spTgt spid="29"/>
                        </p:tgtEl>
                        <p:attrNameLst>
                          <p:attrName>style.visibility</p:attrName>
                        </p:attrNameLst>
                      </p:cBhvr>
                      <p:to>
                        <p:strVal val="visible"/>
                      </p:to>
                    </p:set>
                    <p:animEffect transition="in" filter="fade">
                      <p:cBhvr>
                        <p:cTn dur="600"/>
                        <p:tgtEl>
                          <p:spTgt spid="29"/>
                        </p:tgtEl>
                      </p:cBhvr>
                    </p:animEffect>
                    <p:anim calcmode="lin" valueType="num">
                      <p:cBhvr>
                        <p:cTn dur="600" fill="hold"/>
                        <p:tgtEl>
                          <p:spTgt spid="29"/>
                        </p:tgtEl>
                        <p:attrNameLst>
                          <p:attrName>ppt_x</p:attrName>
                        </p:attrNameLst>
                      </p:cBhvr>
                      <p:tavLst>
                        <p:tav tm="0">
                          <p:val>
                            <p:strVal val="#ppt_x"/>
                          </p:val>
                        </p:tav>
                        <p:tav tm="100000">
                          <p:val>
                            <p:strVal val="#ppt_x"/>
                          </p:val>
                        </p:tav>
                      </p:tavLst>
                    </p:anim>
                    <p:anim calcmode="lin" valueType="num">
                      <p:cBhvr>
                        <p:cTn dur="540" decel="100000" fill="hold"/>
                        <p:tgtEl>
                          <p:spTgt spid="29"/>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9"/>
                        </p:tgtEl>
                        <p:attrNameLst>
                          <p:attrName>ppt_y</p:attrName>
                        </p:attrNameLst>
                      </p:cBhvr>
                      <p:tavLst>
                        <p:tav tm="0">
                          <p:val>
                            <p:strVal val="#ppt_y-.03"/>
                          </p:val>
                        </p:tav>
                        <p:tav tm="100000">
                          <p:val>
                            <p:strVal val="#ppt_y"/>
                          </p:val>
                        </p:tav>
                      </p:tavLst>
                    </p:anim>
                  </p:childTnLst>
                </p:cTn>
              </p:par>
            </p:tnLst>
          </p:tmpl>
        </p:tmplLst>
      </p:bldP>
      <p:bldP spid="35" grpId="0" build="p">
        <p:tmplLst>
          <p:tmpl lvl="1">
            <p:tnLst>
              <p:par>
                <p:cTn presetID="37" presetClass="entr" presetSubtype="0"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fade">
                      <p:cBhvr>
                        <p:cTn dur="600"/>
                        <p:tgtEl>
                          <p:spTgt spid="35"/>
                        </p:tgtEl>
                      </p:cBhvr>
                    </p:animEffect>
                    <p:anim calcmode="lin" valueType="num">
                      <p:cBhvr>
                        <p:cTn dur="600" fill="hold"/>
                        <p:tgtEl>
                          <p:spTgt spid="35"/>
                        </p:tgtEl>
                        <p:attrNameLst>
                          <p:attrName>ppt_x</p:attrName>
                        </p:attrNameLst>
                      </p:cBhvr>
                      <p:tavLst>
                        <p:tav tm="0">
                          <p:val>
                            <p:strVal val="#ppt_x"/>
                          </p:val>
                        </p:tav>
                        <p:tav tm="100000">
                          <p:val>
                            <p:strVal val="#ppt_x"/>
                          </p:val>
                        </p:tav>
                      </p:tavLst>
                    </p:anim>
                    <p:anim calcmode="lin" valueType="num">
                      <p:cBhvr>
                        <p:cTn dur="540" decel="100000" fill="hold"/>
                        <p:tgtEl>
                          <p:spTgt spid="3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35"/>
                        </p:tgtEl>
                        <p:attrNameLst>
                          <p:attrName>ppt_y</p:attrName>
                        </p:attrNameLst>
                      </p:cBhvr>
                      <p:tavLst>
                        <p:tav tm="0">
                          <p:val>
                            <p:strVal val="#ppt_y-.03"/>
                          </p:val>
                        </p:tav>
                        <p:tav tm="100000">
                          <p:val>
                            <p:strVal val="#ppt_y"/>
                          </p:val>
                        </p:tav>
                      </p:tavLst>
                    </p:anim>
                  </p:childTnLst>
                </p:cTn>
              </p:par>
            </p:tnLst>
          </p:tmpl>
        </p:tmplLst>
      </p:bldP>
      <p:bldP spid="36" grpId="0" build="p">
        <p:tmplLst>
          <p:tmpl lvl="1">
            <p:tnLst>
              <p:par>
                <p:cTn presetID="37" presetClass="entr" presetSubtype="0" fill="hold" nodeType="withEffect" nodePh="1">
                  <p:stCondLst>
                    <p:cond delay="300"/>
                  </p:stCondLst>
                  <p:childTnLst>
                    <p:set>
                      <p:cBhvr>
                        <p:cTn dur="1" fill="hold">
                          <p:stCondLst>
                            <p:cond delay="0"/>
                          </p:stCondLst>
                        </p:cTn>
                        <p:tgtEl>
                          <p:spTgt spid="36"/>
                        </p:tgtEl>
                        <p:attrNameLst>
                          <p:attrName>style.visibility</p:attrName>
                        </p:attrNameLst>
                      </p:cBhvr>
                      <p:to>
                        <p:strVal val="visible"/>
                      </p:to>
                    </p:set>
                    <p:animEffect transition="in" filter="fade">
                      <p:cBhvr>
                        <p:cTn dur="600"/>
                        <p:tgtEl>
                          <p:spTgt spid="36"/>
                        </p:tgtEl>
                      </p:cBhvr>
                    </p:animEffect>
                    <p:anim calcmode="lin" valueType="num">
                      <p:cBhvr>
                        <p:cTn dur="600" fill="hold"/>
                        <p:tgtEl>
                          <p:spTgt spid="36"/>
                        </p:tgtEl>
                        <p:attrNameLst>
                          <p:attrName>ppt_x</p:attrName>
                        </p:attrNameLst>
                      </p:cBhvr>
                      <p:tavLst>
                        <p:tav tm="0">
                          <p:val>
                            <p:strVal val="#ppt_x"/>
                          </p:val>
                        </p:tav>
                        <p:tav tm="100000">
                          <p:val>
                            <p:strVal val="#ppt_x"/>
                          </p:val>
                        </p:tav>
                      </p:tavLst>
                    </p:anim>
                    <p:anim calcmode="lin" valueType="num">
                      <p:cBhvr>
                        <p:cTn dur="540" decel="100000" fill="hold"/>
                        <p:tgtEl>
                          <p:spTgt spid="3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36"/>
                        </p:tgtEl>
                        <p:attrNameLst>
                          <p:attrName>ppt_y</p:attrName>
                        </p:attrNameLst>
                      </p:cBhvr>
                      <p:tavLst>
                        <p:tav tm="0">
                          <p:val>
                            <p:strVal val="#ppt_y-.03"/>
                          </p:val>
                        </p:tav>
                        <p:tav tm="100000">
                          <p:val>
                            <p:strVal val="#ppt_y"/>
                          </p:val>
                        </p:tav>
                      </p:tavLst>
                    </p:anim>
                  </p:childTnLst>
                </p:cTn>
              </p:par>
            </p:tnLst>
          </p:tmpl>
        </p:tmplLst>
      </p:bldP>
      <p:bldP spid="38" grpId="0" build="p">
        <p:tmplLst>
          <p:tmpl lvl="1">
            <p:tnLst>
              <p:par>
                <p:cTn presetID="37" presetClass="entr" presetSubtype="0" fill="hold" nodeType="withEffect">
                  <p:stCondLst>
                    <p:cond delay="300"/>
                  </p:stCondLst>
                  <p:childTnLst>
                    <p:set>
                      <p:cBhvr>
                        <p:cTn dur="1" fill="hold">
                          <p:stCondLst>
                            <p:cond delay="0"/>
                          </p:stCondLst>
                        </p:cTn>
                        <p:tgtEl>
                          <p:spTgt spid="38"/>
                        </p:tgtEl>
                        <p:attrNameLst>
                          <p:attrName>style.visibility</p:attrName>
                        </p:attrNameLst>
                      </p:cBhvr>
                      <p:to>
                        <p:strVal val="visible"/>
                      </p:to>
                    </p:set>
                    <p:animEffect transition="in" filter="fade">
                      <p:cBhvr>
                        <p:cTn dur="600"/>
                        <p:tgtEl>
                          <p:spTgt spid="38"/>
                        </p:tgtEl>
                      </p:cBhvr>
                    </p:animEffect>
                    <p:anim calcmode="lin" valueType="num">
                      <p:cBhvr>
                        <p:cTn dur="600" fill="hold"/>
                        <p:tgtEl>
                          <p:spTgt spid="38"/>
                        </p:tgtEl>
                        <p:attrNameLst>
                          <p:attrName>ppt_x</p:attrName>
                        </p:attrNameLst>
                      </p:cBhvr>
                      <p:tavLst>
                        <p:tav tm="0">
                          <p:val>
                            <p:strVal val="#ppt_x"/>
                          </p:val>
                        </p:tav>
                        <p:tav tm="100000">
                          <p:val>
                            <p:strVal val="#ppt_x"/>
                          </p:val>
                        </p:tav>
                      </p:tavLst>
                    </p:anim>
                    <p:anim calcmode="lin" valueType="num">
                      <p:cBhvr>
                        <p:cTn dur="540" decel="100000" fill="hold"/>
                        <p:tgtEl>
                          <p:spTgt spid="3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38"/>
                        </p:tgtEl>
                        <p:attrNameLst>
                          <p:attrName>ppt_y</p:attrName>
                        </p:attrNameLst>
                      </p:cBhvr>
                      <p:tavLst>
                        <p:tav tm="0">
                          <p:val>
                            <p:strVal val="#ppt_y-.03"/>
                          </p:val>
                        </p:tav>
                        <p:tav tm="100000">
                          <p:val>
                            <p:strVal val="#ppt_y"/>
                          </p:val>
                        </p:tav>
                      </p:tavLst>
                    </p:anim>
                  </p:childTnLst>
                </p:cTn>
              </p:par>
            </p:tnLst>
          </p:tmpl>
        </p:tmplLst>
      </p:bldP>
      <p:bldP spid="39" grpId="0" build="p">
        <p:tmplLst>
          <p:tmpl lvl="1">
            <p:tnLst>
              <p:par>
                <p:cTn presetID="37" presetClass="entr" presetSubtype="0" fill="hold" nodeType="withEffect" nodePh="1">
                  <p:stCondLst>
                    <p:cond delay="300"/>
                  </p:stCondLst>
                  <p:childTnLst>
                    <p:set>
                      <p:cBhvr>
                        <p:cTn dur="1" fill="hold">
                          <p:stCondLst>
                            <p:cond delay="0"/>
                          </p:stCondLst>
                        </p:cTn>
                        <p:tgtEl>
                          <p:spTgt spid="39"/>
                        </p:tgtEl>
                        <p:attrNameLst>
                          <p:attrName>style.visibility</p:attrName>
                        </p:attrNameLst>
                      </p:cBhvr>
                      <p:to>
                        <p:strVal val="visible"/>
                      </p:to>
                    </p:set>
                    <p:animEffect transition="in" filter="fade">
                      <p:cBhvr>
                        <p:cTn dur="600"/>
                        <p:tgtEl>
                          <p:spTgt spid="39"/>
                        </p:tgtEl>
                      </p:cBhvr>
                    </p:animEffect>
                    <p:anim calcmode="lin" valueType="num">
                      <p:cBhvr>
                        <p:cTn dur="600" fill="hold"/>
                        <p:tgtEl>
                          <p:spTgt spid="39"/>
                        </p:tgtEl>
                        <p:attrNameLst>
                          <p:attrName>ppt_x</p:attrName>
                        </p:attrNameLst>
                      </p:cBhvr>
                      <p:tavLst>
                        <p:tav tm="0">
                          <p:val>
                            <p:strVal val="#ppt_x"/>
                          </p:val>
                        </p:tav>
                        <p:tav tm="100000">
                          <p:val>
                            <p:strVal val="#ppt_x"/>
                          </p:val>
                        </p:tav>
                      </p:tavLst>
                    </p:anim>
                    <p:anim calcmode="lin" valueType="num">
                      <p:cBhvr>
                        <p:cTn dur="540" decel="100000" fill="hold"/>
                        <p:tgtEl>
                          <p:spTgt spid="39"/>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39"/>
                        </p:tgtEl>
                        <p:attrNameLst>
                          <p:attrName>ppt_y</p:attrName>
                        </p:attrNameLst>
                      </p:cBhvr>
                      <p:tavLst>
                        <p:tav tm="0">
                          <p:val>
                            <p:strVal val="#ppt_y-.03"/>
                          </p:val>
                        </p:tav>
                        <p:tav tm="100000">
                          <p:val>
                            <p:strVal val="#ppt_y"/>
                          </p:val>
                        </p:tav>
                      </p:tavLst>
                    </p:anim>
                  </p:childTnLst>
                </p:cTn>
              </p:par>
            </p:tnLst>
          </p:tmpl>
        </p:tmplLst>
      </p:bldP>
      <p:bldP spid="40" grpId="0"/>
      <p:bldP spid="41" grpId="0"/>
      <p:bldP spid="42" grpId="0"/>
    </p:bldLst>
  </p:timing>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Mobil phone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66701" y="508000"/>
            <a:ext cx="5142498" cy="5850103"/>
          </a:xfrm>
          <a:prstGeom prst="rect">
            <a:avLst/>
          </a:prstGeom>
        </p:spPr>
      </p:pic>
      <p:sp>
        <p:nvSpPr>
          <p:cNvPr id="4" name="Picture Placeholder 1"/>
          <p:cNvSpPr>
            <a:spLocks noGrp="1"/>
          </p:cNvSpPr>
          <p:nvPr>
            <p:ph type="pic" sz="quarter" idx="15"/>
          </p:nvPr>
        </p:nvSpPr>
        <p:spPr>
          <a:xfrm>
            <a:off x="5433918" y="1099313"/>
            <a:ext cx="1720415" cy="3015487"/>
          </a:xfrm>
          <a:prstGeom prst="rect">
            <a:avLst/>
          </a:prstGeom>
        </p:spPr>
      </p:sp>
      <p:sp>
        <p:nvSpPr>
          <p:cNvPr id="5" name="Text Placeholder 7"/>
          <p:cNvSpPr>
            <a:spLocks noGrp="1"/>
          </p:cNvSpPr>
          <p:nvPr>
            <p:ph type="body" sz="quarter" idx="79" hasCustomPrompt="1"/>
          </p:nvPr>
        </p:nvSpPr>
        <p:spPr>
          <a:xfrm>
            <a:off x="3403651" y="2100371"/>
            <a:ext cx="550284" cy="576000"/>
          </a:xfrm>
          <a:prstGeom prst="rect">
            <a:avLst/>
          </a:prstGeom>
          <a:ln>
            <a:solidFill>
              <a:schemeClr val="accent1"/>
            </a:solidFill>
          </a:ln>
        </p:spPr>
        <p:txBody>
          <a:bodyPr vert="horz" lIns="0" tIns="103884" rIns="0" bIns="103884" anchor="ctr"/>
          <a:lstStyle>
            <a:lvl1pPr marL="0" indent="0" algn="ctr">
              <a:lnSpc>
                <a:spcPct val="100000"/>
              </a:lnSpc>
              <a:spcBef>
                <a:spcPts val="0"/>
              </a:spcBef>
              <a:buNone/>
              <a:defRPr sz="1500" b="1">
                <a:solidFill>
                  <a:schemeClr val="accent1"/>
                </a:solidFill>
                <a:latin typeface="FontAwesome"/>
                <a:cs typeface="FontAwesome"/>
              </a:defRPr>
            </a:lvl1pPr>
          </a:lstStyle>
          <a:p>
            <a:pPr lvl="0"/>
            <a:r>
              <a:rPr lang="es-ES_tradnl" dirty="0" err="1"/>
              <a:t>icon</a:t>
            </a:r>
            <a:endParaRPr lang="es-ES_tradnl" dirty="0"/>
          </a:p>
        </p:txBody>
      </p:sp>
      <p:sp>
        <p:nvSpPr>
          <p:cNvPr id="6" name="Text Placeholder 7"/>
          <p:cNvSpPr>
            <a:spLocks noGrp="1"/>
          </p:cNvSpPr>
          <p:nvPr>
            <p:ph type="body" sz="quarter" idx="80" hasCustomPrompt="1"/>
          </p:nvPr>
        </p:nvSpPr>
        <p:spPr>
          <a:xfrm>
            <a:off x="1095930" y="1996339"/>
            <a:ext cx="2091813" cy="360000"/>
          </a:xfrm>
          <a:prstGeom prst="rect">
            <a:avLst/>
          </a:prstGeom>
        </p:spPr>
        <p:txBody>
          <a:bodyPr vert="horz" lIns="0" tIns="0" rIns="0" bIns="0" anchor="ctr" anchorCtr="0">
            <a:noAutofit/>
          </a:bodyPr>
          <a:lstStyle>
            <a:lvl1pPr marL="0" indent="0" algn="r">
              <a:lnSpc>
                <a:spcPct val="100000"/>
              </a:lnSpc>
              <a:spcBef>
                <a:spcPts val="0"/>
              </a:spcBef>
              <a:buNone/>
              <a:defRPr sz="900" b="1" baseline="0">
                <a:solidFill>
                  <a:schemeClr val="accent1"/>
                </a:solidFill>
                <a:latin typeface="Lato Black"/>
                <a:cs typeface="Lato Black"/>
              </a:defRPr>
            </a:lvl1pPr>
          </a:lstStyle>
          <a:p>
            <a:pPr lvl="0"/>
            <a:r>
              <a:rPr lang="es-ES_tradnl" dirty="0"/>
              <a:t>GRAPHIC DESIGN</a:t>
            </a:r>
          </a:p>
        </p:txBody>
      </p:sp>
      <p:sp>
        <p:nvSpPr>
          <p:cNvPr id="7" name="Text Placeholder 2"/>
          <p:cNvSpPr>
            <a:spLocks noGrp="1"/>
          </p:cNvSpPr>
          <p:nvPr>
            <p:ph type="body" sz="quarter" idx="81" hasCustomPrompt="1"/>
          </p:nvPr>
        </p:nvSpPr>
        <p:spPr>
          <a:xfrm>
            <a:off x="1085684" y="2306477"/>
            <a:ext cx="2102060" cy="496001"/>
          </a:xfrm>
          <a:prstGeom prst="rect">
            <a:avLst/>
          </a:prstGeom>
        </p:spPr>
        <p:txBody>
          <a:bodyPr vert="horz" lIns="0" tIns="0" rIns="0" bIns="0"/>
          <a:lstStyle>
            <a:lvl1pPr marL="0" indent="0" algn="r">
              <a:lnSpc>
                <a:spcPct val="130000"/>
              </a:lnSpc>
              <a:buNone/>
              <a:defRPr sz="9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a:t>
            </a:r>
          </a:p>
        </p:txBody>
      </p:sp>
      <p:sp>
        <p:nvSpPr>
          <p:cNvPr id="8" name="Text Placeholder 7"/>
          <p:cNvSpPr>
            <a:spLocks noGrp="1"/>
          </p:cNvSpPr>
          <p:nvPr>
            <p:ph type="body" sz="quarter" idx="85" hasCustomPrompt="1"/>
          </p:nvPr>
        </p:nvSpPr>
        <p:spPr>
          <a:xfrm>
            <a:off x="3403651" y="2989364"/>
            <a:ext cx="550284" cy="576000"/>
          </a:xfrm>
          <a:prstGeom prst="rect">
            <a:avLst/>
          </a:prstGeom>
          <a:ln>
            <a:solidFill>
              <a:schemeClr val="accent3"/>
            </a:solidFill>
          </a:ln>
        </p:spPr>
        <p:txBody>
          <a:bodyPr vert="horz" lIns="0" tIns="103884" rIns="0" bIns="103884" anchor="ctr"/>
          <a:lstStyle>
            <a:lvl1pPr marL="0" indent="0" algn="ctr">
              <a:lnSpc>
                <a:spcPct val="100000"/>
              </a:lnSpc>
              <a:spcBef>
                <a:spcPts val="0"/>
              </a:spcBef>
              <a:buNone/>
              <a:defRPr sz="1500" b="1">
                <a:solidFill>
                  <a:schemeClr val="accent3"/>
                </a:solidFill>
                <a:latin typeface="FontAwesome"/>
                <a:cs typeface="FontAwesome"/>
              </a:defRPr>
            </a:lvl1pPr>
          </a:lstStyle>
          <a:p>
            <a:pPr lvl="0"/>
            <a:r>
              <a:rPr lang="es-ES_tradnl" dirty="0" err="1"/>
              <a:t>icon</a:t>
            </a:r>
            <a:endParaRPr lang="es-ES_tradnl" dirty="0"/>
          </a:p>
        </p:txBody>
      </p:sp>
      <p:sp>
        <p:nvSpPr>
          <p:cNvPr id="9" name="Text Placeholder 7"/>
          <p:cNvSpPr>
            <a:spLocks noGrp="1"/>
          </p:cNvSpPr>
          <p:nvPr>
            <p:ph type="body" sz="quarter" idx="86" hasCustomPrompt="1"/>
          </p:nvPr>
        </p:nvSpPr>
        <p:spPr>
          <a:xfrm>
            <a:off x="1095930" y="2885332"/>
            <a:ext cx="2091813" cy="360000"/>
          </a:xfrm>
          <a:prstGeom prst="rect">
            <a:avLst/>
          </a:prstGeom>
        </p:spPr>
        <p:txBody>
          <a:bodyPr vert="horz" lIns="0" tIns="0" rIns="0" bIns="0" anchor="ctr" anchorCtr="0">
            <a:noAutofit/>
          </a:bodyPr>
          <a:lstStyle>
            <a:lvl1pPr marL="0" indent="0" algn="r">
              <a:lnSpc>
                <a:spcPct val="100000"/>
              </a:lnSpc>
              <a:spcBef>
                <a:spcPts val="0"/>
              </a:spcBef>
              <a:buNone/>
              <a:defRPr sz="900" b="1" baseline="0">
                <a:solidFill>
                  <a:schemeClr val="accent3"/>
                </a:solidFill>
                <a:latin typeface="Lato Black"/>
                <a:cs typeface="Lato Black"/>
              </a:defRPr>
            </a:lvl1pPr>
          </a:lstStyle>
          <a:p>
            <a:pPr lvl="0"/>
            <a:r>
              <a:rPr lang="es-ES_tradnl" dirty="0"/>
              <a:t>GRAPHIC DESIGN</a:t>
            </a:r>
          </a:p>
        </p:txBody>
      </p:sp>
      <p:sp>
        <p:nvSpPr>
          <p:cNvPr id="10" name="Text Placeholder 2"/>
          <p:cNvSpPr>
            <a:spLocks noGrp="1"/>
          </p:cNvSpPr>
          <p:nvPr>
            <p:ph type="body" sz="quarter" idx="87" hasCustomPrompt="1"/>
          </p:nvPr>
        </p:nvSpPr>
        <p:spPr>
          <a:xfrm>
            <a:off x="1085684" y="3195470"/>
            <a:ext cx="2102060" cy="496001"/>
          </a:xfrm>
          <a:prstGeom prst="rect">
            <a:avLst/>
          </a:prstGeom>
        </p:spPr>
        <p:txBody>
          <a:bodyPr vert="horz" lIns="0" tIns="0" rIns="0" bIns="0"/>
          <a:lstStyle>
            <a:lvl1pPr marL="0" indent="0" algn="r">
              <a:lnSpc>
                <a:spcPct val="130000"/>
              </a:lnSpc>
              <a:buNone/>
              <a:defRPr sz="9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a:t>
            </a:r>
          </a:p>
        </p:txBody>
      </p:sp>
      <p:sp>
        <p:nvSpPr>
          <p:cNvPr id="11" name="Text Placeholder 7"/>
          <p:cNvSpPr>
            <a:spLocks noGrp="1"/>
          </p:cNvSpPr>
          <p:nvPr>
            <p:ph type="body" sz="quarter" idx="91" hasCustomPrompt="1"/>
          </p:nvPr>
        </p:nvSpPr>
        <p:spPr>
          <a:xfrm>
            <a:off x="3403651" y="3886824"/>
            <a:ext cx="550284" cy="576000"/>
          </a:xfrm>
          <a:prstGeom prst="rect">
            <a:avLst/>
          </a:prstGeom>
          <a:ln>
            <a:solidFill>
              <a:schemeClr val="accent4"/>
            </a:solidFill>
          </a:ln>
        </p:spPr>
        <p:txBody>
          <a:bodyPr vert="horz" lIns="0" tIns="103884" rIns="0" bIns="103884" anchor="ctr"/>
          <a:lstStyle>
            <a:lvl1pPr marL="0" indent="0" algn="ctr">
              <a:lnSpc>
                <a:spcPct val="100000"/>
              </a:lnSpc>
              <a:spcBef>
                <a:spcPts val="0"/>
              </a:spcBef>
              <a:buNone/>
              <a:defRPr sz="1500" b="1">
                <a:solidFill>
                  <a:schemeClr val="accent5"/>
                </a:solidFill>
                <a:latin typeface="FontAwesome"/>
                <a:cs typeface="FontAwesome"/>
              </a:defRPr>
            </a:lvl1pPr>
          </a:lstStyle>
          <a:p>
            <a:pPr lvl="0"/>
            <a:r>
              <a:rPr lang="es-ES_tradnl" dirty="0" err="1"/>
              <a:t>icon</a:t>
            </a:r>
            <a:endParaRPr lang="es-ES_tradnl" dirty="0"/>
          </a:p>
        </p:txBody>
      </p:sp>
      <p:sp>
        <p:nvSpPr>
          <p:cNvPr id="12" name="Text Placeholder 7"/>
          <p:cNvSpPr>
            <a:spLocks noGrp="1"/>
          </p:cNvSpPr>
          <p:nvPr>
            <p:ph type="body" sz="quarter" idx="92" hasCustomPrompt="1"/>
          </p:nvPr>
        </p:nvSpPr>
        <p:spPr>
          <a:xfrm>
            <a:off x="1095930" y="3782792"/>
            <a:ext cx="2091813" cy="360000"/>
          </a:xfrm>
          <a:prstGeom prst="rect">
            <a:avLst/>
          </a:prstGeom>
        </p:spPr>
        <p:txBody>
          <a:bodyPr vert="horz" lIns="0" tIns="0" rIns="0" bIns="0" anchor="ctr" anchorCtr="0">
            <a:noAutofit/>
          </a:bodyPr>
          <a:lstStyle>
            <a:lvl1pPr marL="0" indent="0" algn="r">
              <a:lnSpc>
                <a:spcPct val="100000"/>
              </a:lnSpc>
              <a:spcBef>
                <a:spcPts val="0"/>
              </a:spcBef>
              <a:buNone/>
              <a:defRPr sz="900" b="1" baseline="0">
                <a:solidFill>
                  <a:schemeClr val="accent5"/>
                </a:solidFill>
                <a:latin typeface="Lato Black"/>
                <a:cs typeface="Lato Black"/>
              </a:defRPr>
            </a:lvl1pPr>
          </a:lstStyle>
          <a:p>
            <a:pPr lvl="0"/>
            <a:r>
              <a:rPr lang="es-ES_tradnl" dirty="0"/>
              <a:t>GRAPHIC DESIGN</a:t>
            </a:r>
          </a:p>
        </p:txBody>
      </p:sp>
      <p:sp>
        <p:nvSpPr>
          <p:cNvPr id="13" name="Text Placeholder 2"/>
          <p:cNvSpPr>
            <a:spLocks noGrp="1"/>
          </p:cNvSpPr>
          <p:nvPr>
            <p:ph type="body" sz="quarter" idx="93" hasCustomPrompt="1"/>
          </p:nvPr>
        </p:nvSpPr>
        <p:spPr>
          <a:xfrm>
            <a:off x="1085684" y="4092930"/>
            <a:ext cx="2102060" cy="496001"/>
          </a:xfrm>
          <a:prstGeom prst="rect">
            <a:avLst/>
          </a:prstGeom>
        </p:spPr>
        <p:txBody>
          <a:bodyPr vert="horz" lIns="0" tIns="0" rIns="0" bIns="0"/>
          <a:lstStyle>
            <a:lvl1pPr marL="0" indent="0" algn="r">
              <a:lnSpc>
                <a:spcPct val="130000"/>
              </a:lnSpc>
              <a:buNone/>
              <a:defRPr sz="9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a:t>
            </a:r>
          </a:p>
        </p:txBody>
      </p:sp>
      <p:sp>
        <p:nvSpPr>
          <p:cNvPr id="14" name="Text Placeholder 7"/>
          <p:cNvSpPr>
            <a:spLocks noGrp="1"/>
          </p:cNvSpPr>
          <p:nvPr>
            <p:ph type="body" sz="quarter" idx="10" hasCustomPrompt="1"/>
          </p:nvPr>
        </p:nvSpPr>
        <p:spPr>
          <a:xfrm>
            <a:off x="1219200" y="610905"/>
            <a:ext cx="2768600" cy="857925"/>
          </a:xfrm>
          <a:prstGeom prst="rect">
            <a:avLst/>
          </a:prstGeom>
        </p:spPr>
        <p:txBody>
          <a:bodyPr vert="horz" lIns="0" tIns="0" rIns="0" bIns="0" anchor="t" anchorCtr="0">
            <a:noAutofit/>
          </a:bodyPr>
          <a:lstStyle>
            <a:lvl1pPr marL="0" indent="0" algn="r">
              <a:lnSpc>
                <a:spcPct val="90000"/>
              </a:lnSpc>
              <a:spcBef>
                <a:spcPts val="0"/>
              </a:spcBef>
              <a:buNone/>
              <a:defRPr sz="3300" b="1" baseline="0">
                <a:solidFill>
                  <a:schemeClr val="tx1">
                    <a:lumMod val="65000"/>
                    <a:lumOff val="35000"/>
                  </a:schemeClr>
                </a:solidFill>
                <a:latin typeface="Lemon/Milk"/>
                <a:cs typeface="Lemon/Milk"/>
              </a:defRPr>
            </a:lvl1pPr>
          </a:lstStyle>
          <a:p>
            <a:pPr lvl="0"/>
            <a:r>
              <a:rPr lang="es-ES_tradnl" dirty="0"/>
              <a:t>SUBTITLE</a:t>
            </a:r>
          </a:p>
          <a:p>
            <a:pPr lvl="0"/>
            <a:r>
              <a:rPr lang="es-ES_tradnl" dirty="0"/>
              <a:t>IN THIS AREA</a:t>
            </a:r>
          </a:p>
        </p:txBody>
      </p:sp>
      <p:sp>
        <p:nvSpPr>
          <p:cNvPr id="15" name="Text Placeholder 7"/>
          <p:cNvSpPr>
            <a:spLocks noGrp="1"/>
          </p:cNvSpPr>
          <p:nvPr>
            <p:ph type="body" sz="quarter" idx="61" hasCustomPrompt="1"/>
          </p:nvPr>
        </p:nvSpPr>
        <p:spPr>
          <a:xfrm>
            <a:off x="1237682" y="1504736"/>
            <a:ext cx="2750117" cy="360000"/>
          </a:xfrm>
          <a:prstGeom prst="rect">
            <a:avLst/>
          </a:prstGeom>
        </p:spPr>
        <p:txBody>
          <a:bodyPr vert="horz" lIns="0" tIns="0" rIns="0" bIns="0" anchor="ctr" anchorCtr="0">
            <a:noAutofit/>
          </a:bodyPr>
          <a:lstStyle>
            <a:lvl1pPr marL="0" indent="0" algn="r">
              <a:lnSpc>
                <a:spcPct val="100000"/>
              </a:lnSpc>
              <a:spcBef>
                <a:spcPts val="0"/>
              </a:spcBef>
              <a:buNone/>
              <a:defRPr sz="1200" b="1" baseline="0">
                <a:solidFill>
                  <a:schemeClr val="accent2"/>
                </a:solidFill>
                <a:latin typeface="Lato Light"/>
                <a:cs typeface="Lato Light"/>
              </a:defRPr>
            </a:lvl1pPr>
          </a:lstStyle>
          <a:p>
            <a:pPr lvl="0"/>
            <a:r>
              <a:rPr lang="es-ES_tradnl" dirty="0"/>
              <a:t>NEW DESIGN PROPOSSAL</a:t>
            </a:r>
          </a:p>
        </p:txBody>
      </p:sp>
    </p:spTree>
    <p:extLst>
      <p:ext uri="{BB962C8B-B14F-4D97-AF65-F5344CB8AC3E}">
        <p14:creationId xmlns:p14="http://schemas.microsoft.com/office/powerpoint/2010/main" val="88948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bg/>
                                          </p:spTgt>
                                        </p:tgtEl>
                                        <p:attrNameLst>
                                          <p:attrName>style.visibility</p:attrName>
                                        </p:attrNameLst>
                                      </p:cBhvr>
                                      <p:to>
                                        <p:strVal val="visible"/>
                                      </p:to>
                                    </p:set>
                                    <p:anim calcmode="lin" valueType="num">
                                      <p:cBhvr>
                                        <p:cTn id="12" dur="300" fill="hold"/>
                                        <p:tgtEl>
                                          <p:spTgt spid="5">
                                            <p:bg/>
                                          </p:spTgt>
                                        </p:tgtEl>
                                        <p:attrNameLst>
                                          <p:attrName>ppt_w</p:attrName>
                                        </p:attrNameLst>
                                      </p:cBhvr>
                                      <p:tavLst>
                                        <p:tav tm="0">
                                          <p:val>
                                            <p:fltVal val="0"/>
                                          </p:val>
                                        </p:tav>
                                        <p:tav tm="100000">
                                          <p:val>
                                            <p:strVal val="#ppt_w"/>
                                          </p:val>
                                        </p:tav>
                                      </p:tavLst>
                                    </p:anim>
                                    <p:anim calcmode="lin" valueType="num">
                                      <p:cBhvr>
                                        <p:cTn id="13" dur="300" fill="hold"/>
                                        <p:tgtEl>
                                          <p:spTgt spid="5">
                                            <p:bg/>
                                          </p:spTgt>
                                        </p:tgtEl>
                                        <p:attrNameLst>
                                          <p:attrName>ppt_h</p:attrName>
                                        </p:attrNameLst>
                                      </p:cBhvr>
                                      <p:tavLst>
                                        <p:tav tm="0">
                                          <p:val>
                                            <p:fltVal val="0"/>
                                          </p:val>
                                        </p:tav>
                                        <p:tav tm="100000">
                                          <p:val>
                                            <p:strVal val="#ppt_h"/>
                                          </p:val>
                                        </p:tav>
                                      </p:tavLst>
                                    </p:anim>
                                    <p:animEffect transition="in" filter="fade">
                                      <p:cBhvr>
                                        <p:cTn id="14" dur="300"/>
                                        <p:tgtEl>
                                          <p:spTgt spid="5">
                                            <p:bg/>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p:cTn id="19" dur="3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0" dur="3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1" dur="300"/>
                                        <p:tgtEl>
                                          <p:spTgt spid="5">
                                            <p:txEl>
                                              <p:pRg st="0" end="0"/>
                                            </p:txEl>
                                          </p:spTgt>
                                        </p:tgtEl>
                                      </p:cBhvr>
                                    </p:animEffect>
                                  </p:childTnLst>
                                </p:cTn>
                              </p:par>
                              <p:par>
                                <p:cTn id="22" presetID="2" presetClass="entr" presetSubtype="8" fill="hold" grpId="0" nodeType="withEffect">
                                  <p:stCondLst>
                                    <p:cond delay="100"/>
                                  </p:stCondLst>
                                  <p:childTnLst>
                                    <p:set>
                                      <p:cBhvr>
                                        <p:cTn id="23" dur="1" fill="hold">
                                          <p:stCondLst>
                                            <p:cond delay="0"/>
                                          </p:stCondLst>
                                        </p:cTn>
                                        <p:tgtEl>
                                          <p:spTgt spid="6">
                                            <p:txEl>
                                              <p:pRg st="0" end="0"/>
                                            </p:txEl>
                                          </p:spTgt>
                                        </p:tgtEl>
                                        <p:attrNameLst>
                                          <p:attrName>style.visibility</p:attrName>
                                        </p:attrNameLst>
                                      </p:cBhvr>
                                      <p:to>
                                        <p:strVal val="visible"/>
                                      </p:to>
                                    </p:set>
                                    <p:anim calcmode="lin" valueType="num">
                                      <p:cBhvr additive="base">
                                        <p:cTn id="24"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6">
                                            <p:txEl>
                                              <p:pRg st="0" end="0"/>
                                            </p:txEl>
                                          </p:spTgt>
                                        </p:tgtEl>
                                        <p:attrNameLst>
                                          <p:attrName>ppt_y</p:attrName>
                                        </p:attrNameLst>
                                      </p:cBhvr>
                                      <p:tavLst>
                                        <p:tav tm="0">
                                          <p:val>
                                            <p:strVal val="#ppt_y"/>
                                          </p:val>
                                        </p:tav>
                                        <p:tav tm="100000">
                                          <p:val>
                                            <p:strVal val="#ppt_y"/>
                                          </p:val>
                                        </p:tav>
                                      </p:tavLst>
                                    </p:anim>
                                  </p:childTnLst>
                                </p:cTn>
                              </p:par>
                              <p:par>
                                <p:cTn id="26" presetID="10" presetClass="entr" presetSubtype="0" fill="hold" grpId="0" nodeType="withEffect">
                                  <p:stCondLst>
                                    <p:cond delay="80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500"/>
                                        <p:tgtEl>
                                          <p:spTgt spid="7">
                                            <p:txEl>
                                              <p:pRg st="0" end="0"/>
                                            </p:txEl>
                                          </p:spTgt>
                                        </p:tgtEl>
                                      </p:cBhvr>
                                    </p:animEffect>
                                  </p:childTnLst>
                                </p:cTn>
                              </p:par>
                            </p:childTnLst>
                          </p:cTn>
                        </p:par>
                        <p:par>
                          <p:cTn id="29" fill="hold">
                            <p:stCondLst>
                              <p:cond delay="500"/>
                            </p:stCondLst>
                            <p:childTnLst>
                              <p:par>
                                <p:cTn id="30" presetID="53" presetClass="entr" presetSubtype="16" fill="hold" grpId="0" nodeType="afterEffect">
                                  <p:stCondLst>
                                    <p:cond delay="0"/>
                                  </p:stCondLst>
                                  <p:childTnLst>
                                    <p:set>
                                      <p:cBhvr>
                                        <p:cTn id="31" dur="1" fill="hold">
                                          <p:stCondLst>
                                            <p:cond delay="0"/>
                                          </p:stCondLst>
                                        </p:cTn>
                                        <p:tgtEl>
                                          <p:spTgt spid="8">
                                            <p:bg/>
                                          </p:spTgt>
                                        </p:tgtEl>
                                        <p:attrNameLst>
                                          <p:attrName>style.visibility</p:attrName>
                                        </p:attrNameLst>
                                      </p:cBhvr>
                                      <p:to>
                                        <p:strVal val="visible"/>
                                      </p:to>
                                    </p:set>
                                    <p:anim calcmode="lin" valueType="num">
                                      <p:cBhvr>
                                        <p:cTn id="32" dur="300" fill="hold"/>
                                        <p:tgtEl>
                                          <p:spTgt spid="8">
                                            <p:bg/>
                                          </p:spTgt>
                                        </p:tgtEl>
                                        <p:attrNameLst>
                                          <p:attrName>ppt_w</p:attrName>
                                        </p:attrNameLst>
                                      </p:cBhvr>
                                      <p:tavLst>
                                        <p:tav tm="0">
                                          <p:val>
                                            <p:fltVal val="0"/>
                                          </p:val>
                                        </p:tav>
                                        <p:tav tm="100000">
                                          <p:val>
                                            <p:strVal val="#ppt_w"/>
                                          </p:val>
                                        </p:tav>
                                      </p:tavLst>
                                    </p:anim>
                                    <p:anim calcmode="lin" valueType="num">
                                      <p:cBhvr>
                                        <p:cTn id="33" dur="300" fill="hold"/>
                                        <p:tgtEl>
                                          <p:spTgt spid="8">
                                            <p:bg/>
                                          </p:spTgt>
                                        </p:tgtEl>
                                        <p:attrNameLst>
                                          <p:attrName>ppt_h</p:attrName>
                                        </p:attrNameLst>
                                      </p:cBhvr>
                                      <p:tavLst>
                                        <p:tav tm="0">
                                          <p:val>
                                            <p:fltVal val="0"/>
                                          </p:val>
                                        </p:tav>
                                        <p:tav tm="100000">
                                          <p:val>
                                            <p:strVal val="#ppt_h"/>
                                          </p:val>
                                        </p:tav>
                                      </p:tavLst>
                                    </p:anim>
                                    <p:animEffect transition="in" filter="fade">
                                      <p:cBhvr>
                                        <p:cTn id="34" dur="300"/>
                                        <p:tgtEl>
                                          <p:spTgt spid="8">
                                            <p:bg/>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 calcmode="lin" valueType="num">
                                      <p:cBhvr>
                                        <p:cTn id="39" dur="300" fill="hold"/>
                                        <p:tgtEl>
                                          <p:spTgt spid="8">
                                            <p:txEl>
                                              <p:pRg st="0" end="0"/>
                                            </p:txEl>
                                          </p:spTgt>
                                        </p:tgtEl>
                                        <p:attrNameLst>
                                          <p:attrName>ppt_w</p:attrName>
                                        </p:attrNameLst>
                                      </p:cBhvr>
                                      <p:tavLst>
                                        <p:tav tm="0">
                                          <p:val>
                                            <p:fltVal val="0"/>
                                          </p:val>
                                        </p:tav>
                                        <p:tav tm="100000">
                                          <p:val>
                                            <p:strVal val="#ppt_w"/>
                                          </p:val>
                                        </p:tav>
                                      </p:tavLst>
                                    </p:anim>
                                    <p:anim calcmode="lin" valueType="num">
                                      <p:cBhvr>
                                        <p:cTn id="40" dur="3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41" dur="300"/>
                                        <p:tgtEl>
                                          <p:spTgt spid="8">
                                            <p:txEl>
                                              <p:pRg st="0" end="0"/>
                                            </p:txEl>
                                          </p:spTgt>
                                        </p:tgtEl>
                                      </p:cBhvr>
                                    </p:animEffect>
                                  </p:childTnLst>
                                </p:cTn>
                              </p:par>
                              <p:par>
                                <p:cTn id="42" presetID="2" presetClass="entr" presetSubtype="8" fill="hold" grpId="0" nodeType="withEffect">
                                  <p:stCondLst>
                                    <p:cond delay="100"/>
                                  </p:stCondLst>
                                  <p:childTnLst>
                                    <p:set>
                                      <p:cBhvr>
                                        <p:cTn id="43" dur="1" fill="hold">
                                          <p:stCondLst>
                                            <p:cond delay="0"/>
                                          </p:stCondLst>
                                        </p:cTn>
                                        <p:tgtEl>
                                          <p:spTgt spid="9">
                                            <p:txEl>
                                              <p:pRg st="0" end="0"/>
                                            </p:txEl>
                                          </p:spTgt>
                                        </p:tgtEl>
                                        <p:attrNameLst>
                                          <p:attrName>style.visibility</p:attrName>
                                        </p:attrNameLst>
                                      </p:cBhvr>
                                      <p:to>
                                        <p:strVal val="visible"/>
                                      </p:to>
                                    </p:set>
                                    <p:anim calcmode="lin" valueType="num">
                                      <p:cBhvr additive="base">
                                        <p:cTn id="44"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9">
                                            <p:txEl>
                                              <p:pRg st="0" end="0"/>
                                            </p:txEl>
                                          </p:spTgt>
                                        </p:tgtEl>
                                        <p:attrNameLst>
                                          <p:attrName>ppt_y</p:attrName>
                                        </p:attrNameLst>
                                      </p:cBhvr>
                                      <p:tavLst>
                                        <p:tav tm="0">
                                          <p:val>
                                            <p:strVal val="#ppt_y"/>
                                          </p:val>
                                        </p:tav>
                                        <p:tav tm="100000">
                                          <p:val>
                                            <p:strVal val="#ppt_y"/>
                                          </p:val>
                                        </p:tav>
                                      </p:tavLst>
                                    </p:anim>
                                  </p:childTnLst>
                                </p:cTn>
                              </p:par>
                              <p:par>
                                <p:cTn id="46" presetID="10" presetClass="entr" presetSubtype="0" fill="hold" grpId="0" nodeType="withEffect">
                                  <p:stCondLst>
                                    <p:cond delay="800"/>
                                  </p:stCondLst>
                                  <p:childTnLst>
                                    <p:set>
                                      <p:cBhvr>
                                        <p:cTn id="47" dur="1" fill="hold">
                                          <p:stCondLst>
                                            <p:cond delay="0"/>
                                          </p:stCondLst>
                                        </p:cTn>
                                        <p:tgtEl>
                                          <p:spTgt spid="10">
                                            <p:txEl>
                                              <p:pRg st="0" end="0"/>
                                            </p:txEl>
                                          </p:spTgt>
                                        </p:tgtEl>
                                        <p:attrNameLst>
                                          <p:attrName>style.visibility</p:attrName>
                                        </p:attrNameLst>
                                      </p:cBhvr>
                                      <p:to>
                                        <p:strVal val="visible"/>
                                      </p:to>
                                    </p:set>
                                    <p:animEffect transition="in" filter="fade">
                                      <p:cBhvr>
                                        <p:cTn id="48" dur="500"/>
                                        <p:tgtEl>
                                          <p:spTgt spid="10">
                                            <p:txEl>
                                              <p:pRg st="0" end="0"/>
                                            </p:txEl>
                                          </p:spTgt>
                                        </p:tgtEl>
                                      </p:cBhvr>
                                    </p:animEffect>
                                  </p:child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11">
                                            <p:bg/>
                                          </p:spTgt>
                                        </p:tgtEl>
                                        <p:attrNameLst>
                                          <p:attrName>style.visibility</p:attrName>
                                        </p:attrNameLst>
                                      </p:cBhvr>
                                      <p:to>
                                        <p:strVal val="visible"/>
                                      </p:to>
                                    </p:set>
                                    <p:anim calcmode="lin" valueType="num">
                                      <p:cBhvr>
                                        <p:cTn id="52" dur="300" fill="hold"/>
                                        <p:tgtEl>
                                          <p:spTgt spid="11">
                                            <p:bg/>
                                          </p:spTgt>
                                        </p:tgtEl>
                                        <p:attrNameLst>
                                          <p:attrName>ppt_w</p:attrName>
                                        </p:attrNameLst>
                                      </p:cBhvr>
                                      <p:tavLst>
                                        <p:tav tm="0">
                                          <p:val>
                                            <p:fltVal val="0"/>
                                          </p:val>
                                        </p:tav>
                                        <p:tav tm="100000">
                                          <p:val>
                                            <p:strVal val="#ppt_w"/>
                                          </p:val>
                                        </p:tav>
                                      </p:tavLst>
                                    </p:anim>
                                    <p:anim calcmode="lin" valueType="num">
                                      <p:cBhvr>
                                        <p:cTn id="53" dur="300" fill="hold"/>
                                        <p:tgtEl>
                                          <p:spTgt spid="11">
                                            <p:bg/>
                                          </p:spTgt>
                                        </p:tgtEl>
                                        <p:attrNameLst>
                                          <p:attrName>ppt_h</p:attrName>
                                        </p:attrNameLst>
                                      </p:cBhvr>
                                      <p:tavLst>
                                        <p:tav tm="0">
                                          <p:val>
                                            <p:fltVal val="0"/>
                                          </p:val>
                                        </p:tav>
                                        <p:tav tm="100000">
                                          <p:val>
                                            <p:strVal val="#ppt_h"/>
                                          </p:val>
                                        </p:tav>
                                      </p:tavLst>
                                    </p:anim>
                                    <p:animEffect transition="in" filter="fade">
                                      <p:cBhvr>
                                        <p:cTn id="54" dur="300"/>
                                        <p:tgtEl>
                                          <p:spTgt spid="11">
                                            <p:bg/>
                                          </p:spTgt>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11">
                                            <p:txEl>
                                              <p:pRg st="0" end="0"/>
                                            </p:txEl>
                                          </p:spTgt>
                                        </p:tgtEl>
                                        <p:attrNameLst>
                                          <p:attrName>style.visibility</p:attrName>
                                        </p:attrNameLst>
                                      </p:cBhvr>
                                      <p:to>
                                        <p:strVal val="visible"/>
                                      </p:to>
                                    </p:set>
                                    <p:anim calcmode="lin" valueType="num">
                                      <p:cBhvr>
                                        <p:cTn id="59" dur="3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60" dur="3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61" dur="300"/>
                                        <p:tgtEl>
                                          <p:spTgt spid="11">
                                            <p:txEl>
                                              <p:pRg st="0" end="0"/>
                                            </p:txEl>
                                          </p:spTgt>
                                        </p:tgtEl>
                                      </p:cBhvr>
                                    </p:animEffect>
                                  </p:childTnLst>
                                </p:cTn>
                              </p:par>
                              <p:par>
                                <p:cTn id="62" presetID="2" presetClass="entr" presetSubtype="8" fill="hold" grpId="0" nodeType="withEffect">
                                  <p:stCondLst>
                                    <p:cond delay="100"/>
                                  </p:stCondLst>
                                  <p:childTnLst>
                                    <p:set>
                                      <p:cBhvr>
                                        <p:cTn id="63" dur="1" fill="hold">
                                          <p:stCondLst>
                                            <p:cond delay="0"/>
                                          </p:stCondLst>
                                        </p:cTn>
                                        <p:tgtEl>
                                          <p:spTgt spid="12">
                                            <p:txEl>
                                              <p:pRg st="0" end="0"/>
                                            </p:txEl>
                                          </p:spTgt>
                                        </p:tgtEl>
                                        <p:attrNameLst>
                                          <p:attrName>style.visibility</p:attrName>
                                        </p:attrNameLst>
                                      </p:cBhvr>
                                      <p:to>
                                        <p:strVal val="visible"/>
                                      </p:to>
                                    </p:set>
                                    <p:anim calcmode="lin" valueType="num">
                                      <p:cBhvr additive="base">
                                        <p:cTn id="64"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65" dur="500" fill="hold"/>
                                        <p:tgtEl>
                                          <p:spTgt spid="12">
                                            <p:txEl>
                                              <p:pRg st="0" end="0"/>
                                            </p:txEl>
                                          </p:spTgt>
                                        </p:tgtEl>
                                        <p:attrNameLst>
                                          <p:attrName>ppt_y</p:attrName>
                                        </p:attrNameLst>
                                      </p:cBhvr>
                                      <p:tavLst>
                                        <p:tav tm="0">
                                          <p:val>
                                            <p:strVal val="#ppt_y"/>
                                          </p:val>
                                        </p:tav>
                                        <p:tav tm="100000">
                                          <p:val>
                                            <p:strVal val="#ppt_y"/>
                                          </p:val>
                                        </p:tav>
                                      </p:tavLst>
                                    </p:anim>
                                  </p:childTnLst>
                                </p:cTn>
                              </p:par>
                              <p:par>
                                <p:cTn id="66" presetID="10" presetClass="entr" presetSubtype="0" fill="hold" grpId="0" nodeType="withEffect">
                                  <p:stCondLst>
                                    <p:cond delay="800"/>
                                  </p:stCondLst>
                                  <p:childTnLst>
                                    <p:set>
                                      <p:cBhvr>
                                        <p:cTn id="67" dur="1" fill="hold">
                                          <p:stCondLst>
                                            <p:cond delay="0"/>
                                          </p:stCondLst>
                                        </p:cTn>
                                        <p:tgtEl>
                                          <p:spTgt spid="13">
                                            <p:txEl>
                                              <p:pRg st="0" end="0"/>
                                            </p:txEl>
                                          </p:spTgt>
                                        </p:tgtEl>
                                        <p:attrNameLst>
                                          <p:attrName>style.visibility</p:attrName>
                                        </p:attrNameLst>
                                      </p:cBhvr>
                                      <p:to>
                                        <p:strVal val="visible"/>
                                      </p:to>
                                    </p:set>
                                    <p:animEffect transition="in" filter="fade">
                                      <p:cBhvr>
                                        <p:cTn id="68" dur="500"/>
                                        <p:tgtEl>
                                          <p:spTgt spid="13">
                                            <p:txEl>
                                              <p:pRg st="0" end="0"/>
                                            </p:txEl>
                                          </p:spTgt>
                                        </p:tgtEl>
                                      </p:cBhvr>
                                    </p:animEffect>
                                  </p:childTnLst>
                                </p:cTn>
                              </p:par>
                              <p:par>
                                <p:cTn id="69" presetID="42" presetClass="entr" presetSubtype="0" fill="hold" grpId="0" nodeType="withEffect">
                                  <p:stCondLst>
                                    <p:cond delay="0"/>
                                  </p:stCondLst>
                                  <p:childTnLst>
                                    <p:set>
                                      <p:cBhvr>
                                        <p:cTn id="70" dur="1" fill="hold">
                                          <p:stCondLst>
                                            <p:cond delay="0"/>
                                          </p:stCondLst>
                                        </p:cTn>
                                        <p:tgtEl>
                                          <p:spTgt spid="14">
                                            <p:txEl>
                                              <p:pRg st="0" end="0"/>
                                            </p:txEl>
                                          </p:spTgt>
                                        </p:tgtEl>
                                        <p:attrNameLst>
                                          <p:attrName>style.visibility</p:attrName>
                                        </p:attrNameLst>
                                      </p:cBhvr>
                                      <p:to>
                                        <p:strVal val="visible"/>
                                      </p:to>
                                    </p:set>
                                    <p:animEffect transition="in" filter="fade">
                                      <p:cBhvr>
                                        <p:cTn id="71" dur="400"/>
                                        <p:tgtEl>
                                          <p:spTgt spid="14">
                                            <p:txEl>
                                              <p:pRg st="0" end="0"/>
                                            </p:txEl>
                                          </p:spTgt>
                                        </p:tgtEl>
                                      </p:cBhvr>
                                    </p:animEffect>
                                    <p:anim calcmode="lin" valueType="num">
                                      <p:cBhvr>
                                        <p:cTn id="72" dur="4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73" dur="400" fill="hold"/>
                                        <p:tgtEl>
                                          <p:spTgt spid="14">
                                            <p:txEl>
                                              <p:pRg st="0" end="0"/>
                                            </p:txEl>
                                          </p:spTgt>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14">
                                            <p:txEl>
                                              <p:pRg st="1" end="1"/>
                                            </p:txEl>
                                          </p:spTgt>
                                        </p:tgtEl>
                                        <p:attrNameLst>
                                          <p:attrName>style.visibility</p:attrName>
                                        </p:attrNameLst>
                                      </p:cBhvr>
                                      <p:to>
                                        <p:strVal val="visible"/>
                                      </p:to>
                                    </p:set>
                                    <p:animEffect transition="in" filter="fade">
                                      <p:cBhvr>
                                        <p:cTn id="76" dur="400"/>
                                        <p:tgtEl>
                                          <p:spTgt spid="14">
                                            <p:txEl>
                                              <p:pRg st="1" end="1"/>
                                            </p:txEl>
                                          </p:spTgt>
                                        </p:tgtEl>
                                      </p:cBhvr>
                                    </p:animEffect>
                                    <p:anim calcmode="lin" valueType="num">
                                      <p:cBhvr>
                                        <p:cTn id="77" dur="4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78" dur="400" fill="hold"/>
                                        <p:tgtEl>
                                          <p:spTgt spid="14">
                                            <p:txEl>
                                              <p:pRg st="1" end="1"/>
                                            </p:txEl>
                                          </p:spTgt>
                                        </p:tgtEl>
                                        <p:attrNameLst>
                                          <p:attrName>ppt_y</p:attrName>
                                        </p:attrNameLst>
                                      </p:cBhvr>
                                      <p:tavLst>
                                        <p:tav tm="0">
                                          <p:val>
                                            <p:strVal val="#ppt_y+.1"/>
                                          </p:val>
                                        </p:tav>
                                        <p:tav tm="100000">
                                          <p:val>
                                            <p:strVal val="#ppt_y"/>
                                          </p:val>
                                        </p:tav>
                                      </p:tavLst>
                                    </p:anim>
                                  </p:childTnLst>
                                </p:cTn>
                              </p:par>
                              <p:par>
                                <p:cTn id="79" presetID="2" presetClass="entr" presetSubtype="8" fill="hold" grpId="0" nodeType="withEffect">
                                  <p:stCondLst>
                                    <p:cond delay="100"/>
                                  </p:stCondLst>
                                  <p:childTnLst>
                                    <p:set>
                                      <p:cBhvr>
                                        <p:cTn id="80" dur="1" fill="hold">
                                          <p:stCondLst>
                                            <p:cond delay="0"/>
                                          </p:stCondLst>
                                        </p:cTn>
                                        <p:tgtEl>
                                          <p:spTgt spid="15">
                                            <p:txEl>
                                              <p:pRg st="0" end="0"/>
                                            </p:txEl>
                                          </p:spTgt>
                                        </p:tgtEl>
                                        <p:attrNameLst>
                                          <p:attrName>style.visibility</p:attrName>
                                        </p:attrNameLst>
                                      </p:cBhvr>
                                      <p:to>
                                        <p:strVal val="visible"/>
                                      </p:to>
                                    </p:set>
                                    <p:anim calcmode="lin" valueType="num">
                                      <p:cBhvr additive="base">
                                        <p:cTn id="81" dur="5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82"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tmplLst>
          <p:tmpl lvl="1">
            <p:tnLst>
              <p:par>
                <p:cTn presetID="53" presetClass="entr" presetSubtype="16"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300" fill="hold"/>
                        <p:tgtEl>
                          <p:spTgt spid="5"/>
                        </p:tgtEl>
                        <p:attrNameLst>
                          <p:attrName>ppt_w</p:attrName>
                        </p:attrNameLst>
                      </p:cBhvr>
                      <p:tavLst>
                        <p:tav tm="0">
                          <p:val>
                            <p:fltVal val="0"/>
                          </p:val>
                        </p:tav>
                        <p:tav tm="100000">
                          <p:val>
                            <p:strVal val="#ppt_w"/>
                          </p:val>
                        </p:tav>
                      </p:tavLst>
                    </p:anim>
                    <p:anim calcmode="lin" valueType="num">
                      <p:cBhvr>
                        <p:cTn dur="300" fill="hold"/>
                        <p:tgtEl>
                          <p:spTgt spid="5"/>
                        </p:tgtEl>
                        <p:attrNameLst>
                          <p:attrName>ppt_h</p:attrName>
                        </p:attrNameLst>
                      </p:cBhvr>
                      <p:tavLst>
                        <p:tav tm="0">
                          <p:val>
                            <p:fltVal val="0"/>
                          </p:val>
                        </p:tav>
                        <p:tav tm="100000">
                          <p:val>
                            <p:strVal val="#ppt_h"/>
                          </p:val>
                        </p:tav>
                      </p:tavLst>
                    </p:anim>
                    <p:animEffect transition="in" filter="fade">
                      <p:cBhvr>
                        <p:cTn dur="300"/>
                        <p:tgtEl>
                          <p:spTgt spid="5"/>
                        </p:tgtEl>
                      </p:cBhvr>
                    </p:animEffect>
                  </p:childTnLst>
                </p:cTn>
              </p:par>
            </p:tnLst>
          </p:tmpl>
        </p:tmplLst>
      </p:bldP>
      <p:bldP spid="6" grpId="0" build="p">
        <p:tmplLst>
          <p:tmpl lvl="1">
            <p:tnLst>
              <p:par>
                <p:cTn presetID="2" presetClass="entr" presetSubtype="8" fill="hold" nodeType="withEffect">
                  <p:stCondLst>
                    <p:cond delay="1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7" grpId="0" build="p">
        <p:tmplLst>
          <p:tmpl lvl="1">
            <p:tnLst>
              <p:par>
                <p:cTn presetID="10" presetClass="entr" presetSubtype="0" fill="hold" nodeType="withEffect">
                  <p:stCondLst>
                    <p:cond delay="8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animBg="1">
        <p:tmplLst>
          <p:tmpl lvl="1">
            <p:tnLst>
              <p:par>
                <p:cTn presetID="53" presetClass="entr" presetSubtype="16" fill="hold" nodeType="click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300" fill="hold"/>
                        <p:tgtEl>
                          <p:spTgt spid="8"/>
                        </p:tgtEl>
                        <p:attrNameLst>
                          <p:attrName>ppt_w</p:attrName>
                        </p:attrNameLst>
                      </p:cBhvr>
                      <p:tavLst>
                        <p:tav tm="0">
                          <p:val>
                            <p:fltVal val="0"/>
                          </p:val>
                        </p:tav>
                        <p:tav tm="100000">
                          <p:val>
                            <p:strVal val="#ppt_w"/>
                          </p:val>
                        </p:tav>
                      </p:tavLst>
                    </p:anim>
                    <p:anim calcmode="lin" valueType="num">
                      <p:cBhvr>
                        <p:cTn dur="300" fill="hold"/>
                        <p:tgtEl>
                          <p:spTgt spid="8"/>
                        </p:tgtEl>
                        <p:attrNameLst>
                          <p:attrName>ppt_h</p:attrName>
                        </p:attrNameLst>
                      </p:cBhvr>
                      <p:tavLst>
                        <p:tav tm="0">
                          <p:val>
                            <p:fltVal val="0"/>
                          </p:val>
                        </p:tav>
                        <p:tav tm="100000">
                          <p:val>
                            <p:strVal val="#ppt_h"/>
                          </p:val>
                        </p:tav>
                      </p:tavLst>
                    </p:anim>
                    <p:animEffect transition="in" filter="fade">
                      <p:cBhvr>
                        <p:cTn dur="300"/>
                        <p:tgtEl>
                          <p:spTgt spid="8"/>
                        </p:tgtEl>
                      </p:cBhvr>
                    </p:animEffect>
                  </p:childTnLst>
                </p:cTn>
              </p:par>
            </p:tnLst>
          </p:tmpl>
        </p:tmplLst>
      </p:bldP>
      <p:bldP spid="9" grpId="0" build="p">
        <p:tmplLst>
          <p:tmpl lvl="1">
            <p:tnLst>
              <p:par>
                <p:cTn presetID="2" presetClass="entr" presetSubtype="8" fill="hold" nodeType="withEffect">
                  <p:stCondLst>
                    <p:cond delay="1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0-#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animBg="1">
        <p:tmplLst>
          <p:tmpl lvl="1">
            <p:tnLst>
              <p:par>
                <p:cTn presetID="53" presetClass="entr" presetSubtype="16"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p:cTn dur="300" fill="hold"/>
                        <p:tgtEl>
                          <p:spTgt spid="11"/>
                        </p:tgtEl>
                        <p:attrNameLst>
                          <p:attrName>ppt_w</p:attrName>
                        </p:attrNameLst>
                      </p:cBhvr>
                      <p:tavLst>
                        <p:tav tm="0">
                          <p:val>
                            <p:fltVal val="0"/>
                          </p:val>
                        </p:tav>
                        <p:tav tm="100000">
                          <p:val>
                            <p:strVal val="#ppt_w"/>
                          </p:val>
                        </p:tav>
                      </p:tavLst>
                    </p:anim>
                    <p:anim calcmode="lin" valueType="num">
                      <p:cBhvr>
                        <p:cTn dur="300" fill="hold"/>
                        <p:tgtEl>
                          <p:spTgt spid="11"/>
                        </p:tgtEl>
                        <p:attrNameLst>
                          <p:attrName>ppt_h</p:attrName>
                        </p:attrNameLst>
                      </p:cBhvr>
                      <p:tavLst>
                        <p:tav tm="0">
                          <p:val>
                            <p:fltVal val="0"/>
                          </p:val>
                        </p:tav>
                        <p:tav tm="100000">
                          <p:val>
                            <p:strVal val="#ppt_h"/>
                          </p:val>
                        </p:tav>
                      </p:tavLst>
                    </p:anim>
                    <p:animEffect transition="in" filter="fade">
                      <p:cBhvr>
                        <p:cTn dur="300"/>
                        <p:tgtEl>
                          <p:spTgt spid="11"/>
                        </p:tgtEl>
                      </p:cBhvr>
                    </p:animEffect>
                  </p:childTnLst>
                </p:cTn>
              </p:par>
            </p:tnLst>
          </p:tmpl>
        </p:tmplLst>
      </p:bldP>
      <p:bldP spid="12" grpId="0" build="p">
        <p:tmplLst>
          <p:tmpl lvl="1">
            <p:tnLst>
              <p:par>
                <p:cTn presetID="2" presetClass="entr" presetSubtype="8" fill="hold" nodeType="withEffect">
                  <p:stCondLst>
                    <p:cond delay="1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0-#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10" presetClass="entr" presetSubtype="0" fill="hold" nodeType="withEffect">
                  <p:stCondLst>
                    <p:cond delay="80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42"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400"/>
                        <p:tgtEl>
                          <p:spTgt spid="14"/>
                        </p:tgtEl>
                      </p:cBhvr>
                    </p:animEffect>
                    <p:anim calcmode="lin" valueType="num">
                      <p:cBhvr>
                        <p:cTn dur="400" fill="hold"/>
                        <p:tgtEl>
                          <p:spTgt spid="14"/>
                        </p:tgtEl>
                        <p:attrNameLst>
                          <p:attrName>ppt_x</p:attrName>
                        </p:attrNameLst>
                      </p:cBhvr>
                      <p:tavLst>
                        <p:tav tm="0">
                          <p:val>
                            <p:strVal val="#ppt_x"/>
                          </p:val>
                        </p:tav>
                        <p:tav tm="100000">
                          <p:val>
                            <p:strVal val="#ppt_x"/>
                          </p:val>
                        </p:tav>
                      </p:tavLst>
                    </p:anim>
                    <p:anim calcmode="lin" valueType="num">
                      <p:cBhvr>
                        <p:cTn dur="400" fill="hold"/>
                        <p:tgtEl>
                          <p:spTgt spid="14"/>
                        </p:tgtEl>
                        <p:attrNameLst>
                          <p:attrName>ppt_y</p:attrName>
                        </p:attrNameLst>
                      </p:cBhvr>
                      <p:tavLst>
                        <p:tav tm="0">
                          <p:val>
                            <p:strVal val="#ppt_y+.1"/>
                          </p:val>
                        </p:tav>
                        <p:tav tm="100000">
                          <p:val>
                            <p:strVal val="#ppt_y"/>
                          </p:val>
                        </p:tav>
                      </p:tavLst>
                    </p:anim>
                  </p:childTnLst>
                </p:cTn>
              </p:par>
            </p:tnLst>
          </p:tmpl>
        </p:tmplLst>
      </p:bldP>
      <p:bldP spid="15" grpId="0" build="p">
        <p:tmplLst>
          <p:tmpl lvl="1">
            <p:tnLst>
              <p:par>
                <p:cTn presetID="2" presetClass="entr" presetSubtype="8"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0-#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rofile team 2">
    <p:spTree>
      <p:nvGrpSpPr>
        <p:cNvPr id="1" name=""/>
        <p:cNvGrpSpPr/>
        <p:nvPr/>
      </p:nvGrpSpPr>
      <p:grpSpPr>
        <a:xfrm>
          <a:off x="0" y="0"/>
          <a:ext cx="0" cy="0"/>
          <a:chOff x="0" y="0"/>
          <a:chExt cx="0" cy="0"/>
        </a:xfrm>
      </p:grpSpPr>
      <p:sp>
        <p:nvSpPr>
          <p:cNvPr id="6" name="Rectangle 5"/>
          <p:cNvSpPr/>
          <p:nvPr userDrawn="1"/>
        </p:nvSpPr>
        <p:spPr>
          <a:xfrm>
            <a:off x="2252133" y="0"/>
            <a:ext cx="2304000" cy="51604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Picture Placeholder 2"/>
          <p:cNvSpPr>
            <a:spLocks noGrp="1"/>
          </p:cNvSpPr>
          <p:nvPr>
            <p:ph type="pic" sz="quarter" idx="11"/>
          </p:nvPr>
        </p:nvSpPr>
        <p:spPr>
          <a:xfrm>
            <a:off x="-25401" y="-1"/>
            <a:ext cx="2287067" cy="5160435"/>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1" name="Rectangle 10"/>
          <p:cNvSpPr/>
          <p:nvPr userDrawn="1"/>
        </p:nvSpPr>
        <p:spPr>
          <a:xfrm>
            <a:off x="4553998" y="0"/>
            <a:ext cx="2304000" cy="516043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Picture Placeholder 2"/>
          <p:cNvSpPr>
            <a:spLocks noGrp="1"/>
          </p:cNvSpPr>
          <p:nvPr>
            <p:ph type="pic" sz="quarter" idx="12"/>
          </p:nvPr>
        </p:nvSpPr>
        <p:spPr>
          <a:xfrm>
            <a:off x="6849531" y="1"/>
            <a:ext cx="2340000" cy="5160434"/>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5" name="Title 3"/>
          <p:cNvSpPr>
            <a:spLocks noGrp="1"/>
          </p:cNvSpPr>
          <p:nvPr>
            <p:ph type="title" hasCustomPrompt="1"/>
          </p:nvPr>
        </p:nvSpPr>
        <p:spPr>
          <a:xfrm>
            <a:off x="2463801" y="1625599"/>
            <a:ext cx="1879600" cy="601125"/>
          </a:xfrm>
          <a:prstGeom prst="rect">
            <a:avLst/>
          </a:prstGeom>
        </p:spPr>
        <p:txBody>
          <a:bodyPr lIns="68580" tIns="34290" rIns="68580" bIns="34290">
            <a:noAutofit/>
          </a:bodyPr>
          <a:lstStyle>
            <a:lvl1pPr algn="l">
              <a:defRPr sz="2000" cap="all" baseline="0">
                <a:solidFill>
                  <a:schemeClr val="bg1"/>
                </a:solidFill>
                <a:latin typeface="Lemon/Milk"/>
                <a:cs typeface="Lemon/Milk"/>
              </a:defRPr>
            </a:lvl1pPr>
          </a:lstStyle>
          <a:p>
            <a:r>
              <a:rPr lang="en-US" dirty="0"/>
              <a:t>NAME EXAMPLE</a:t>
            </a:r>
          </a:p>
        </p:txBody>
      </p:sp>
      <p:cxnSp>
        <p:nvCxnSpPr>
          <p:cNvPr id="26" name="Straight Connector 25"/>
          <p:cNvCxnSpPr/>
          <p:nvPr userDrawn="1"/>
        </p:nvCxnSpPr>
        <p:spPr>
          <a:xfrm>
            <a:off x="2455334" y="2218240"/>
            <a:ext cx="1888067"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27" name="Text Placeholder 5"/>
          <p:cNvSpPr>
            <a:spLocks noGrp="1"/>
          </p:cNvSpPr>
          <p:nvPr>
            <p:ph type="body" sz="quarter" idx="10" hasCustomPrompt="1"/>
          </p:nvPr>
        </p:nvSpPr>
        <p:spPr>
          <a:xfrm>
            <a:off x="2455334" y="2292541"/>
            <a:ext cx="1888067" cy="213595"/>
          </a:xfrm>
          <a:prstGeom prst="rect">
            <a:avLst/>
          </a:prstGeom>
        </p:spPr>
        <p:txBody>
          <a:bodyPr lIns="68580" tIns="34290" rIns="68580" bIns="34290">
            <a:noAutofit/>
          </a:bodyPr>
          <a:lstStyle>
            <a:lvl1pPr marL="0" indent="0" algn="l">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28" name="Text Placeholder 5"/>
          <p:cNvSpPr>
            <a:spLocks noGrp="1"/>
          </p:cNvSpPr>
          <p:nvPr>
            <p:ph type="body" sz="quarter" idx="14" hasCustomPrompt="1"/>
          </p:nvPr>
        </p:nvSpPr>
        <p:spPr>
          <a:xfrm>
            <a:off x="2455334" y="2597340"/>
            <a:ext cx="1888067" cy="831658"/>
          </a:xfrm>
          <a:prstGeom prst="rect">
            <a:avLst/>
          </a:prstGeom>
        </p:spPr>
        <p:txBody>
          <a:bodyPr lIns="68580" tIns="34290" rIns="68580" bIns="34290">
            <a:noAutofit/>
          </a:bodyPr>
          <a:lstStyle>
            <a:lvl1pPr marL="0" indent="0" algn="l">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a:t>
            </a:r>
          </a:p>
        </p:txBody>
      </p:sp>
      <p:sp>
        <p:nvSpPr>
          <p:cNvPr id="3" name="Text Placeholder 2"/>
          <p:cNvSpPr>
            <a:spLocks noGrp="1"/>
          </p:cNvSpPr>
          <p:nvPr>
            <p:ph type="body" sz="quarter" idx="15" hasCustomPrompt="1"/>
          </p:nvPr>
        </p:nvSpPr>
        <p:spPr>
          <a:xfrm>
            <a:off x="2573341"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13" name="Text Placeholder 2"/>
          <p:cNvSpPr>
            <a:spLocks noGrp="1"/>
          </p:cNvSpPr>
          <p:nvPr>
            <p:ph type="body" sz="quarter" idx="16" hasCustomPrompt="1"/>
          </p:nvPr>
        </p:nvSpPr>
        <p:spPr>
          <a:xfrm>
            <a:off x="3022075"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14" name="Text Placeholder 2"/>
          <p:cNvSpPr>
            <a:spLocks noGrp="1"/>
          </p:cNvSpPr>
          <p:nvPr>
            <p:ph type="body" sz="quarter" idx="17" hasCustomPrompt="1"/>
          </p:nvPr>
        </p:nvSpPr>
        <p:spPr>
          <a:xfrm>
            <a:off x="3462341"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16" name="Text Placeholder 2"/>
          <p:cNvSpPr>
            <a:spLocks noGrp="1"/>
          </p:cNvSpPr>
          <p:nvPr>
            <p:ph type="body" sz="quarter" idx="18" hasCustomPrompt="1"/>
          </p:nvPr>
        </p:nvSpPr>
        <p:spPr>
          <a:xfrm>
            <a:off x="3911075"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cxnSp>
        <p:nvCxnSpPr>
          <p:cNvPr id="18" name="Straight Connector 17"/>
          <p:cNvCxnSpPr/>
          <p:nvPr userDrawn="1"/>
        </p:nvCxnSpPr>
        <p:spPr>
          <a:xfrm>
            <a:off x="4749801" y="2218240"/>
            <a:ext cx="1888067"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19" name="Text Placeholder 5"/>
          <p:cNvSpPr>
            <a:spLocks noGrp="1"/>
          </p:cNvSpPr>
          <p:nvPr>
            <p:ph type="body" sz="quarter" idx="19" hasCustomPrompt="1"/>
          </p:nvPr>
        </p:nvSpPr>
        <p:spPr>
          <a:xfrm>
            <a:off x="4749801" y="2292541"/>
            <a:ext cx="1888067" cy="213595"/>
          </a:xfrm>
          <a:prstGeom prst="rect">
            <a:avLst/>
          </a:prstGeom>
        </p:spPr>
        <p:txBody>
          <a:bodyPr lIns="68580" tIns="34290" rIns="68580" bIns="34290">
            <a:noAutofit/>
          </a:bodyPr>
          <a:lstStyle>
            <a:lvl1pPr marL="0" indent="0" algn="l">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20" name="Text Placeholder 5"/>
          <p:cNvSpPr>
            <a:spLocks noGrp="1"/>
          </p:cNvSpPr>
          <p:nvPr>
            <p:ph type="body" sz="quarter" idx="20" hasCustomPrompt="1"/>
          </p:nvPr>
        </p:nvSpPr>
        <p:spPr>
          <a:xfrm>
            <a:off x="4749801" y="2597340"/>
            <a:ext cx="1888067" cy="831658"/>
          </a:xfrm>
          <a:prstGeom prst="rect">
            <a:avLst/>
          </a:prstGeom>
        </p:spPr>
        <p:txBody>
          <a:bodyPr lIns="68580" tIns="34290" rIns="68580" bIns="34290">
            <a:noAutofit/>
          </a:bodyPr>
          <a:lstStyle>
            <a:lvl1pPr marL="0" indent="0" algn="l">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a:t>
            </a:r>
          </a:p>
        </p:txBody>
      </p:sp>
      <p:sp>
        <p:nvSpPr>
          <p:cNvPr id="21" name="Text Placeholder 2"/>
          <p:cNvSpPr>
            <a:spLocks noGrp="1"/>
          </p:cNvSpPr>
          <p:nvPr>
            <p:ph type="body" sz="quarter" idx="21" hasCustomPrompt="1"/>
          </p:nvPr>
        </p:nvSpPr>
        <p:spPr>
          <a:xfrm>
            <a:off x="4867808"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22" name="Text Placeholder 2"/>
          <p:cNvSpPr>
            <a:spLocks noGrp="1"/>
          </p:cNvSpPr>
          <p:nvPr>
            <p:ph type="body" sz="quarter" idx="22" hasCustomPrompt="1"/>
          </p:nvPr>
        </p:nvSpPr>
        <p:spPr>
          <a:xfrm>
            <a:off x="5316542"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24" name="Text Placeholder 2"/>
          <p:cNvSpPr>
            <a:spLocks noGrp="1"/>
          </p:cNvSpPr>
          <p:nvPr>
            <p:ph type="body" sz="quarter" idx="23" hasCustomPrompt="1"/>
          </p:nvPr>
        </p:nvSpPr>
        <p:spPr>
          <a:xfrm>
            <a:off x="5756808"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25" name="Text Placeholder 2"/>
          <p:cNvSpPr>
            <a:spLocks noGrp="1"/>
          </p:cNvSpPr>
          <p:nvPr>
            <p:ph type="body" sz="quarter" idx="24" hasCustomPrompt="1"/>
          </p:nvPr>
        </p:nvSpPr>
        <p:spPr>
          <a:xfrm>
            <a:off x="6205542" y="3471846"/>
            <a:ext cx="381529" cy="381529"/>
          </a:xfrm>
          <a:prstGeom prst="rect">
            <a:avLst/>
          </a:prstGeom>
        </p:spPr>
        <p:txBody>
          <a:bodyPr vert="horz" anchor="ctr"/>
          <a:lstStyle>
            <a:lvl1pPr marL="0" indent="0" algn="ctr">
              <a:buNone/>
              <a:defRPr sz="1600">
                <a:solidFill>
                  <a:schemeClr val="bg1"/>
                </a:solidFill>
                <a:latin typeface="FontAwesome Regular"/>
                <a:cs typeface="FontAwesome Regular"/>
              </a:defRPr>
            </a:lvl1pPr>
            <a:lvl2pPr marL="342900" indent="0">
              <a:buNone/>
              <a:defRPr sz="1200">
                <a:latin typeface="FontAwesome Regular"/>
                <a:cs typeface="FontAwesome Regular"/>
              </a:defRPr>
            </a:lvl2pPr>
            <a:lvl3pPr marL="685800" indent="0">
              <a:buNone/>
              <a:defRPr sz="1200">
                <a:latin typeface="FontAwesome Regular"/>
                <a:cs typeface="FontAwesome Regular"/>
              </a:defRPr>
            </a:lvl3pPr>
            <a:lvl4pPr marL="1028700" indent="0">
              <a:buNone/>
              <a:defRPr sz="1200">
                <a:latin typeface="FontAwesome Regular"/>
                <a:cs typeface="FontAwesome Regular"/>
              </a:defRPr>
            </a:lvl4pPr>
            <a:lvl5pPr marL="1371600" indent="0">
              <a:buNone/>
              <a:defRPr sz="1200">
                <a:latin typeface="FontAwesome Regular"/>
                <a:cs typeface="FontAwesome Regular"/>
              </a:defRPr>
            </a:lvl5pPr>
          </a:lstStyle>
          <a:p>
            <a:pPr lvl="0"/>
            <a:r>
              <a:rPr lang="en-US" dirty="0"/>
              <a:t>IC</a:t>
            </a:r>
          </a:p>
        </p:txBody>
      </p:sp>
      <p:sp>
        <p:nvSpPr>
          <p:cNvPr id="4" name="Text Placeholder 3"/>
          <p:cNvSpPr>
            <a:spLocks noGrp="1"/>
          </p:cNvSpPr>
          <p:nvPr>
            <p:ph type="body" sz="quarter" idx="25" hasCustomPrompt="1"/>
          </p:nvPr>
        </p:nvSpPr>
        <p:spPr>
          <a:xfrm>
            <a:off x="4758797" y="1642532"/>
            <a:ext cx="1879070" cy="575733"/>
          </a:xfrm>
          <a:prstGeom prst="rect">
            <a:avLst/>
          </a:prstGeom>
        </p:spPr>
        <p:txBody>
          <a:bodyPr vert="horz"/>
          <a:lstStyle>
            <a:lvl1pPr marL="0" indent="0">
              <a:buNone/>
              <a:defRPr>
                <a:solidFill>
                  <a:schemeClr val="bg1"/>
                </a:solidFill>
                <a:latin typeface="Lemon/Milk"/>
                <a:cs typeface="Lemon/Milk"/>
              </a:defRPr>
            </a:lvl1pPr>
            <a:lvl2pPr marL="342900" indent="0">
              <a:buNone/>
              <a:defRPr>
                <a:solidFill>
                  <a:schemeClr val="bg1"/>
                </a:solidFill>
                <a:latin typeface="Lemon/Milk"/>
                <a:cs typeface="Lemon/Milk"/>
              </a:defRPr>
            </a:lvl2pPr>
            <a:lvl3pPr marL="685800" indent="0">
              <a:buNone/>
              <a:defRPr>
                <a:solidFill>
                  <a:schemeClr val="bg1"/>
                </a:solidFill>
                <a:latin typeface="Lemon/Milk"/>
                <a:cs typeface="Lemon/Milk"/>
              </a:defRPr>
            </a:lvl3pPr>
            <a:lvl4pPr marL="1028700" indent="0">
              <a:buNone/>
              <a:defRPr>
                <a:solidFill>
                  <a:schemeClr val="bg1"/>
                </a:solidFill>
                <a:latin typeface="Lemon/Milk"/>
                <a:cs typeface="Lemon/Milk"/>
              </a:defRPr>
            </a:lvl4pPr>
            <a:lvl5pPr marL="1371600" indent="0">
              <a:buNone/>
              <a:defRPr>
                <a:solidFill>
                  <a:schemeClr val="bg1"/>
                </a:solidFill>
                <a:latin typeface="Lemon/Milk"/>
                <a:cs typeface="Lemon/Milk"/>
              </a:defRPr>
            </a:lvl5pPr>
          </a:lstStyle>
          <a:p>
            <a:pPr lvl="0"/>
            <a:r>
              <a:rPr lang="es-ES_tradnl" dirty="0"/>
              <a:t>NAME EXAMPLE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37"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600"/>
                                        <p:tgtEl>
                                          <p:spTgt spid="15"/>
                                        </p:tgtEl>
                                      </p:cBhvr>
                                    </p:animEffect>
                                    <p:anim calcmode="lin" valueType="num">
                                      <p:cBhvr>
                                        <p:cTn id="14" dur="600" fill="hold"/>
                                        <p:tgtEl>
                                          <p:spTgt spid="15"/>
                                        </p:tgtEl>
                                        <p:attrNameLst>
                                          <p:attrName>ppt_x</p:attrName>
                                        </p:attrNameLst>
                                      </p:cBhvr>
                                      <p:tavLst>
                                        <p:tav tm="0">
                                          <p:val>
                                            <p:strVal val="#ppt_x"/>
                                          </p:val>
                                        </p:tav>
                                        <p:tav tm="100000">
                                          <p:val>
                                            <p:strVal val="#ppt_x"/>
                                          </p:val>
                                        </p:tav>
                                      </p:tavLst>
                                    </p:anim>
                                    <p:anim calcmode="lin" valueType="num">
                                      <p:cBhvr>
                                        <p:cTn id="15" dur="540" decel="100000" fill="hold"/>
                                        <p:tgtEl>
                                          <p:spTgt spid="15"/>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300"/>
                                  </p:stCondLst>
                                  <p:childTnLst>
                                    <p:set>
                                      <p:cBhvr>
                                        <p:cTn id="18" dur="1" fill="hold">
                                          <p:stCondLst>
                                            <p:cond delay="0"/>
                                          </p:stCondLst>
                                        </p:cTn>
                                        <p:tgtEl>
                                          <p:spTgt spid="27">
                                            <p:txEl>
                                              <p:pRg st="0" end="0"/>
                                            </p:txEl>
                                          </p:spTgt>
                                        </p:tgtEl>
                                        <p:attrNameLst>
                                          <p:attrName>style.visibility</p:attrName>
                                        </p:attrNameLst>
                                      </p:cBhvr>
                                      <p:to>
                                        <p:strVal val="visible"/>
                                      </p:to>
                                    </p:set>
                                    <p:animEffect transition="in" filter="fade">
                                      <p:cBhvr>
                                        <p:cTn id="19" dur="600"/>
                                        <p:tgtEl>
                                          <p:spTgt spid="27">
                                            <p:txEl>
                                              <p:pRg st="0" end="0"/>
                                            </p:txEl>
                                          </p:spTgt>
                                        </p:tgtEl>
                                      </p:cBhvr>
                                    </p:animEffect>
                                    <p:anim calcmode="lin" valueType="num">
                                      <p:cBhvr>
                                        <p:cTn id="20" dur="6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21" dur="540" decel="100000" fill="hold"/>
                                        <p:tgtEl>
                                          <p:spTgt spid="27">
                                            <p:txEl>
                                              <p:pRg st="0" end="0"/>
                                            </p:txEl>
                                          </p:spTgt>
                                        </p:tgtEl>
                                        <p:attrNameLst>
                                          <p:attrName>ppt_y</p:attrName>
                                        </p:attrNameLst>
                                      </p:cBhvr>
                                      <p:tavLst>
                                        <p:tav tm="0">
                                          <p:val>
                                            <p:strVal val="#ppt_y+1"/>
                                          </p:val>
                                        </p:tav>
                                        <p:tav tm="100000">
                                          <p:val>
                                            <p:strVal val="#ppt_y-.03"/>
                                          </p:val>
                                        </p:tav>
                                      </p:tavLst>
                                    </p:anim>
                                    <p:anim calcmode="lin" valueType="num">
                                      <p:cBhvr>
                                        <p:cTn id="22" dur="60" accel="100000" fill="hold">
                                          <p:stCondLst>
                                            <p:cond delay="540"/>
                                          </p:stCondLst>
                                        </p:cTn>
                                        <p:tgtEl>
                                          <p:spTgt spid="27">
                                            <p:txEl>
                                              <p:pRg st="0" end="0"/>
                                            </p:tx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300"/>
                                  </p:stCondLst>
                                  <p:childTnLst>
                                    <p:set>
                                      <p:cBhvr>
                                        <p:cTn id="24" dur="1" fill="hold">
                                          <p:stCondLst>
                                            <p:cond delay="0"/>
                                          </p:stCondLst>
                                        </p:cTn>
                                        <p:tgtEl>
                                          <p:spTgt spid="28">
                                            <p:txEl>
                                              <p:pRg st="0" end="0"/>
                                            </p:txEl>
                                          </p:spTgt>
                                        </p:tgtEl>
                                        <p:attrNameLst>
                                          <p:attrName>style.visibility</p:attrName>
                                        </p:attrNameLst>
                                      </p:cBhvr>
                                      <p:to>
                                        <p:strVal val="visible"/>
                                      </p:to>
                                    </p:set>
                                    <p:animEffect transition="in" filter="fade">
                                      <p:cBhvr>
                                        <p:cTn id="25" dur="600"/>
                                        <p:tgtEl>
                                          <p:spTgt spid="28">
                                            <p:txEl>
                                              <p:pRg st="0" end="0"/>
                                            </p:txEl>
                                          </p:spTgt>
                                        </p:tgtEl>
                                      </p:cBhvr>
                                    </p:animEffect>
                                    <p:anim calcmode="lin" valueType="num">
                                      <p:cBhvr>
                                        <p:cTn id="26" dur="6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27" dur="540" decel="100000" fill="hold"/>
                                        <p:tgtEl>
                                          <p:spTgt spid="28">
                                            <p:txEl>
                                              <p:pRg st="0" end="0"/>
                                            </p:txEl>
                                          </p:spTgt>
                                        </p:tgtEl>
                                        <p:attrNameLst>
                                          <p:attrName>ppt_y</p:attrName>
                                        </p:attrNameLst>
                                      </p:cBhvr>
                                      <p:tavLst>
                                        <p:tav tm="0">
                                          <p:val>
                                            <p:strVal val="#ppt_y+1"/>
                                          </p:val>
                                        </p:tav>
                                        <p:tav tm="100000">
                                          <p:val>
                                            <p:strVal val="#ppt_y-.03"/>
                                          </p:val>
                                        </p:tav>
                                      </p:tavLst>
                                    </p:anim>
                                    <p:anim calcmode="lin" valueType="num">
                                      <p:cBhvr>
                                        <p:cTn id="28" dur="60" accel="100000" fill="hold">
                                          <p:stCondLst>
                                            <p:cond delay="540"/>
                                          </p:stCondLst>
                                        </p:cTn>
                                        <p:tgtEl>
                                          <p:spTgt spid="28">
                                            <p:txEl>
                                              <p:pRg st="0" end="0"/>
                                            </p:txEl>
                                          </p:spTgt>
                                        </p:tgtEl>
                                        <p:attrNameLst>
                                          <p:attrName>ppt_y</p:attrName>
                                        </p:attrNameLst>
                                      </p:cBhvr>
                                      <p:tavLst>
                                        <p:tav tm="0">
                                          <p:val>
                                            <p:strVal val="#ppt_y-.03"/>
                                          </p:val>
                                        </p:tav>
                                        <p:tav tm="100000">
                                          <p:val>
                                            <p:strVal val="#ppt_y"/>
                                          </p:val>
                                        </p:tav>
                                      </p:tavLst>
                                    </p:anim>
                                  </p:childTnLst>
                                </p:cTn>
                              </p:par>
                              <p:par>
                                <p:cTn id="29" presetID="22" presetClass="entr" presetSubtype="4" fill="hold" nodeType="withEffect">
                                  <p:stCondLst>
                                    <p:cond delay="30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par>
                                <p:cTn id="32" presetID="53" presetClass="entr" presetSubtype="16" fill="hold" grpId="0" nodeType="withEffect">
                                  <p:stCondLst>
                                    <p:cond delay="300"/>
                                  </p:stCondLst>
                                  <p:childTnLst>
                                    <p:set>
                                      <p:cBhvr>
                                        <p:cTn id="33" dur="1" fill="hold">
                                          <p:stCondLst>
                                            <p:cond delay="0"/>
                                          </p:stCondLst>
                                        </p:cTn>
                                        <p:tgtEl>
                                          <p:spTgt spid="3">
                                            <p:txEl>
                                              <p:pRg st="0" end="0"/>
                                            </p:txEl>
                                          </p:spTgt>
                                        </p:tgtEl>
                                        <p:attrNameLst>
                                          <p:attrName>style.visibility</p:attrName>
                                        </p:attrNameLst>
                                      </p:cBhvr>
                                      <p:to>
                                        <p:strVal val="visible"/>
                                      </p:to>
                                    </p:set>
                                    <p:anim calcmode="lin" valueType="num">
                                      <p:cBhvr>
                                        <p:cTn id="34" dur="400" fill="hold"/>
                                        <p:tgtEl>
                                          <p:spTgt spid="3">
                                            <p:txEl>
                                              <p:pRg st="0" end="0"/>
                                            </p:txEl>
                                          </p:spTgt>
                                        </p:tgtEl>
                                        <p:attrNameLst>
                                          <p:attrName>ppt_w</p:attrName>
                                        </p:attrNameLst>
                                      </p:cBhvr>
                                      <p:tavLst>
                                        <p:tav tm="0">
                                          <p:val>
                                            <p:fltVal val="0"/>
                                          </p:val>
                                        </p:tav>
                                        <p:tav tm="100000">
                                          <p:val>
                                            <p:strVal val="#ppt_w"/>
                                          </p:val>
                                        </p:tav>
                                      </p:tavLst>
                                    </p:anim>
                                    <p:anim calcmode="lin" valueType="num">
                                      <p:cBhvr>
                                        <p:cTn id="35" dur="4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36" dur="400"/>
                                        <p:tgtEl>
                                          <p:spTgt spid="3">
                                            <p:txEl>
                                              <p:pRg st="0" end="0"/>
                                            </p:txEl>
                                          </p:spTgt>
                                        </p:tgtEl>
                                      </p:cBhvr>
                                    </p:animEffect>
                                  </p:childTnLst>
                                </p:cTn>
                              </p:par>
                              <p:par>
                                <p:cTn id="37" presetID="53" presetClass="entr" presetSubtype="16" fill="hold" grpId="0" nodeType="withEffect">
                                  <p:stCondLst>
                                    <p:cond delay="300"/>
                                  </p:stCondLst>
                                  <p:childTnLst>
                                    <p:set>
                                      <p:cBhvr>
                                        <p:cTn id="38" dur="1" fill="hold">
                                          <p:stCondLst>
                                            <p:cond delay="0"/>
                                          </p:stCondLst>
                                        </p:cTn>
                                        <p:tgtEl>
                                          <p:spTgt spid="13">
                                            <p:txEl>
                                              <p:pRg st="0" end="0"/>
                                            </p:txEl>
                                          </p:spTgt>
                                        </p:tgtEl>
                                        <p:attrNameLst>
                                          <p:attrName>style.visibility</p:attrName>
                                        </p:attrNameLst>
                                      </p:cBhvr>
                                      <p:to>
                                        <p:strVal val="visible"/>
                                      </p:to>
                                    </p:set>
                                    <p:anim calcmode="lin" valueType="num">
                                      <p:cBhvr>
                                        <p:cTn id="39" dur="4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40" dur="4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41" dur="400"/>
                                        <p:tgtEl>
                                          <p:spTgt spid="13">
                                            <p:txEl>
                                              <p:pRg st="0" end="0"/>
                                            </p:txEl>
                                          </p:spTgt>
                                        </p:tgtEl>
                                      </p:cBhvr>
                                    </p:animEffect>
                                  </p:childTnLst>
                                </p:cTn>
                              </p:par>
                              <p:par>
                                <p:cTn id="42" presetID="53" presetClass="entr" presetSubtype="16" fill="hold" grpId="0" nodeType="withEffect">
                                  <p:stCondLst>
                                    <p:cond delay="300"/>
                                  </p:stCondLst>
                                  <p:childTnLst>
                                    <p:set>
                                      <p:cBhvr>
                                        <p:cTn id="43" dur="1" fill="hold">
                                          <p:stCondLst>
                                            <p:cond delay="0"/>
                                          </p:stCondLst>
                                        </p:cTn>
                                        <p:tgtEl>
                                          <p:spTgt spid="14">
                                            <p:txEl>
                                              <p:pRg st="0" end="0"/>
                                            </p:txEl>
                                          </p:spTgt>
                                        </p:tgtEl>
                                        <p:attrNameLst>
                                          <p:attrName>style.visibility</p:attrName>
                                        </p:attrNameLst>
                                      </p:cBhvr>
                                      <p:to>
                                        <p:strVal val="visible"/>
                                      </p:to>
                                    </p:set>
                                    <p:anim calcmode="lin" valueType="num">
                                      <p:cBhvr>
                                        <p:cTn id="44" dur="4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45" dur="4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46" dur="400"/>
                                        <p:tgtEl>
                                          <p:spTgt spid="14">
                                            <p:txEl>
                                              <p:pRg st="0" end="0"/>
                                            </p:txEl>
                                          </p:spTgt>
                                        </p:tgtEl>
                                      </p:cBhvr>
                                    </p:animEffect>
                                  </p:childTnLst>
                                </p:cTn>
                              </p:par>
                              <p:par>
                                <p:cTn id="47" presetID="53" presetClass="entr" presetSubtype="16" fill="hold" grpId="0" nodeType="withEffect">
                                  <p:stCondLst>
                                    <p:cond delay="300"/>
                                  </p:stCondLst>
                                  <p:childTnLst>
                                    <p:set>
                                      <p:cBhvr>
                                        <p:cTn id="48" dur="1" fill="hold">
                                          <p:stCondLst>
                                            <p:cond delay="0"/>
                                          </p:stCondLst>
                                        </p:cTn>
                                        <p:tgtEl>
                                          <p:spTgt spid="16">
                                            <p:txEl>
                                              <p:pRg st="0" end="0"/>
                                            </p:txEl>
                                          </p:spTgt>
                                        </p:tgtEl>
                                        <p:attrNameLst>
                                          <p:attrName>style.visibility</p:attrName>
                                        </p:attrNameLst>
                                      </p:cBhvr>
                                      <p:to>
                                        <p:strVal val="visible"/>
                                      </p:to>
                                    </p:set>
                                    <p:anim calcmode="lin" valueType="num">
                                      <p:cBhvr>
                                        <p:cTn id="49" dur="4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50" dur="4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51" dur="400"/>
                                        <p:tgtEl>
                                          <p:spTgt spid="16">
                                            <p:txEl>
                                              <p:pRg st="0" end="0"/>
                                            </p:txEl>
                                          </p:spTgt>
                                        </p:tgtEl>
                                      </p:cBhvr>
                                    </p:animEffect>
                                  </p:childTnLst>
                                </p:cTn>
                              </p:par>
                              <p:par>
                                <p:cTn id="52" presetID="37" presetClass="entr" presetSubtype="0" fill="hold" grpId="0" nodeType="withEffect">
                                  <p:stCondLst>
                                    <p:cond delay="300"/>
                                  </p:stCondLst>
                                  <p:childTnLst>
                                    <p:set>
                                      <p:cBhvr>
                                        <p:cTn id="53" dur="1" fill="hold">
                                          <p:stCondLst>
                                            <p:cond delay="0"/>
                                          </p:stCondLst>
                                        </p:cTn>
                                        <p:tgtEl>
                                          <p:spTgt spid="19">
                                            <p:txEl>
                                              <p:pRg st="0" end="0"/>
                                            </p:txEl>
                                          </p:spTgt>
                                        </p:tgtEl>
                                        <p:attrNameLst>
                                          <p:attrName>style.visibility</p:attrName>
                                        </p:attrNameLst>
                                      </p:cBhvr>
                                      <p:to>
                                        <p:strVal val="visible"/>
                                      </p:to>
                                    </p:set>
                                    <p:animEffect transition="in" filter="fade">
                                      <p:cBhvr>
                                        <p:cTn id="54" dur="600"/>
                                        <p:tgtEl>
                                          <p:spTgt spid="19">
                                            <p:txEl>
                                              <p:pRg st="0" end="0"/>
                                            </p:txEl>
                                          </p:spTgt>
                                        </p:tgtEl>
                                      </p:cBhvr>
                                    </p:animEffect>
                                    <p:anim calcmode="lin" valueType="num">
                                      <p:cBhvr>
                                        <p:cTn id="55" dur="6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56" dur="540" decel="100000" fill="hold"/>
                                        <p:tgtEl>
                                          <p:spTgt spid="19">
                                            <p:txEl>
                                              <p:pRg st="0" end="0"/>
                                            </p:txEl>
                                          </p:spTgt>
                                        </p:tgtEl>
                                        <p:attrNameLst>
                                          <p:attrName>ppt_y</p:attrName>
                                        </p:attrNameLst>
                                      </p:cBhvr>
                                      <p:tavLst>
                                        <p:tav tm="0">
                                          <p:val>
                                            <p:strVal val="#ppt_y+1"/>
                                          </p:val>
                                        </p:tav>
                                        <p:tav tm="100000">
                                          <p:val>
                                            <p:strVal val="#ppt_y-.03"/>
                                          </p:val>
                                        </p:tav>
                                      </p:tavLst>
                                    </p:anim>
                                    <p:anim calcmode="lin" valueType="num">
                                      <p:cBhvr>
                                        <p:cTn id="57" dur="60" accel="100000" fill="hold">
                                          <p:stCondLst>
                                            <p:cond delay="540"/>
                                          </p:stCondLst>
                                        </p:cTn>
                                        <p:tgtEl>
                                          <p:spTgt spid="19">
                                            <p:txEl>
                                              <p:pRg st="0" end="0"/>
                                            </p:txEl>
                                          </p:spTgt>
                                        </p:tgtEl>
                                        <p:attrNameLst>
                                          <p:attrName>ppt_y</p:attrName>
                                        </p:attrNameLst>
                                      </p:cBhvr>
                                      <p:tavLst>
                                        <p:tav tm="0">
                                          <p:val>
                                            <p:strVal val="#ppt_y-.03"/>
                                          </p:val>
                                        </p:tav>
                                        <p:tav tm="100000">
                                          <p:val>
                                            <p:strVal val="#ppt_y"/>
                                          </p:val>
                                        </p:tav>
                                      </p:tavLst>
                                    </p:anim>
                                  </p:childTnLst>
                                </p:cTn>
                              </p:par>
                              <p:par>
                                <p:cTn id="58" presetID="37" presetClass="entr" presetSubtype="0" fill="hold" grpId="0" nodeType="withEffect">
                                  <p:stCondLst>
                                    <p:cond delay="300"/>
                                  </p:stCondLst>
                                  <p:childTnLst>
                                    <p:set>
                                      <p:cBhvr>
                                        <p:cTn id="59" dur="1" fill="hold">
                                          <p:stCondLst>
                                            <p:cond delay="0"/>
                                          </p:stCondLst>
                                        </p:cTn>
                                        <p:tgtEl>
                                          <p:spTgt spid="20">
                                            <p:txEl>
                                              <p:pRg st="0" end="0"/>
                                            </p:txEl>
                                          </p:spTgt>
                                        </p:tgtEl>
                                        <p:attrNameLst>
                                          <p:attrName>style.visibility</p:attrName>
                                        </p:attrNameLst>
                                      </p:cBhvr>
                                      <p:to>
                                        <p:strVal val="visible"/>
                                      </p:to>
                                    </p:set>
                                    <p:animEffect transition="in" filter="fade">
                                      <p:cBhvr>
                                        <p:cTn id="60" dur="600"/>
                                        <p:tgtEl>
                                          <p:spTgt spid="20">
                                            <p:txEl>
                                              <p:pRg st="0" end="0"/>
                                            </p:txEl>
                                          </p:spTgt>
                                        </p:tgtEl>
                                      </p:cBhvr>
                                    </p:animEffect>
                                    <p:anim calcmode="lin" valueType="num">
                                      <p:cBhvr>
                                        <p:cTn id="61" dur="6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62" dur="540" decel="100000" fill="hold"/>
                                        <p:tgtEl>
                                          <p:spTgt spid="20">
                                            <p:txEl>
                                              <p:pRg st="0" end="0"/>
                                            </p:txEl>
                                          </p:spTgt>
                                        </p:tgtEl>
                                        <p:attrNameLst>
                                          <p:attrName>ppt_y</p:attrName>
                                        </p:attrNameLst>
                                      </p:cBhvr>
                                      <p:tavLst>
                                        <p:tav tm="0">
                                          <p:val>
                                            <p:strVal val="#ppt_y+1"/>
                                          </p:val>
                                        </p:tav>
                                        <p:tav tm="100000">
                                          <p:val>
                                            <p:strVal val="#ppt_y-.03"/>
                                          </p:val>
                                        </p:tav>
                                      </p:tavLst>
                                    </p:anim>
                                    <p:anim calcmode="lin" valueType="num">
                                      <p:cBhvr>
                                        <p:cTn id="63" dur="60" accel="100000" fill="hold">
                                          <p:stCondLst>
                                            <p:cond delay="540"/>
                                          </p:stCondLst>
                                        </p:cTn>
                                        <p:tgtEl>
                                          <p:spTgt spid="20">
                                            <p:txEl>
                                              <p:pRg st="0" end="0"/>
                                            </p:txEl>
                                          </p:spTgt>
                                        </p:tgtEl>
                                        <p:attrNameLst>
                                          <p:attrName>ppt_y</p:attrName>
                                        </p:attrNameLst>
                                      </p:cBhvr>
                                      <p:tavLst>
                                        <p:tav tm="0">
                                          <p:val>
                                            <p:strVal val="#ppt_y-.03"/>
                                          </p:val>
                                        </p:tav>
                                        <p:tav tm="100000">
                                          <p:val>
                                            <p:strVal val="#ppt_y"/>
                                          </p:val>
                                        </p:tav>
                                      </p:tavLst>
                                    </p:anim>
                                  </p:childTnLst>
                                </p:cTn>
                              </p:par>
                              <p:par>
                                <p:cTn id="64" presetID="22" presetClass="entr" presetSubtype="4" fill="hold" nodeType="withEffect">
                                  <p:stCondLst>
                                    <p:cond delay="300"/>
                                  </p:stCondLst>
                                  <p:childTnLst>
                                    <p:set>
                                      <p:cBhvr>
                                        <p:cTn id="65" dur="1" fill="hold">
                                          <p:stCondLst>
                                            <p:cond delay="0"/>
                                          </p:stCondLst>
                                        </p:cTn>
                                        <p:tgtEl>
                                          <p:spTgt spid="18"/>
                                        </p:tgtEl>
                                        <p:attrNameLst>
                                          <p:attrName>style.visibility</p:attrName>
                                        </p:attrNameLst>
                                      </p:cBhvr>
                                      <p:to>
                                        <p:strVal val="visible"/>
                                      </p:to>
                                    </p:set>
                                    <p:animEffect transition="in" filter="wipe(down)">
                                      <p:cBhvr>
                                        <p:cTn id="66" dur="500"/>
                                        <p:tgtEl>
                                          <p:spTgt spid="18"/>
                                        </p:tgtEl>
                                      </p:cBhvr>
                                    </p:animEffect>
                                  </p:childTnLst>
                                </p:cTn>
                              </p:par>
                              <p:par>
                                <p:cTn id="67" presetID="53" presetClass="entr" presetSubtype="16" fill="hold" grpId="0" nodeType="withEffect">
                                  <p:stCondLst>
                                    <p:cond delay="300"/>
                                  </p:stCondLst>
                                  <p:childTnLst>
                                    <p:set>
                                      <p:cBhvr>
                                        <p:cTn id="68" dur="1" fill="hold">
                                          <p:stCondLst>
                                            <p:cond delay="0"/>
                                          </p:stCondLst>
                                        </p:cTn>
                                        <p:tgtEl>
                                          <p:spTgt spid="21">
                                            <p:txEl>
                                              <p:pRg st="0" end="0"/>
                                            </p:txEl>
                                          </p:spTgt>
                                        </p:tgtEl>
                                        <p:attrNameLst>
                                          <p:attrName>style.visibility</p:attrName>
                                        </p:attrNameLst>
                                      </p:cBhvr>
                                      <p:to>
                                        <p:strVal val="visible"/>
                                      </p:to>
                                    </p:set>
                                    <p:anim calcmode="lin" valueType="num">
                                      <p:cBhvr>
                                        <p:cTn id="69" dur="4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70" dur="4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71" dur="400"/>
                                        <p:tgtEl>
                                          <p:spTgt spid="21">
                                            <p:txEl>
                                              <p:pRg st="0" end="0"/>
                                            </p:txEl>
                                          </p:spTgt>
                                        </p:tgtEl>
                                      </p:cBhvr>
                                    </p:animEffect>
                                  </p:childTnLst>
                                </p:cTn>
                              </p:par>
                              <p:par>
                                <p:cTn id="72" presetID="53" presetClass="entr" presetSubtype="16" fill="hold" grpId="0" nodeType="withEffect">
                                  <p:stCondLst>
                                    <p:cond delay="300"/>
                                  </p:stCondLst>
                                  <p:childTnLst>
                                    <p:set>
                                      <p:cBhvr>
                                        <p:cTn id="73" dur="1" fill="hold">
                                          <p:stCondLst>
                                            <p:cond delay="0"/>
                                          </p:stCondLst>
                                        </p:cTn>
                                        <p:tgtEl>
                                          <p:spTgt spid="22">
                                            <p:txEl>
                                              <p:pRg st="0" end="0"/>
                                            </p:txEl>
                                          </p:spTgt>
                                        </p:tgtEl>
                                        <p:attrNameLst>
                                          <p:attrName>style.visibility</p:attrName>
                                        </p:attrNameLst>
                                      </p:cBhvr>
                                      <p:to>
                                        <p:strVal val="visible"/>
                                      </p:to>
                                    </p:set>
                                    <p:anim calcmode="lin" valueType="num">
                                      <p:cBhvr>
                                        <p:cTn id="74" dur="4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75" dur="4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76" dur="400"/>
                                        <p:tgtEl>
                                          <p:spTgt spid="22">
                                            <p:txEl>
                                              <p:pRg st="0" end="0"/>
                                            </p:txEl>
                                          </p:spTgt>
                                        </p:tgtEl>
                                      </p:cBhvr>
                                    </p:animEffect>
                                  </p:childTnLst>
                                </p:cTn>
                              </p:par>
                              <p:par>
                                <p:cTn id="77" presetID="53" presetClass="entr" presetSubtype="16" fill="hold" grpId="0" nodeType="withEffect">
                                  <p:stCondLst>
                                    <p:cond delay="300"/>
                                  </p:stCondLst>
                                  <p:childTnLst>
                                    <p:set>
                                      <p:cBhvr>
                                        <p:cTn id="78" dur="1" fill="hold">
                                          <p:stCondLst>
                                            <p:cond delay="0"/>
                                          </p:stCondLst>
                                        </p:cTn>
                                        <p:tgtEl>
                                          <p:spTgt spid="24">
                                            <p:txEl>
                                              <p:pRg st="0" end="0"/>
                                            </p:txEl>
                                          </p:spTgt>
                                        </p:tgtEl>
                                        <p:attrNameLst>
                                          <p:attrName>style.visibility</p:attrName>
                                        </p:attrNameLst>
                                      </p:cBhvr>
                                      <p:to>
                                        <p:strVal val="visible"/>
                                      </p:to>
                                    </p:set>
                                    <p:anim calcmode="lin" valueType="num">
                                      <p:cBhvr>
                                        <p:cTn id="79" dur="4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80" dur="4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81" dur="400"/>
                                        <p:tgtEl>
                                          <p:spTgt spid="24">
                                            <p:txEl>
                                              <p:pRg st="0" end="0"/>
                                            </p:txEl>
                                          </p:spTgt>
                                        </p:tgtEl>
                                      </p:cBhvr>
                                    </p:animEffect>
                                  </p:childTnLst>
                                </p:cTn>
                              </p:par>
                              <p:par>
                                <p:cTn id="82" presetID="53" presetClass="entr" presetSubtype="16" fill="hold" grpId="0" nodeType="withEffect">
                                  <p:stCondLst>
                                    <p:cond delay="300"/>
                                  </p:stCondLst>
                                  <p:childTnLst>
                                    <p:set>
                                      <p:cBhvr>
                                        <p:cTn id="83" dur="1" fill="hold">
                                          <p:stCondLst>
                                            <p:cond delay="0"/>
                                          </p:stCondLst>
                                        </p:cTn>
                                        <p:tgtEl>
                                          <p:spTgt spid="25">
                                            <p:txEl>
                                              <p:pRg st="0" end="0"/>
                                            </p:txEl>
                                          </p:spTgt>
                                        </p:tgtEl>
                                        <p:attrNameLst>
                                          <p:attrName>style.visibility</p:attrName>
                                        </p:attrNameLst>
                                      </p:cBhvr>
                                      <p:to>
                                        <p:strVal val="visible"/>
                                      </p:to>
                                    </p:set>
                                    <p:anim calcmode="lin" valueType="num">
                                      <p:cBhvr>
                                        <p:cTn id="84" dur="4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85" dur="4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86" dur="400"/>
                                        <p:tgtEl>
                                          <p:spTgt spid="25">
                                            <p:txEl>
                                              <p:pRg st="0" end="0"/>
                                            </p:txEl>
                                          </p:spTgt>
                                        </p:tgtEl>
                                      </p:cBhvr>
                                    </p:animEffect>
                                  </p:childTnLst>
                                </p:cTn>
                              </p:par>
                              <p:par>
                                <p:cTn id="87" presetID="37" presetClass="entr" presetSubtype="0" fill="hold" grpId="0" nodeType="withEffect">
                                  <p:stCondLst>
                                    <p:cond delay="300"/>
                                  </p:stCondLst>
                                  <p:childTnLst>
                                    <p:set>
                                      <p:cBhvr>
                                        <p:cTn id="88" dur="1" fill="hold">
                                          <p:stCondLst>
                                            <p:cond delay="0"/>
                                          </p:stCondLst>
                                        </p:cTn>
                                        <p:tgtEl>
                                          <p:spTgt spid="4">
                                            <p:txEl>
                                              <p:pRg st="0" end="0"/>
                                            </p:txEl>
                                          </p:spTgt>
                                        </p:tgtEl>
                                        <p:attrNameLst>
                                          <p:attrName>style.visibility</p:attrName>
                                        </p:attrNameLst>
                                      </p:cBhvr>
                                      <p:to>
                                        <p:strVal val="visible"/>
                                      </p:to>
                                    </p:set>
                                    <p:animEffect transition="in" filter="fade">
                                      <p:cBhvr>
                                        <p:cTn id="89" dur="600"/>
                                        <p:tgtEl>
                                          <p:spTgt spid="4">
                                            <p:txEl>
                                              <p:pRg st="0" end="0"/>
                                            </p:txEl>
                                          </p:spTgt>
                                        </p:tgtEl>
                                      </p:cBhvr>
                                    </p:animEffect>
                                    <p:anim calcmode="lin" valueType="num">
                                      <p:cBhvr>
                                        <p:cTn id="90" dur="6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1" dur="54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92" dur="60" accel="100000" fill="hold">
                                          <p:stCondLst>
                                            <p:cond delay="540"/>
                                          </p:stCondLst>
                                        </p:cTn>
                                        <p:tgtEl>
                                          <p:spTgt spid="4">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P spid="15" grpId="0"/>
      <p:bldP spid="27" grpId="0" build="p">
        <p:tmplLst>
          <p:tmpl lvl="1">
            <p:tnLst>
              <p:par>
                <p:cTn presetID="37" presetClass="entr" presetSubtype="0" fill="hold" nodeType="withEffect">
                  <p:stCondLst>
                    <p:cond delay="300"/>
                  </p:stCondLst>
                  <p:childTnLst>
                    <p:set>
                      <p:cBhvr>
                        <p:cTn dur="1" fill="hold">
                          <p:stCondLst>
                            <p:cond delay="0"/>
                          </p:stCondLst>
                        </p:cTn>
                        <p:tgtEl>
                          <p:spTgt spid="27"/>
                        </p:tgtEl>
                        <p:attrNameLst>
                          <p:attrName>style.visibility</p:attrName>
                        </p:attrNameLst>
                      </p:cBhvr>
                      <p:to>
                        <p:strVal val="visible"/>
                      </p:to>
                    </p:set>
                    <p:animEffect transition="in" filter="fade">
                      <p:cBhvr>
                        <p:cTn dur="600"/>
                        <p:tgtEl>
                          <p:spTgt spid="27"/>
                        </p:tgtEl>
                      </p:cBhvr>
                    </p:animEffect>
                    <p:anim calcmode="lin" valueType="num">
                      <p:cBhvr>
                        <p:cTn dur="600" fill="hold"/>
                        <p:tgtEl>
                          <p:spTgt spid="27"/>
                        </p:tgtEl>
                        <p:attrNameLst>
                          <p:attrName>ppt_x</p:attrName>
                        </p:attrNameLst>
                      </p:cBhvr>
                      <p:tavLst>
                        <p:tav tm="0">
                          <p:val>
                            <p:strVal val="#ppt_x"/>
                          </p:val>
                        </p:tav>
                        <p:tav tm="100000">
                          <p:val>
                            <p:strVal val="#ppt_x"/>
                          </p:val>
                        </p:tav>
                      </p:tavLst>
                    </p:anim>
                    <p:anim calcmode="lin" valueType="num">
                      <p:cBhvr>
                        <p:cTn dur="540" decel="100000" fill="hold"/>
                        <p:tgtEl>
                          <p:spTgt spid="27"/>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7"/>
                        </p:tgtEl>
                        <p:attrNameLst>
                          <p:attrName>ppt_y</p:attrName>
                        </p:attrNameLst>
                      </p:cBhvr>
                      <p:tavLst>
                        <p:tav tm="0">
                          <p:val>
                            <p:strVal val="#ppt_y-.03"/>
                          </p:val>
                        </p:tav>
                        <p:tav tm="100000">
                          <p:val>
                            <p:strVal val="#ppt_y"/>
                          </p:val>
                        </p:tav>
                      </p:tavLst>
                    </p:anim>
                  </p:childTnLst>
                </p:cTn>
              </p:par>
            </p:tnLst>
          </p:tmpl>
        </p:tmplLst>
      </p:bldP>
      <p:bldP spid="28" grpId="0" build="p">
        <p:tmplLst>
          <p:tmpl lvl="1">
            <p:tnLst>
              <p:par>
                <p:cTn presetID="37" presetClass="entr" presetSubtype="0" fill="hold" nodeType="withEffect" nodePh="1">
                  <p:stCondLst>
                    <p:cond delay="300"/>
                  </p:stCondLst>
                  <p:childTnLst>
                    <p:set>
                      <p:cBhvr>
                        <p:cTn dur="1" fill="hold">
                          <p:stCondLst>
                            <p:cond delay="0"/>
                          </p:stCondLst>
                        </p:cTn>
                        <p:tgtEl>
                          <p:spTgt spid="28"/>
                        </p:tgtEl>
                        <p:attrNameLst>
                          <p:attrName>style.visibility</p:attrName>
                        </p:attrNameLst>
                      </p:cBhvr>
                      <p:to>
                        <p:strVal val="visible"/>
                      </p:to>
                    </p:set>
                    <p:animEffect transition="in" filter="fade">
                      <p:cBhvr>
                        <p:cTn dur="600"/>
                        <p:tgtEl>
                          <p:spTgt spid="28"/>
                        </p:tgtEl>
                      </p:cBhvr>
                    </p:animEffect>
                    <p:anim calcmode="lin" valueType="num">
                      <p:cBhvr>
                        <p:cTn dur="600" fill="hold"/>
                        <p:tgtEl>
                          <p:spTgt spid="28"/>
                        </p:tgtEl>
                        <p:attrNameLst>
                          <p:attrName>ppt_x</p:attrName>
                        </p:attrNameLst>
                      </p:cBhvr>
                      <p:tavLst>
                        <p:tav tm="0">
                          <p:val>
                            <p:strVal val="#ppt_x"/>
                          </p:val>
                        </p:tav>
                        <p:tav tm="100000">
                          <p:val>
                            <p:strVal val="#ppt_x"/>
                          </p:val>
                        </p:tav>
                      </p:tavLst>
                    </p:anim>
                    <p:anim calcmode="lin" valueType="num">
                      <p:cBhvr>
                        <p:cTn dur="540" decel="100000" fill="hold"/>
                        <p:tgtEl>
                          <p:spTgt spid="2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8"/>
                        </p:tgtEl>
                        <p:attrNameLst>
                          <p:attrName>ppt_y</p:attrName>
                        </p:attrNameLst>
                      </p:cBhvr>
                      <p:tavLst>
                        <p:tav tm="0">
                          <p:val>
                            <p:strVal val="#ppt_y-.03"/>
                          </p:val>
                        </p:tav>
                        <p:tav tm="100000">
                          <p:val>
                            <p:strVal val="#ppt_y"/>
                          </p:val>
                        </p:tav>
                      </p:tavLst>
                    </p:anim>
                  </p:childTnLst>
                </p:cTn>
              </p:par>
            </p:tnLst>
          </p:tmpl>
        </p:tmplLst>
      </p:bldP>
      <p:bldP spid="3" grpId="0" build="p">
        <p:tmplLst>
          <p:tmpl lvl="1">
            <p:tnLst>
              <p:par>
                <p:cTn presetID="53" presetClass="entr" presetSubtype="16"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 calcmode="lin" valueType="num">
                      <p:cBhvr>
                        <p:cTn dur="400" fill="hold"/>
                        <p:tgtEl>
                          <p:spTgt spid="3"/>
                        </p:tgtEl>
                        <p:attrNameLst>
                          <p:attrName>ppt_w</p:attrName>
                        </p:attrNameLst>
                      </p:cBhvr>
                      <p:tavLst>
                        <p:tav tm="0">
                          <p:val>
                            <p:fltVal val="0"/>
                          </p:val>
                        </p:tav>
                        <p:tav tm="100000">
                          <p:val>
                            <p:strVal val="#ppt_w"/>
                          </p:val>
                        </p:tav>
                      </p:tavLst>
                    </p:anim>
                    <p:anim calcmode="lin" valueType="num">
                      <p:cBhvr>
                        <p:cTn dur="400" fill="hold"/>
                        <p:tgtEl>
                          <p:spTgt spid="3"/>
                        </p:tgtEl>
                        <p:attrNameLst>
                          <p:attrName>ppt_h</p:attrName>
                        </p:attrNameLst>
                      </p:cBhvr>
                      <p:tavLst>
                        <p:tav tm="0">
                          <p:val>
                            <p:fltVal val="0"/>
                          </p:val>
                        </p:tav>
                        <p:tav tm="100000">
                          <p:val>
                            <p:strVal val="#ppt_h"/>
                          </p:val>
                        </p:tav>
                      </p:tavLst>
                    </p:anim>
                    <p:animEffect transition="in" filter="fade">
                      <p:cBhvr>
                        <p:cTn dur="400"/>
                        <p:tgtEl>
                          <p:spTgt spid="3"/>
                        </p:tgtEl>
                      </p:cBhvr>
                    </p:animEffect>
                  </p:childTnLst>
                </p:cTn>
              </p:par>
            </p:tnLst>
          </p:tmpl>
        </p:tmplLst>
      </p:bldP>
      <p:bldP spid="13" grpId="0" build="p">
        <p:tmplLst>
          <p:tmpl lvl="1">
            <p:tnLst>
              <p:par>
                <p:cTn presetID="53" presetClass="entr" presetSubtype="16"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p:cTn dur="400" fill="hold"/>
                        <p:tgtEl>
                          <p:spTgt spid="13"/>
                        </p:tgtEl>
                        <p:attrNameLst>
                          <p:attrName>ppt_w</p:attrName>
                        </p:attrNameLst>
                      </p:cBhvr>
                      <p:tavLst>
                        <p:tav tm="0">
                          <p:val>
                            <p:fltVal val="0"/>
                          </p:val>
                        </p:tav>
                        <p:tav tm="100000">
                          <p:val>
                            <p:strVal val="#ppt_w"/>
                          </p:val>
                        </p:tav>
                      </p:tavLst>
                    </p:anim>
                    <p:anim calcmode="lin" valueType="num">
                      <p:cBhvr>
                        <p:cTn dur="400" fill="hold"/>
                        <p:tgtEl>
                          <p:spTgt spid="13"/>
                        </p:tgtEl>
                        <p:attrNameLst>
                          <p:attrName>ppt_h</p:attrName>
                        </p:attrNameLst>
                      </p:cBhvr>
                      <p:tavLst>
                        <p:tav tm="0">
                          <p:val>
                            <p:fltVal val="0"/>
                          </p:val>
                        </p:tav>
                        <p:tav tm="100000">
                          <p:val>
                            <p:strVal val="#ppt_h"/>
                          </p:val>
                        </p:tav>
                      </p:tavLst>
                    </p:anim>
                    <p:animEffect transition="in" filter="fade">
                      <p:cBhvr>
                        <p:cTn dur="400"/>
                        <p:tgtEl>
                          <p:spTgt spid="13"/>
                        </p:tgtEl>
                      </p:cBhvr>
                    </p:animEffect>
                  </p:childTnLst>
                </p:cTn>
              </p:par>
            </p:tnLst>
          </p:tmpl>
        </p:tmplLst>
      </p:bldP>
      <p:bldP spid="14" grpId="0" build="p">
        <p:tmplLst>
          <p:tmpl lvl="1">
            <p:tnLst>
              <p:par>
                <p:cTn presetID="53" presetClass="entr" presetSubtype="16" fill="hold" nodeType="withEffect">
                  <p:stCondLst>
                    <p:cond delay="300"/>
                  </p:stCondLst>
                  <p:childTnLst>
                    <p:set>
                      <p:cBhvr>
                        <p:cTn dur="1" fill="hold">
                          <p:stCondLst>
                            <p:cond delay="0"/>
                          </p:stCondLst>
                        </p:cTn>
                        <p:tgtEl>
                          <p:spTgt spid="14"/>
                        </p:tgtEl>
                        <p:attrNameLst>
                          <p:attrName>style.visibility</p:attrName>
                        </p:attrNameLst>
                      </p:cBhvr>
                      <p:to>
                        <p:strVal val="visible"/>
                      </p:to>
                    </p:set>
                    <p:anim calcmode="lin" valueType="num">
                      <p:cBhvr>
                        <p:cTn dur="400" fill="hold"/>
                        <p:tgtEl>
                          <p:spTgt spid="14"/>
                        </p:tgtEl>
                        <p:attrNameLst>
                          <p:attrName>ppt_w</p:attrName>
                        </p:attrNameLst>
                      </p:cBhvr>
                      <p:tavLst>
                        <p:tav tm="0">
                          <p:val>
                            <p:fltVal val="0"/>
                          </p:val>
                        </p:tav>
                        <p:tav tm="100000">
                          <p:val>
                            <p:strVal val="#ppt_w"/>
                          </p:val>
                        </p:tav>
                      </p:tavLst>
                    </p:anim>
                    <p:anim calcmode="lin" valueType="num">
                      <p:cBhvr>
                        <p:cTn dur="400" fill="hold"/>
                        <p:tgtEl>
                          <p:spTgt spid="14"/>
                        </p:tgtEl>
                        <p:attrNameLst>
                          <p:attrName>ppt_h</p:attrName>
                        </p:attrNameLst>
                      </p:cBhvr>
                      <p:tavLst>
                        <p:tav tm="0">
                          <p:val>
                            <p:fltVal val="0"/>
                          </p:val>
                        </p:tav>
                        <p:tav tm="100000">
                          <p:val>
                            <p:strVal val="#ppt_h"/>
                          </p:val>
                        </p:tav>
                      </p:tavLst>
                    </p:anim>
                    <p:animEffect transition="in" filter="fade">
                      <p:cBhvr>
                        <p:cTn dur="400"/>
                        <p:tgtEl>
                          <p:spTgt spid="14"/>
                        </p:tgtEl>
                      </p:cBhvr>
                    </p:animEffect>
                  </p:childTnLst>
                </p:cTn>
              </p:par>
            </p:tnLst>
          </p:tmpl>
        </p:tmplLst>
      </p:bldP>
      <p:bldP spid="16" grpId="0" build="p">
        <p:tmplLst>
          <p:tmpl lvl="1">
            <p:tnLst>
              <p:par>
                <p:cTn presetID="53" presetClass="entr" presetSubtype="16" fill="hold" nodeType="withEffect">
                  <p:stCondLst>
                    <p:cond delay="300"/>
                  </p:stCondLst>
                  <p:childTnLst>
                    <p:set>
                      <p:cBhvr>
                        <p:cTn dur="1" fill="hold">
                          <p:stCondLst>
                            <p:cond delay="0"/>
                          </p:stCondLst>
                        </p:cTn>
                        <p:tgtEl>
                          <p:spTgt spid="16"/>
                        </p:tgtEl>
                        <p:attrNameLst>
                          <p:attrName>style.visibility</p:attrName>
                        </p:attrNameLst>
                      </p:cBhvr>
                      <p:to>
                        <p:strVal val="visible"/>
                      </p:to>
                    </p:set>
                    <p:anim calcmode="lin" valueType="num">
                      <p:cBhvr>
                        <p:cTn dur="400" fill="hold"/>
                        <p:tgtEl>
                          <p:spTgt spid="16"/>
                        </p:tgtEl>
                        <p:attrNameLst>
                          <p:attrName>ppt_w</p:attrName>
                        </p:attrNameLst>
                      </p:cBhvr>
                      <p:tavLst>
                        <p:tav tm="0">
                          <p:val>
                            <p:fltVal val="0"/>
                          </p:val>
                        </p:tav>
                        <p:tav tm="100000">
                          <p:val>
                            <p:strVal val="#ppt_w"/>
                          </p:val>
                        </p:tav>
                      </p:tavLst>
                    </p:anim>
                    <p:anim calcmode="lin" valueType="num">
                      <p:cBhvr>
                        <p:cTn dur="400" fill="hold"/>
                        <p:tgtEl>
                          <p:spTgt spid="16"/>
                        </p:tgtEl>
                        <p:attrNameLst>
                          <p:attrName>ppt_h</p:attrName>
                        </p:attrNameLst>
                      </p:cBhvr>
                      <p:tavLst>
                        <p:tav tm="0">
                          <p:val>
                            <p:fltVal val="0"/>
                          </p:val>
                        </p:tav>
                        <p:tav tm="100000">
                          <p:val>
                            <p:strVal val="#ppt_h"/>
                          </p:val>
                        </p:tav>
                      </p:tavLst>
                    </p:anim>
                    <p:animEffect transition="in" filter="fade">
                      <p:cBhvr>
                        <p:cTn dur="400"/>
                        <p:tgtEl>
                          <p:spTgt spid="16"/>
                        </p:tgtEl>
                      </p:cBhvr>
                    </p:animEffect>
                  </p:childTnLst>
                </p:cTn>
              </p:par>
            </p:tnLst>
          </p:tmpl>
        </p:tmplLst>
      </p:bldP>
      <p:bldP spid="19" grpId="0" build="p">
        <p:tmplLst>
          <p:tmpl lvl="1">
            <p:tnLst>
              <p:par>
                <p:cTn presetID="37" presetClass="entr" presetSubtype="0" fill="hold" nodeType="withEffect">
                  <p:stCondLst>
                    <p:cond delay="300"/>
                  </p:stCondLst>
                  <p:childTnLst>
                    <p:set>
                      <p:cBhvr>
                        <p:cTn dur="1" fill="hold">
                          <p:stCondLst>
                            <p:cond delay="0"/>
                          </p:stCondLst>
                        </p:cTn>
                        <p:tgtEl>
                          <p:spTgt spid="19"/>
                        </p:tgtEl>
                        <p:attrNameLst>
                          <p:attrName>style.visibility</p:attrName>
                        </p:attrNameLst>
                      </p:cBhvr>
                      <p:to>
                        <p:strVal val="visible"/>
                      </p:to>
                    </p:set>
                    <p:animEffect transition="in" filter="fade">
                      <p:cBhvr>
                        <p:cTn dur="600"/>
                        <p:tgtEl>
                          <p:spTgt spid="19"/>
                        </p:tgtEl>
                      </p:cBhvr>
                    </p:animEffect>
                    <p:anim calcmode="lin" valueType="num">
                      <p:cBhvr>
                        <p:cTn dur="600" fill="hold"/>
                        <p:tgtEl>
                          <p:spTgt spid="19"/>
                        </p:tgtEl>
                        <p:attrNameLst>
                          <p:attrName>ppt_x</p:attrName>
                        </p:attrNameLst>
                      </p:cBhvr>
                      <p:tavLst>
                        <p:tav tm="0">
                          <p:val>
                            <p:strVal val="#ppt_x"/>
                          </p:val>
                        </p:tav>
                        <p:tav tm="100000">
                          <p:val>
                            <p:strVal val="#ppt_x"/>
                          </p:val>
                        </p:tav>
                      </p:tavLst>
                    </p:anim>
                    <p:anim calcmode="lin" valueType="num">
                      <p:cBhvr>
                        <p:cTn dur="540" decel="100000" fill="hold"/>
                        <p:tgtEl>
                          <p:spTgt spid="19"/>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9"/>
                        </p:tgtEl>
                        <p:attrNameLst>
                          <p:attrName>ppt_y</p:attrName>
                        </p:attrNameLst>
                      </p:cBhvr>
                      <p:tavLst>
                        <p:tav tm="0">
                          <p:val>
                            <p:strVal val="#ppt_y-.03"/>
                          </p:val>
                        </p:tav>
                        <p:tav tm="100000">
                          <p:val>
                            <p:strVal val="#ppt_y"/>
                          </p:val>
                        </p:tav>
                      </p:tavLst>
                    </p:anim>
                  </p:childTnLst>
                </p:cTn>
              </p:par>
            </p:tnLst>
          </p:tmpl>
        </p:tmplLst>
      </p:bldP>
      <p:bldP spid="20" grpId="0" build="p">
        <p:tmplLst>
          <p:tmpl lvl="1">
            <p:tnLst>
              <p:par>
                <p:cTn presetID="37" presetClass="entr" presetSubtype="0" fill="hold" nodeType="withEffect" nodePh="1">
                  <p:stCondLst>
                    <p:cond delay="300"/>
                  </p:stCondLst>
                  <p:childTnLst>
                    <p:set>
                      <p:cBhvr>
                        <p:cTn dur="1" fill="hold">
                          <p:stCondLst>
                            <p:cond delay="0"/>
                          </p:stCondLst>
                        </p:cTn>
                        <p:tgtEl>
                          <p:spTgt spid="20"/>
                        </p:tgtEl>
                        <p:attrNameLst>
                          <p:attrName>style.visibility</p:attrName>
                        </p:attrNameLst>
                      </p:cBhvr>
                      <p:to>
                        <p:strVal val="visible"/>
                      </p:to>
                    </p:set>
                    <p:animEffect transition="in" filter="fade">
                      <p:cBhvr>
                        <p:cTn dur="600"/>
                        <p:tgtEl>
                          <p:spTgt spid="20"/>
                        </p:tgtEl>
                      </p:cBhvr>
                    </p:animEffect>
                    <p:anim calcmode="lin" valueType="num">
                      <p:cBhvr>
                        <p:cTn dur="600" fill="hold"/>
                        <p:tgtEl>
                          <p:spTgt spid="20"/>
                        </p:tgtEl>
                        <p:attrNameLst>
                          <p:attrName>ppt_x</p:attrName>
                        </p:attrNameLst>
                      </p:cBhvr>
                      <p:tavLst>
                        <p:tav tm="0">
                          <p:val>
                            <p:strVal val="#ppt_x"/>
                          </p:val>
                        </p:tav>
                        <p:tav tm="100000">
                          <p:val>
                            <p:strVal val="#ppt_x"/>
                          </p:val>
                        </p:tav>
                      </p:tavLst>
                    </p:anim>
                    <p:anim calcmode="lin" valueType="num">
                      <p:cBhvr>
                        <p:cTn dur="540" decel="100000" fill="hold"/>
                        <p:tgtEl>
                          <p:spTgt spid="20"/>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0"/>
                        </p:tgtEl>
                        <p:attrNameLst>
                          <p:attrName>ppt_y</p:attrName>
                        </p:attrNameLst>
                      </p:cBhvr>
                      <p:tavLst>
                        <p:tav tm="0">
                          <p:val>
                            <p:strVal val="#ppt_y-.03"/>
                          </p:val>
                        </p:tav>
                        <p:tav tm="100000">
                          <p:val>
                            <p:strVal val="#ppt_y"/>
                          </p:val>
                        </p:tav>
                      </p:tavLst>
                    </p:anim>
                  </p:childTnLst>
                </p:cTn>
              </p:par>
            </p:tnLst>
          </p:tmpl>
        </p:tmplLst>
      </p:bldP>
      <p:bldP spid="21" grpId="0" build="p">
        <p:tmplLst>
          <p:tmpl lvl="1">
            <p:tnLst>
              <p:par>
                <p:cTn presetID="53" presetClass="entr" presetSubtype="16" fill="hold" nodeType="withEffect">
                  <p:stCondLst>
                    <p:cond delay="300"/>
                  </p:stCondLst>
                  <p:childTnLst>
                    <p:set>
                      <p:cBhvr>
                        <p:cTn dur="1" fill="hold">
                          <p:stCondLst>
                            <p:cond delay="0"/>
                          </p:stCondLst>
                        </p:cTn>
                        <p:tgtEl>
                          <p:spTgt spid="21"/>
                        </p:tgtEl>
                        <p:attrNameLst>
                          <p:attrName>style.visibility</p:attrName>
                        </p:attrNameLst>
                      </p:cBhvr>
                      <p:to>
                        <p:strVal val="visible"/>
                      </p:to>
                    </p:set>
                    <p:anim calcmode="lin" valueType="num">
                      <p:cBhvr>
                        <p:cTn dur="400" fill="hold"/>
                        <p:tgtEl>
                          <p:spTgt spid="21"/>
                        </p:tgtEl>
                        <p:attrNameLst>
                          <p:attrName>ppt_w</p:attrName>
                        </p:attrNameLst>
                      </p:cBhvr>
                      <p:tavLst>
                        <p:tav tm="0">
                          <p:val>
                            <p:fltVal val="0"/>
                          </p:val>
                        </p:tav>
                        <p:tav tm="100000">
                          <p:val>
                            <p:strVal val="#ppt_w"/>
                          </p:val>
                        </p:tav>
                      </p:tavLst>
                    </p:anim>
                    <p:anim calcmode="lin" valueType="num">
                      <p:cBhvr>
                        <p:cTn dur="400" fill="hold"/>
                        <p:tgtEl>
                          <p:spTgt spid="21"/>
                        </p:tgtEl>
                        <p:attrNameLst>
                          <p:attrName>ppt_h</p:attrName>
                        </p:attrNameLst>
                      </p:cBhvr>
                      <p:tavLst>
                        <p:tav tm="0">
                          <p:val>
                            <p:fltVal val="0"/>
                          </p:val>
                        </p:tav>
                        <p:tav tm="100000">
                          <p:val>
                            <p:strVal val="#ppt_h"/>
                          </p:val>
                        </p:tav>
                      </p:tavLst>
                    </p:anim>
                    <p:animEffect transition="in" filter="fade">
                      <p:cBhvr>
                        <p:cTn dur="400"/>
                        <p:tgtEl>
                          <p:spTgt spid="21"/>
                        </p:tgtEl>
                      </p:cBhvr>
                    </p:animEffect>
                  </p:childTnLst>
                </p:cTn>
              </p:par>
            </p:tnLst>
          </p:tmpl>
        </p:tmplLst>
      </p:bldP>
      <p:bldP spid="22" grpId="0" build="p">
        <p:tmplLst>
          <p:tmpl lvl="1">
            <p:tnLst>
              <p:par>
                <p:cTn presetID="53" presetClass="entr" presetSubtype="16" fill="hold" nodeType="withEffect">
                  <p:stCondLst>
                    <p:cond delay="300"/>
                  </p:stCondLst>
                  <p:childTnLst>
                    <p:set>
                      <p:cBhvr>
                        <p:cTn dur="1" fill="hold">
                          <p:stCondLst>
                            <p:cond delay="0"/>
                          </p:stCondLst>
                        </p:cTn>
                        <p:tgtEl>
                          <p:spTgt spid="22"/>
                        </p:tgtEl>
                        <p:attrNameLst>
                          <p:attrName>style.visibility</p:attrName>
                        </p:attrNameLst>
                      </p:cBhvr>
                      <p:to>
                        <p:strVal val="visible"/>
                      </p:to>
                    </p:set>
                    <p:anim calcmode="lin" valueType="num">
                      <p:cBhvr>
                        <p:cTn dur="400" fill="hold"/>
                        <p:tgtEl>
                          <p:spTgt spid="22"/>
                        </p:tgtEl>
                        <p:attrNameLst>
                          <p:attrName>ppt_w</p:attrName>
                        </p:attrNameLst>
                      </p:cBhvr>
                      <p:tavLst>
                        <p:tav tm="0">
                          <p:val>
                            <p:fltVal val="0"/>
                          </p:val>
                        </p:tav>
                        <p:tav tm="100000">
                          <p:val>
                            <p:strVal val="#ppt_w"/>
                          </p:val>
                        </p:tav>
                      </p:tavLst>
                    </p:anim>
                    <p:anim calcmode="lin" valueType="num">
                      <p:cBhvr>
                        <p:cTn dur="400" fill="hold"/>
                        <p:tgtEl>
                          <p:spTgt spid="22"/>
                        </p:tgtEl>
                        <p:attrNameLst>
                          <p:attrName>ppt_h</p:attrName>
                        </p:attrNameLst>
                      </p:cBhvr>
                      <p:tavLst>
                        <p:tav tm="0">
                          <p:val>
                            <p:fltVal val="0"/>
                          </p:val>
                        </p:tav>
                        <p:tav tm="100000">
                          <p:val>
                            <p:strVal val="#ppt_h"/>
                          </p:val>
                        </p:tav>
                      </p:tavLst>
                    </p:anim>
                    <p:animEffect transition="in" filter="fade">
                      <p:cBhvr>
                        <p:cTn dur="400"/>
                        <p:tgtEl>
                          <p:spTgt spid="22"/>
                        </p:tgtEl>
                      </p:cBhvr>
                    </p:animEffect>
                  </p:childTnLst>
                </p:cTn>
              </p:par>
            </p:tnLst>
          </p:tmpl>
        </p:tmplLst>
      </p:bldP>
      <p:bldP spid="24" grpId="0" build="p">
        <p:tmplLst>
          <p:tmpl lvl="1">
            <p:tnLst>
              <p:par>
                <p:cTn presetID="53" presetClass="entr" presetSubtype="16" fill="hold" nodeType="withEffect">
                  <p:stCondLst>
                    <p:cond delay="300"/>
                  </p:stCondLst>
                  <p:childTnLst>
                    <p:set>
                      <p:cBhvr>
                        <p:cTn dur="1" fill="hold">
                          <p:stCondLst>
                            <p:cond delay="0"/>
                          </p:stCondLst>
                        </p:cTn>
                        <p:tgtEl>
                          <p:spTgt spid="24"/>
                        </p:tgtEl>
                        <p:attrNameLst>
                          <p:attrName>style.visibility</p:attrName>
                        </p:attrNameLst>
                      </p:cBhvr>
                      <p:to>
                        <p:strVal val="visible"/>
                      </p:to>
                    </p:set>
                    <p:anim calcmode="lin" valueType="num">
                      <p:cBhvr>
                        <p:cTn dur="400" fill="hold"/>
                        <p:tgtEl>
                          <p:spTgt spid="24"/>
                        </p:tgtEl>
                        <p:attrNameLst>
                          <p:attrName>ppt_w</p:attrName>
                        </p:attrNameLst>
                      </p:cBhvr>
                      <p:tavLst>
                        <p:tav tm="0">
                          <p:val>
                            <p:fltVal val="0"/>
                          </p:val>
                        </p:tav>
                        <p:tav tm="100000">
                          <p:val>
                            <p:strVal val="#ppt_w"/>
                          </p:val>
                        </p:tav>
                      </p:tavLst>
                    </p:anim>
                    <p:anim calcmode="lin" valueType="num">
                      <p:cBhvr>
                        <p:cTn dur="400" fill="hold"/>
                        <p:tgtEl>
                          <p:spTgt spid="24"/>
                        </p:tgtEl>
                        <p:attrNameLst>
                          <p:attrName>ppt_h</p:attrName>
                        </p:attrNameLst>
                      </p:cBhvr>
                      <p:tavLst>
                        <p:tav tm="0">
                          <p:val>
                            <p:fltVal val="0"/>
                          </p:val>
                        </p:tav>
                        <p:tav tm="100000">
                          <p:val>
                            <p:strVal val="#ppt_h"/>
                          </p:val>
                        </p:tav>
                      </p:tavLst>
                    </p:anim>
                    <p:animEffect transition="in" filter="fade">
                      <p:cBhvr>
                        <p:cTn dur="400"/>
                        <p:tgtEl>
                          <p:spTgt spid="24"/>
                        </p:tgtEl>
                      </p:cBhvr>
                    </p:animEffect>
                  </p:childTnLst>
                </p:cTn>
              </p:par>
            </p:tnLst>
          </p:tmpl>
        </p:tmplLst>
      </p:bldP>
      <p:bldP spid="25" grpId="0" build="p">
        <p:tmplLst>
          <p:tmpl lvl="1">
            <p:tnLst>
              <p:par>
                <p:cTn presetID="53" presetClass="entr" presetSubtype="16" fill="hold" nodeType="withEffect">
                  <p:stCondLst>
                    <p:cond delay="300"/>
                  </p:stCondLst>
                  <p:childTnLst>
                    <p:set>
                      <p:cBhvr>
                        <p:cTn dur="1" fill="hold">
                          <p:stCondLst>
                            <p:cond delay="0"/>
                          </p:stCondLst>
                        </p:cTn>
                        <p:tgtEl>
                          <p:spTgt spid="25"/>
                        </p:tgtEl>
                        <p:attrNameLst>
                          <p:attrName>style.visibility</p:attrName>
                        </p:attrNameLst>
                      </p:cBhvr>
                      <p:to>
                        <p:strVal val="visible"/>
                      </p:to>
                    </p:set>
                    <p:anim calcmode="lin" valueType="num">
                      <p:cBhvr>
                        <p:cTn dur="400" fill="hold"/>
                        <p:tgtEl>
                          <p:spTgt spid="25"/>
                        </p:tgtEl>
                        <p:attrNameLst>
                          <p:attrName>ppt_w</p:attrName>
                        </p:attrNameLst>
                      </p:cBhvr>
                      <p:tavLst>
                        <p:tav tm="0">
                          <p:val>
                            <p:fltVal val="0"/>
                          </p:val>
                        </p:tav>
                        <p:tav tm="100000">
                          <p:val>
                            <p:strVal val="#ppt_w"/>
                          </p:val>
                        </p:tav>
                      </p:tavLst>
                    </p:anim>
                    <p:anim calcmode="lin" valueType="num">
                      <p:cBhvr>
                        <p:cTn dur="400" fill="hold"/>
                        <p:tgtEl>
                          <p:spTgt spid="25"/>
                        </p:tgtEl>
                        <p:attrNameLst>
                          <p:attrName>ppt_h</p:attrName>
                        </p:attrNameLst>
                      </p:cBhvr>
                      <p:tavLst>
                        <p:tav tm="0">
                          <p:val>
                            <p:fltVal val="0"/>
                          </p:val>
                        </p:tav>
                        <p:tav tm="100000">
                          <p:val>
                            <p:strVal val="#ppt_h"/>
                          </p:val>
                        </p:tav>
                      </p:tavLst>
                    </p:anim>
                    <p:animEffect transition="in" filter="fade">
                      <p:cBhvr>
                        <p:cTn dur="400"/>
                        <p:tgtEl>
                          <p:spTgt spid="25"/>
                        </p:tgtEl>
                      </p:cBhvr>
                    </p:animEffect>
                  </p:childTnLst>
                </p:cTn>
              </p:par>
            </p:tnLst>
          </p:tmpl>
        </p:tmplLst>
      </p:bldP>
      <p:bldP spid="4" grpId="0" build="p">
        <p:tmplLst>
          <p:tmpl lvl="1">
            <p:tnLst>
              <p:par>
                <p:cTn presetID="37" presetClass="entr" presetSubtype="0" fill="hold" nodeType="withEffect">
                  <p:stCondLst>
                    <p:cond delay="300"/>
                  </p:stCondLst>
                  <p:childTnLst>
                    <p:set>
                      <p:cBhvr>
                        <p:cTn dur="1" fill="hold">
                          <p:stCondLst>
                            <p:cond delay="0"/>
                          </p:stCondLst>
                        </p:cTn>
                        <p:tgtEl>
                          <p:spTgt spid="4"/>
                        </p:tgtEl>
                        <p:attrNameLst>
                          <p:attrName>style.visibility</p:attrName>
                        </p:attrNameLst>
                      </p:cBhvr>
                      <p:to>
                        <p:strVal val="visible"/>
                      </p:to>
                    </p:set>
                    <p:animEffect transition="in" filter="fade">
                      <p:cBhvr>
                        <p:cTn dur="600"/>
                        <p:tgtEl>
                          <p:spTgt spid="4"/>
                        </p:tgtEl>
                      </p:cBhvr>
                    </p:animEffect>
                    <p:anim calcmode="lin" valueType="num">
                      <p:cBhvr>
                        <p:cTn dur="600" fill="hold"/>
                        <p:tgtEl>
                          <p:spTgt spid="4"/>
                        </p:tgtEl>
                        <p:attrNameLst>
                          <p:attrName>ppt_x</p:attrName>
                        </p:attrNameLst>
                      </p:cBhvr>
                      <p:tavLst>
                        <p:tav tm="0">
                          <p:val>
                            <p:strVal val="#ppt_x"/>
                          </p:val>
                        </p:tav>
                        <p:tav tm="100000">
                          <p:val>
                            <p:strVal val="#ppt_x"/>
                          </p:val>
                        </p:tav>
                      </p:tavLst>
                    </p:anim>
                    <p:anim calcmode="lin" valueType="num">
                      <p:cBhvr>
                        <p:cTn dur="540" decel="100000" fill="hold"/>
                        <p:tgtEl>
                          <p:spTgt spid="4"/>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Mobil tablet 2">
    <p:bg>
      <p:bgPr>
        <a:solidFill>
          <a:schemeClr val="accent1"/>
        </a:solidFill>
        <a:effectLst/>
      </p:bgPr>
    </p:bg>
    <p:spTree>
      <p:nvGrpSpPr>
        <p:cNvPr id="1" name=""/>
        <p:cNvGrpSpPr/>
        <p:nvPr/>
      </p:nvGrpSpPr>
      <p:grpSpPr>
        <a:xfrm>
          <a:off x="0" y="0"/>
          <a:ext cx="0" cy="0"/>
          <a:chOff x="0" y="0"/>
          <a:chExt cx="0" cy="0"/>
        </a:xfrm>
      </p:grpSpPr>
      <p:sp>
        <p:nvSpPr>
          <p:cNvPr id="14" name="Text Placeholder 7"/>
          <p:cNvSpPr>
            <a:spLocks noGrp="1"/>
          </p:cNvSpPr>
          <p:nvPr>
            <p:ph type="body" sz="quarter" idx="10" hasCustomPrompt="1"/>
          </p:nvPr>
        </p:nvSpPr>
        <p:spPr>
          <a:xfrm>
            <a:off x="1693333" y="610905"/>
            <a:ext cx="2768600" cy="857925"/>
          </a:xfrm>
          <a:prstGeom prst="rect">
            <a:avLst/>
          </a:prstGeom>
        </p:spPr>
        <p:txBody>
          <a:bodyPr vert="horz" lIns="0" tIns="0" rIns="0" bIns="0" anchor="t" anchorCtr="0">
            <a:noAutofit/>
          </a:bodyPr>
          <a:lstStyle>
            <a:lvl1pPr marL="0" indent="0" algn="r">
              <a:lnSpc>
                <a:spcPct val="90000"/>
              </a:lnSpc>
              <a:spcBef>
                <a:spcPts val="0"/>
              </a:spcBef>
              <a:buNone/>
              <a:defRPr sz="3300" b="1" baseline="0">
                <a:solidFill>
                  <a:schemeClr val="bg1">
                    <a:lumMod val="95000"/>
                  </a:schemeClr>
                </a:solidFill>
                <a:latin typeface="Lemon/Milk"/>
                <a:cs typeface="Lemon/Milk"/>
              </a:defRPr>
            </a:lvl1pPr>
          </a:lstStyle>
          <a:p>
            <a:pPr lvl="0"/>
            <a:r>
              <a:rPr lang="es-ES_tradnl" dirty="0"/>
              <a:t>SUBTITLE</a:t>
            </a:r>
          </a:p>
          <a:p>
            <a:pPr lvl="0"/>
            <a:r>
              <a:rPr lang="es-ES_tradnl" dirty="0"/>
              <a:t>IN THIS AREA</a:t>
            </a:r>
          </a:p>
        </p:txBody>
      </p:sp>
      <p:sp>
        <p:nvSpPr>
          <p:cNvPr id="15" name="Text Placeholder 7"/>
          <p:cNvSpPr>
            <a:spLocks noGrp="1"/>
          </p:cNvSpPr>
          <p:nvPr>
            <p:ph type="body" sz="quarter" idx="61" hasCustomPrompt="1"/>
          </p:nvPr>
        </p:nvSpPr>
        <p:spPr>
          <a:xfrm>
            <a:off x="1711815" y="1504736"/>
            <a:ext cx="2750117" cy="360000"/>
          </a:xfrm>
          <a:prstGeom prst="rect">
            <a:avLst/>
          </a:prstGeom>
        </p:spPr>
        <p:txBody>
          <a:bodyPr vert="horz" lIns="0" tIns="0" rIns="0" bIns="0" anchor="ctr" anchorCtr="0">
            <a:noAutofit/>
          </a:bodyPr>
          <a:lstStyle>
            <a:lvl1pPr marL="0" indent="0" algn="r">
              <a:lnSpc>
                <a:spcPct val="100000"/>
              </a:lnSpc>
              <a:spcBef>
                <a:spcPts val="0"/>
              </a:spcBef>
              <a:buNone/>
              <a:defRPr sz="1200" b="1" baseline="0">
                <a:solidFill>
                  <a:schemeClr val="tx1">
                    <a:lumMod val="50000"/>
                    <a:lumOff val="50000"/>
                  </a:schemeClr>
                </a:solidFill>
                <a:latin typeface="Lato Light"/>
                <a:cs typeface="Lato Light"/>
              </a:defRPr>
            </a:lvl1pPr>
          </a:lstStyle>
          <a:p>
            <a:pPr lvl="0"/>
            <a:r>
              <a:rPr lang="es-ES_tradnl" dirty="0"/>
              <a:t>NEW DESIGN PROPOSSAL</a:t>
            </a:r>
          </a:p>
        </p:txBody>
      </p:sp>
      <p:grpSp>
        <p:nvGrpSpPr>
          <p:cNvPr id="16" name="Group 15"/>
          <p:cNvGrpSpPr/>
          <p:nvPr userDrawn="1"/>
        </p:nvGrpSpPr>
        <p:grpSpPr>
          <a:xfrm>
            <a:off x="5150591" y="575733"/>
            <a:ext cx="3136689" cy="4080933"/>
            <a:chOff x="14427200" y="12090400"/>
            <a:chExt cx="15590475" cy="20283713"/>
          </a:xfrm>
        </p:grpSpPr>
        <p:sp>
          <p:nvSpPr>
            <p:cNvPr id="17" name="Shape 6"/>
            <p:cNvSpPr/>
            <p:nvPr/>
          </p:nvSpPr>
          <p:spPr>
            <a:xfrm>
              <a:off x="14427200" y="12090400"/>
              <a:ext cx="15590475" cy="20283713"/>
            </a:xfrm>
            <a:custGeom>
              <a:avLst/>
              <a:gdLst/>
              <a:ahLst/>
              <a:cxnLst>
                <a:cxn ang="0">
                  <a:pos x="wd2" y="hd2"/>
                </a:cxn>
                <a:cxn ang="5400000">
                  <a:pos x="wd2" y="hd2"/>
                </a:cxn>
                <a:cxn ang="10800000">
                  <a:pos x="wd2" y="hd2"/>
                </a:cxn>
                <a:cxn ang="16200000">
                  <a:pos x="wd2" y="hd2"/>
                </a:cxn>
              </a:cxnLst>
              <a:rect l="0" t="0" r="r" b="b"/>
              <a:pathLst>
                <a:path w="21600" h="21600" extrusionOk="0">
                  <a:moveTo>
                    <a:pt x="19337" y="19571"/>
                  </a:moveTo>
                  <a:lnTo>
                    <a:pt x="2263" y="19571"/>
                  </a:lnTo>
                  <a:lnTo>
                    <a:pt x="2263" y="2006"/>
                  </a:lnTo>
                  <a:lnTo>
                    <a:pt x="19337" y="2006"/>
                  </a:lnTo>
                  <a:cubicBezTo>
                    <a:pt x="19337" y="2006"/>
                    <a:pt x="19337" y="19571"/>
                    <a:pt x="19337" y="19571"/>
                  </a:cubicBezTo>
                  <a:close/>
                  <a:moveTo>
                    <a:pt x="20539" y="0"/>
                  </a:moveTo>
                  <a:lnTo>
                    <a:pt x="1061" y="0"/>
                  </a:lnTo>
                  <a:cubicBezTo>
                    <a:pt x="476" y="0"/>
                    <a:pt x="0" y="366"/>
                    <a:pt x="0" y="815"/>
                  </a:cubicBezTo>
                  <a:lnTo>
                    <a:pt x="0" y="20785"/>
                  </a:lnTo>
                  <a:cubicBezTo>
                    <a:pt x="0" y="21234"/>
                    <a:pt x="476" y="21600"/>
                    <a:pt x="1061" y="21600"/>
                  </a:cubicBezTo>
                  <a:lnTo>
                    <a:pt x="20539" y="21600"/>
                  </a:lnTo>
                  <a:cubicBezTo>
                    <a:pt x="21124" y="21600"/>
                    <a:pt x="21600" y="21234"/>
                    <a:pt x="21600" y="20785"/>
                  </a:cubicBezTo>
                  <a:lnTo>
                    <a:pt x="21600" y="815"/>
                  </a:lnTo>
                  <a:cubicBezTo>
                    <a:pt x="21600" y="366"/>
                    <a:pt x="21124" y="0"/>
                    <a:pt x="20539" y="0"/>
                  </a:cubicBezTo>
                  <a:close/>
                </a:path>
              </a:pathLst>
            </a:custGeom>
            <a:solidFill>
              <a:srgbClr val="E4E4E4"/>
            </a:soli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18" name="Shape 7"/>
            <p:cNvSpPr/>
            <p:nvPr/>
          </p:nvSpPr>
          <p:spPr>
            <a:xfrm>
              <a:off x="14478000" y="12141200"/>
              <a:ext cx="15480431" cy="20173667"/>
            </a:xfrm>
            <a:custGeom>
              <a:avLst/>
              <a:gdLst/>
              <a:ahLst/>
              <a:cxnLst>
                <a:cxn ang="0">
                  <a:pos x="wd2" y="hd2"/>
                </a:cxn>
                <a:cxn ang="5400000">
                  <a:pos x="wd2" y="hd2"/>
                </a:cxn>
                <a:cxn ang="10800000">
                  <a:pos x="wd2" y="hd2"/>
                </a:cxn>
                <a:cxn ang="16200000">
                  <a:pos x="wd2" y="hd2"/>
                </a:cxn>
              </a:cxnLst>
              <a:rect l="0" t="0" r="r" b="b"/>
              <a:pathLst>
                <a:path w="21600" h="21600" extrusionOk="0">
                  <a:moveTo>
                    <a:pt x="2126" y="19678"/>
                  </a:moveTo>
                  <a:lnTo>
                    <a:pt x="19474" y="19678"/>
                  </a:lnTo>
                  <a:lnTo>
                    <a:pt x="19474" y="1900"/>
                  </a:lnTo>
                  <a:lnTo>
                    <a:pt x="2126" y="1900"/>
                  </a:lnTo>
                  <a:cubicBezTo>
                    <a:pt x="2126" y="1900"/>
                    <a:pt x="2126" y="19678"/>
                    <a:pt x="2126" y="19678"/>
                  </a:cubicBezTo>
                  <a:close/>
                  <a:moveTo>
                    <a:pt x="991" y="21600"/>
                  </a:moveTo>
                  <a:cubicBezTo>
                    <a:pt x="445" y="21600"/>
                    <a:pt x="0" y="21259"/>
                    <a:pt x="0" y="20839"/>
                  </a:cubicBezTo>
                  <a:lnTo>
                    <a:pt x="0" y="761"/>
                  </a:lnTo>
                  <a:cubicBezTo>
                    <a:pt x="0" y="341"/>
                    <a:pt x="445" y="0"/>
                    <a:pt x="991" y="0"/>
                  </a:cubicBezTo>
                  <a:lnTo>
                    <a:pt x="20609" y="0"/>
                  </a:lnTo>
                  <a:cubicBezTo>
                    <a:pt x="21155" y="0"/>
                    <a:pt x="21600" y="341"/>
                    <a:pt x="21600" y="761"/>
                  </a:cubicBezTo>
                  <a:lnTo>
                    <a:pt x="21600" y="20839"/>
                  </a:lnTo>
                  <a:cubicBezTo>
                    <a:pt x="21600" y="21259"/>
                    <a:pt x="21155" y="21600"/>
                    <a:pt x="20609" y="21600"/>
                  </a:cubicBezTo>
                  <a:cubicBezTo>
                    <a:pt x="20609" y="21600"/>
                    <a:pt x="991" y="21600"/>
                    <a:pt x="991" y="21600"/>
                  </a:cubicBezTo>
                  <a:close/>
                </a:path>
              </a:pathLst>
            </a:custGeom>
            <a:solidFill>
              <a:srgbClr val="FDFDFF"/>
            </a:soli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19" name="Shape 8"/>
            <p:cNvSpPr/>
            <p:nvPr/>
          </p:nvSpPr>
          <p:spPr>
            <a:xfrm>
              <a:off x="14528800" y="12192000"/>
              <a:ext cx="15384020" cy="20077254"/>
            </a:xfrm>
            <a:custGeom>
              <a:avLst/>
              <a:gdLst/>
              <a:ahLst/>
              <a:cxnLst>
                <a:cxn ang="0">
                  <a:pos x="wd2" y="hd2"/>
                </a:cxn>
                <a:cxn ang="5400000">
                  <a:pos x="wd2" y="hd2"/>
                </a:cxn>
                <a:cxn ang="10800000">
                  <a:pos x="wd2" y="hd2"/>
                </a:cxn>
                <a:cxn ang="16200000">
                  <a:pos x="wd2" y="hd2"/>
                </a:cxn>
              </a:cxnLst>
              <a:rect l="0" t="0" r="r" b="b"/>
              <a:pathLst>
                <a:path w="21600" h="21600" extrusionOk="0">
                  <a:moveTo>
                    <a:pt x="19451" y="19661"/>
                  </a:moveTo>
                  <a:lnTo>
                    <a:pt x="2149" y="19661"/>
                  </a:lnTo>
                  <a:lnTo>
                    <a:pt x="2149" y="1916"/>
                  </a:lnTo>
                  <a:lnTo>
                    <a:pt x="19451" y="1916"/>
                  </a:lnTo>
                  <a:cubicBezTo>
                    <a:pt x="19451" y="1916"/>
                    <a:pt x="19451" y="19661"/>
                    <a:pt x="19451" y="19661"/>
                  </a:cubicBezTo>
                  <a:close/>
                  <a:moveTo>
                    <a:pt x="20670" y="0"/>
                  </a:moveTo>
                  <a:lnTo>
                    <a:pt x="930" y="0"/>
                  </a:lnTo>
                  <a:cubicBezTo>
                    <a:pt x="419" y="0"/>
                    <a:pt x="0" y="321"/>
                    <a:pt x="0" y="712"/>
                  </a:cubicBezTo>
                  <a:lnTo>
                    <a:pt x="0" y="20888"/>
                  </a:lnTo>
                  <a:cubicBezTo>
                    <a:pt x="0" y="21279"/>
                    <a:pt x="419" y="21600"/>
                    <a:pt x="930" y="21600"/>
                  </a:cubicBezTo>
                  <a:lnTo>
                    <a:pt x="20670" y="21600"/>
                  </a:lnTo>
                  <a:cubicBezTo>
                    <a:pt x="21182" y="21600"/>
                    <a:pt x="21600" y="21279"/>
                    <a:pt x="21600" y="20888"/>
                  </a:cubicBezTo>
                  <a:lnTo>
                    <a:pt x="21600" y="712"/>
                  </a:lnTo>
                  <a:cubicBezTo>
                    <a:pt x="21600" y="321"/>
                    <a:pt x="21182" y="0"/>
                    <a:pt x="20670" y="0"/>
                  </a:cubicBezTo>
                  <a:close/>
                </a:path>
              </a:pathLst>
            </a:custGeom>
            <a:gradFill>
              <a:gsLst>
                <a:gs pos="85000">
                  <a:srgbClr val="FEFEFE"/>
                </a:gs>
                <a:gs pos="0">
                  <a:schemeClr val="bg2">
                    <a:lumMod val="40000"/>
                    <a:lumOff val="60000"/>
                  </a:schemeClr>
                </a:gs>
                <a:gs pos="38000">
                  <a:srgbClr val="F0F2F5"/>
                </a:gs>
              </a:gsLst>
              <a:lin ang="18000000" scaled="0"/>
            </a:gra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20" name="Shape 9"/>
            <p:cNvSpPr/>
            <p:nvPr/>
          </p:nvSpPr>
          <p:spPr>
            <a:xfrm>
              <a:off x="14516100" y="12179300"/>
              <a:ext cx="15411091" cy="20104336"/>
            </a:xfrm>
            <a:custGeom>
              <a:avLst/>
              <a:gdLst/>
              <a:ahLst/>
              <a:cxnLst>
                <a:cxn ang="0">
                  <a:pos x="wd2" y="hd2"/>
                </a:cxn>
                <a:cxn ang="5400000">
                  <a:pos x="wd2" y="hd2"/>
                </a:cxn>
                <a:cxn ang="10800000">
                  <a:pos x="wd2" y="hd2"/>
                </a:cxn>
                <a:cxn ang="16200000">
                  <a:pos x="wd2" y="hd2"/>
                </a:cxn>
              </a:cxnLst>
              <a:rect l="0" t="0" r="r" b="b"/>
              <a:pathLst>
                <a:path w="21600" h="21600" extrusionOk="0">
                  <a:moveTo>
                    <a:pt x="947" y="29"/>
                  </a:moveTo>
                  <a:cubicBezTo>
                    <a:pt x="446" y="29"/>
                    <a:pt x="38" y="342"/>
                    <a:pt x="38" y="726"/>
                  </a:cubicBezTo>
                  <a:lnTo>
                    <a:pt x="38" y="20874"/>
                  </a:lnTo>
                  <a:cubicBezTo>
                    <a:pt x="38" y="21258"/>
                    <a:pt x="446" y="21571"/>
                    <a:pt x="947" y="21571"/>
                  </a:cubicBezTo>
                  <a:lnTo>
                    <a:pt x="20653" y="21571"/>
                  </a:lnTo>
                  <a:cubicBezTo>
                    <a:pt x="21154" y="21571"/>
                    <a:pt x="21562" y="21258"/>
                    <a:pt x="21562" y="20874"/>
                  </a:cubicBezTo>
                  <a:lnTo>
                    <a:pt x="21562" y="726"/>
                  </a:lnTo>
                  <a:cubicBezTo>
                    <a:pt x="21562" y="342"/>
                    <a:pt x="21154" y="29"/>
                    <a:pt x="20653" y="29"/>
                  </a:cubicBezTo>
                  <a:cubicBezTo>
                    <a:pt x="20653" y="29"/>
                    <a:pt x="947" y="29"/>
                    <a:pt x="947" y="29"/>
                  </a:cubicBezTo>
                  <a:close/>
                  <a:moveTo>
                    <a:pt x="20653" y="21600"/>
                  </a:moveTo>
                  <a:lnTo>
                    <a:pt x="947" y="21600"/>
                  </a:lnTo>
                  <a:cubicBezTo>
                    <a:pt x="425" y="21600"/>
                    <a:pt x="0" y="21274"/>
                    <a:pt x="0" y="20874"/>
                  </a:cubicBezTo>
                  <a:lnTo>
                    <a:pt x="0" y="726"/>
                  </a:lnTo>
                  <a:cubicBezTo>
                    <a:pt x="0" y="326"/>
                    <a:pt x="425" y="0"/>
                    <a:pt x="947" y="0"/>
                  </a:cubicBezTo>
                  <a:lnTo>
                    <a:pt x="20653" y="0"/>
                  </a:lnTo>
                  <a:cubicBezTo>
                    <a:pt x="21175" y="0"/>
                    <a:pt x="21600" y="326"/>
                    <a:pt x="21600" y="726"/>
                  </a:cubicBezTo>
                  <a:lnTo>
                    <a:pt x="21600" y="20874"/>
                  </a:lnTo>
                  <a:cubicBezTo>
                    <a:pt x="21600" y="21274"/>
                    <a:pt x="21175" y="21600"/>
                    <a:pt x="20653" y="21600"/>
                  </a:cubicBezTo>
                  <a:close/>
                </a:path>
              </a:pathLst>
            </a:custGeom>
            <a:solidFill>
              <a:srgbClr val="B5B5B5"/>
            </a:soli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21" name="Shape 10"/>
            <p:cNvSpPr/>
            <p:nvPr/>
          </p:nvSpPr>
          <p:spPr>
            <a:xfrm>
              <a:off x="17602200" y="12090400"/>
              <a:ext cx="9555755" cy="897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9B9B9B"/>
            </a:soli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22" name="Shape 11"/>
            <p:cNvSpPr/>
            <p:nvPr/>
          </p:nvSpPr>
          <p:spPr>
            <a:xfrm>
              <a:off x="16065500" y="13970000"/>
              <a:ext cx="12323458" cy="4037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23" name="Shape 12"/>
            <p:cNvSpPr/>
            <p:nvPr/>
          </p:nvSpPr>
          <p:spPr>
            <a:xfrm>
              <a:off x="20485100" y="12192000"/>
              <a:ext cx="9430388" cy="143695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995"/>
                  </a:lnTo>
                  <a:cubicBezTo>
                    <a:pt x="21600" y="448"/>
                    <a:pt x="20917" y="0"/>
                    <a:pt x="20083" y="0"/>
                  </a:cubicBezTo>
                  <a:lnTo>
                    <a:pt x="0" y="0"/>
                  </a:lnTo>
                  <a:cubicBezTo>
                    <a:pt x="0" y="0"/>
                    <a:pt x="21600" y="21600"/>
                    <a:pt x="21600" y="21600"/>
                  </a:cubicBezTo>
                  <a:close/>
                </a:path>
              </a:pathLst>
            </a:custGeom>
            <a:solidFill>
              <a:srgbClr val="FDFDFF">
                <a:alpha val="31000"/>
              </a:srgbClr>
            </a:soli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24" name="Freeform 23"/>
            <p:cNvSpPr/>
            <p:nvPr/>
          </p:nvSpPr>
          <p:spPr>
            <a:xfrm>
              <a:off x="16254428" y="14061787"/>
              <a:ext cx="11950874" cy="215371"/>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25" name="Shape 29"/>
            <p:cNvSpPr/>
            <p:nvPr/>
          </p:nvSpPr>
          <p:spPr>
            <a:xfrm>
              <a:off x="21729700" y="30861000"/>
              <a:ext cx="989640" cy="989643"/>
            </a:xfrm>
            <a:custGeom>
              <a:avLst/>
              <a:gdLst/>
              <a:ahLst/>
              <a:cxnLst>
                <a:cxn ang="0">
                  <a:pos x="wd2" y="hd2"/>
                </a:cxn>
                <a:cxn ang="5400000">
                  <a:pos x="wd2" y="hd2"/>
                </a:cxn>
                <a:cxn ang="10800000">
                  <a:pos x="wd2" y="hd2"/>
                </a:cxn>
                <a:cxn ang="16200000">
                  <a:pos x="wd2" y="hd2"/>
                </a:cxn>
              </a:cxnLst>
              <a:rect l="0" t="0" r="r" b="b"/>
              <a:pathLst>
                <a:path w="21600" h="21600" extrusionOk="0">
                  <a:moveTo>
                    <a:pt x="10800" y="20564"/>
                  </a:moveTo>
                  <a:cubicBezTo>
                    <a:pt x="5408" y="20564"/>
                    <a:pt x="1036" y="16193"/>
                    <a:pt x="1036" y="10800"/>
                  </a:cubicBezTo>
                  <a:cubicBezTo>
                    <a:pt x="1036" y="5408"/>
                    <a:pt x="5408" y="1036"/>
                    <a:pt x="10800" y="1036"/>
                  </a:cubicBezTo>
                  <a:cubicBezTo>
                    <a:pt x="16192" y="1036"/>
                    <a:pt x="20564" y="5408"/>
                    <a:pt x="20564" y="10800"/>
                  </a:cubicBezTo>
                  <a:cubicBezTo>
                    <a:pt x="20564" y="16193"/>
                    <a:pt x="16192" y="20564"/>
                    <a:pt x="10800" y="20564"/>
                  </a:cubicBezTo>
                  <a:close/>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close/>
                </a:path>
              </a:pathLst>
            </a:custGeom>
            <a:gradFill>
              <a:gsLst>
                <a:gs pos="46000">
                  <a:schemeClr val="accent4">
                    <a:lumMod val="60000"/>
                    <a:lumOff val="40000"/>
                  </a:schemeClr>
                </a:gs>
                <a:gs pos="0">
                  <a:schemeClr val="bg2">
                    <a:lumMod val="75000"/>
                  </a:schemeClr>
                </a:gs>
                <a:gs pos="90000">
                  <a:schemeClr val="bg2"/>
                </a:gs>
              </a:gsLst>
            </a:gra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26" name="Shape 30"/>
            <p:cNvSpPr/>
            <p:nvPr/>
          </p:nvSpPr>
          <p:spPr>
            <a:xfrm>
              <a:off x="21767800" y="30861000"/>
              <a:ext cx="809638" cy="321949"/>
            </a:xfrm>
            <a:custGeom>
              <a:avLst/>
              <a:gdLst/>
              <a:ahLst/>
              <a:cxnLst>
                <a:cxn ang="0">
                  <a:pos x="wd2" y="hd2"/>
                </a:cxn>
                <a:cxn ang="5400000">
                  <a:pos x="wd2" y="hd2"/>
                </a:cxn>
                <a:cxn ang="10800000">
                  <a:pos x="wd2" y="hd2"/>
                </a:cxn>
                <a:cxn ang="16200000">
                  <a:pos x="wd2" y="hd2"/>
                </a:cxn>
              </a:cxnLst>
              <a:rect l="0" t="0" r="r" b="b"/>
              <a:pathLst>
                <a:path w="21600" h="21600" extrusionOk="0">
                  <a:moveTo>
                    <a:pt x="1173" y="21600"/>
                  </a:moveTo>
                  <a:cubicBezTo>
                    <a:pt x="2977" y="10785"/>
                    <a:pt x="7227" y="3185"/>
                    <a:pt x="12183" y="3185"/>
                  </a:cubicBezTo>
                  <a:cubicBezTo>
                    <a:pt x="15317" y="3185"/>
                    <a:pt x="18167" y="6227"/>
                    <a:pt x="20296" y="11195"/>
                  </a:cubicBezTo>
                  <a:lnTo>
                    <a:pt x="21600" y="9940"/>
                  </a:lnTo>
                  <a:cubicBezTo>
                    <a:pt x="19205" y="3808"/>
                    <a:pt x="15871" y="0"/>
                    <a:pt x="12183" y="0"/>
                  </a:cubicBezTo>
                  <a:cubicBezTo>
                    <a:pt x="6697" y="0"/>
                    <a:pt x="1993" y="8418"/>
                    <a:pt x="0" y="20398"/>
                  </a:cubicBezTo>
                  <a:cubicBezTo>
                    <a:pt x="0" y="20398"/>
                    <a:pt x="1173" y="21600"/>
                    <a:pt x="1173" y="21600"/>
                  </a:cubicBezTo>
                  <a:close/>
                </a:path>
              </a:pathLst>
            </a:custGeom>
            <a:gradFill>
              <a:gsLst>
                <a:gs pos="0">
                  <a:schemeClr val="bg2"/>
                </a:gs>
                <a:gs pos="100000">
                  <a:schemeClr val="accent4">
                    <a:lumMod val="60000"/>
                    <a:lumOff val="40000"/>
                  </a:schemeClr>
                </a:gs>
              </a:gsLst>
              <a:lin ang="20718678"/>
            </a:gra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27" name="Shape 31"/>
            <p:cNvSpPr/>
            <p:nvPr/>
          </p:nvSpPr>
          <p:spPr>
            <a:xfrm>
              <a:off x="21996400" y="12992100"/>
              <a:ext cx="272244" cy="27217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28" name="Shape 32"/>
            <p:cNvSpPr/>
            <p:nvPr/>
          </p:nvSpPr>
          <p:spPr>
            <a:xfrm>
              <a:off x="22110700" y="13106400"/>
              <a:ext cx="66933" cy="66916"/>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29" name="Shape 33"/>
            <p:cNvSpPr/>
            <p:nvPr/>
          </p:nvSpPr>
          <p:spPr>
            <a:xfrm>
              <a:off x="21704300" y="13068300"/>
              <a:ext cx="132873" cy="132874"/>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grpSp>
      <p:sp>
        <p:nvSpPr>
          <p:cNvPr id="30" name="Picture Placeholder 35"/>
          <p:cNvSpPr>
            <a:spLocks noGrp="1"/>
          </p:cNvSpPr>
          <p:nvPr>
            <p:ph type="pic" sz="quarter" idx="12"/>
          </p:nvPr>
        </p:nvSpPr>
        <p:spPr>
          <a:xfrm>
            <a:off x="5514349" y="1058599"/>
            <a:ext cx="2461008" cy="3237927"/>
          </a:xfrm>
          <a:prstGeom prst="rect">
            <a:avLst/>
          </a:prstGeom>
        </p:spPr>
      </p:sp>
    </p:spTree>
    <p:extLst>
      <p:ext uri="{BB962C8B-B14F-4D97-AF65-F5344CB8AC3E}">
        <p14:creationId xmlns:p14="http://schemas.microsoft.com/office/powerpoint/2010/main" val="186356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400"/>
                                        <p:tgtEl>
                                          <p:spTgt spid="14">
                                            <p:txEl>
                                              <p:pRg st="0" end="0"/>
                                            </p:txEl>
                                          </p:spTgt>
                                        </p:tgtEl>
                                      </p:cBhvr>
                                    </p:animEffect>
                                    <p:anim calcmode="lin" valueType="num">
                                      <p:cBhvr>
                                        <p:cTn id="8" dur="4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1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400"/>
                                        <p:tgtEl>
                                          <p:spTgt spid="14">
                                            <p:txEl>
                                              <p:pRg st="1" end="1"/>
                                            </p:txEl>
                                          </p:spTgt>
                                        </p:tgtEl>
                                      </p:cBhvr>
                                    </p:animEffect>
                                    <p:anim calcmode="lin" valueType="num">
                                      <p:cBhvr>
                                        <p:cTn id="13" dur="4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4" dur="400" fill="hold"/>
                                        <p:tgtEl>
                                          <p:spTgt spid="14">
                                            <p:txEl>
                                              <p:pRg st="1" end="1"/>
                                            </p:txEl>
                                          </p:spTgt>
                                        </p:tgtEl>
                                        <p:attrNameLst>
                                          <p:attrName>ppt_y</p:attrName>
                                        </p:attrNameLst>
                                      </p:cBhvr>
                                      <p:tavLst>
                                        <p:tav tm="0">
                                          <p:val>
                                            <p:strVal val="#ppt_y+.1"/>
                                          </p:val>
                                        </p:tav>
                                        <p:tav tm="100000">
                                          <p:val>
                                            <p:strVal val="#ppt_y"/>
                                          </p:val>
                                        </p:tav>
                                      </p:tavLst>
                                    </p:anim>
                                  </p:childTnLst>
                                </p:cTn>
                              </p:par>
                              <p:par>
                                <p:cTn id="15" presetID="2" presetClass="entr" presetSubtype="8" fill="hold" grpId="0" nodeType="withEffect">
                                  <p:stCondLst>
                                    <p:cond delay="100"/>
                                  </p:stCondLst>
                                  <p:childTnLst>
                                    <p:set>
                                      <p:cBhvr>
                                        <p:cTn id="16" dur="1" fill="hold">
                                          <p:stCondLst>
                                            <p:cond delay="0"/>
                                          </p:stCondLst>
                                        </p:cTn>
                                        <p:tgtEl>
                                          <p:spTgt spid="15">
                                            <p:txEl>
                                              <p:pRg st="0" end="0"/>
                                            </p:txEl>
                                          </p:spTgt>
                                        </p:tgtEl>
                                        <p:attrNameLst>
                                          <p:attrName>style.visibility</p:attrName>
                                        </p:attrNameLst>
                                      </p:cBhvr>
                                      <p:to>
                                        <p:strVal val="visible"/>
                                      </p:to>
                                    </p:set>
                                    <p:anim calcmode="lin" valueType="num">
                                      <p:cBhvr additive="base">
                                        <p:cTn id="17" dur="5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5">
                                            <p:txEl>
                                              <p:pRg st="0" end="0"/>
                                            </p:txEl>
                                          </p:spTgt>
                                        </p:tgtEl>
                                        <p:attrNameLst>
                                          <p:attrName>ppt_y</p:attrName>
                                        </p:attrNameLst>
                                      </p:cBhvr>
                                      <p:tavLst>
                                        <p:tav tm="0">
                                          <p:val>
                                            <p:strVal val="#ppt_y"/>
                                          </p:val>
                                        </p:tav>
                                        <p:tav tm="100000">
                                          <p:val>
                                            <p:strVal val="#ppt_y"/>
                                          </p:val>
                                        </p:tav>
                                      </p:tavLst>
                                    </p:anim>
                                  </p:childTnLst>
                                </p:cTn>
                              </p:par>
                              <p:par>
                                <p:cTn id="19" presetID="12" presetClass="entr" presetSubtype="8"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p:tgtEl>
                                          <p:spTgt spid="16"/>
                                        </p:tgtEl>
                                        <p:attrNameLst>
                                          <p:attrName>ppt_x</p:attrName>
                                        </p:attrNameLst>
                                      </p:cBhvr>
                                      <p:tavLst>
                                        <p:tav tm="0">
                                          <p:val>
                                            <p:strVal val="#ppt_x-#ppt_w*1.125000"/>
                                          </p:val>
                                        </p:tav>
                                        <p:tav tm="100000">
                                          <p:val>
                                            <p:strVal val="#ppt_x"/>
                                          </p:val>
                                        </p:tav>
                                      </p:tavLst>
                                    </p:anim>
                                    <p:animEffect transition="in" filter="wipe(righ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tmplLst>
          <p:tmpl lvl="1">
            <p:tnLst>
              <p:par>
                <p:cTn presetID="42"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400"/>
                        <p:tgtEl>
                          <p:spTgt spid="14"/>
                        </p:tgtEl>
                      </p:cBhvr>
                    </p:animEffect>
                    <p:anim calcmode="lin" valueType="num">
                      <p:cBhvr>
                        <p:cTn dur="400" fill="hold"/>
                        <p:tgtEl>
                          <p:spTgt spid="14"/>
                        </p:tgtEl>
                        <p:attrNameLst>
                          <p:attrName>ppt_x</p:attrName>
                        </p:attrNameLst>
                      </p:cBhvr>
                      <p:tavLst>
                        <p:tav tm="0">
                          <p:val>
                            <p:strVal val="#ppt_x"/>
                          </p:val>
                        </p:tav>
                        <p:tav tm="100000">
                          <p:val>
                            <p:strVal val="#ppt_x"/>
                          </p:val>
                        </p:tav>
                      </p:tavLst>
                    </p:anim>
                    <p:anim calcmode="lin" valueType="num">
                      <p:cBhvr>
                        <p:cTn dur="400" fill="hold"/>
                        <p:tgtEl>
                          <p:spTgt spid="14"/>
                        </p:tgtEl>
                        <p:attrNameLst>
                          <p:attrName>ppt_y</p:attrName>
                        </p:attrNameLst>
                      </p:cBhvr>
                      <p:tavLst>
                        <p:tav tm="0">
                          <p:val>
                            <p:strVal val="#ppt_y+.1"/>
                          </p:val>
                        </p:tav>
                        <p:tav tm="100000">
                          <p:val>
                            <p:strVal val="#ppt_y"/>
                          </p:val>
                        </p:tav>
                      </p:tavLst>
                    </p:anim>
                  </p:childTnLst>
                </p:cTn>
              </p:par>
            </p:tnLst>
          </p:tmpl>
        </p:tmplLst>
      </p:bldP>
      <p:bldP spid="15" grpId="0" build="p">
        <p:tmplLst>
          <p:tmpl lvl="1">
            <p:tnLst>
              <p:par>
                <p:cTn presetID="2" presetClass="entr" presetSubtype="8"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0-#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Mobil compu 3">
    <p:spTree>
      <p:nvGrpSpPr>
        <p:cNvPr id="1" name=""/>
        <p:cNvGrpSpPr/>
        <p:nvPr/>
      </p:nvGrpSpPr>
      <p:grpSpPr>
        <a:xfrm>
          <a:off x="0" y="0"/>
          <a:ext cx="0" cy="0"/>
          <a:chOff x="0" y="0"/>
          <a:chExt cx="0" cy="0"/>
        </a:xfrm>
      </p:grpSpPr>
      <p:grpSp>
        <p:nvGrpSpPr>
          <p:cNvPr id="31" name="Group 30"/>
          <p:cNvGrpSpPr/>
          <p:nvPr userDrawn="1"/>
        </p:nvGrpSpPr>
        <p:grpSpPr>
          <a:xfrm>
            <a:off x="4351868" y="843178"/>
            <a:ext cx="4296304" cy="3750707"/>
            <a:chOff x="9715500" y="2806700"/>
            <a:chExt cx="17149750" cy="14971881"/>
          </a:xfrm>
          <a:effectLst>
            <a:reflection blurRad="6350" stA="12000" endPos="13000" dir="5400000" sy="-100000" algn="bl" rotWithShape="0"/>
          </a:effectLst>
        </p:grpSpPr>
        <p:sp>
          <p:nvSpPr>
            <p:cNvPr id="32" name="Shape 6"/>
            <p:cNvSpPr/>
            <p:nvPr/>
          </p:nvSpPr>
          <p:spPr>
            <a:xfrm>
              <a:off x="15359688" y="17508255"/>
              <a:ext cx="5845248" cy="270326"/>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solidFill>
              <a:srgbClr val="32373C">
                <a:alpha val="10000"/>
              </a:srgbClr>
            </a:soli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33" name="Shape 6"/>
            <p:cNvSpPr/>
            <p:nvPr/>
          </p:nvSpPr>
          <p:spPr>
            <a:xfrm>
              <a:off x="15328900" y="17437100"/>
              <a:ext cx="5906824" cy="270326"/>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gradFill>
              <a:gsLst>
                <a:gs pos="17000">
                  <a:srgbClr val="000000">
                    <a:alpha val="30000"/>
                  </a:srgbClr>
                </a:gs>
                <a:gs pos="76000">
                  <a:srgbClr val="32373C">
                    <a:alpha val="80000"/>
                  </a:srgbClr>
                </a:gs>
              </a:gsLst>
            </a:gra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34" name="Shape 7"/>
            <p:cNvSpPr/>
            <p:nvPr/>
          </p:nvSpPr>
          <p:spPr>
            <a:xfrm>
              <a:off x="9715500" y="13195300"/>
              <a:ext cx="17149658" cy="1938694"/>
            </a:xfrm>
            <a:custGeom>
              <a:avLst/>
              <a:gdLst/>
              <a:ahLst/>
              <a:cxnLst>
                <a:cxn ang="0">
                  <a:pos x="wd2" y="hd2"/>
                </a:cxn>
                <a:cxn ang="5400000">
                  <a:pos x="wd2" y="hd2"/>
                </a:cxn>
                <a:cxn ang="10800000">
                  <a:pos x="wd2" y="hd2"/>
                </a:cxn>
                <a:cxn ang="16200000">
                  <a:pos x="wd2" y="hd2"/>
                </a:cxn>
              </a:cxnLst>
              <a:rect l="0" t="0" r="r" b="b"/>
              <a:pathLst>
                <a:path w="21600" h="21600" extrusionOk="0">
                  <a:moveTo>
                    <a:pt x="0" y="15382"/>
                  </a:moveTo>
                  <a:cubicBezTo>
                    <a:pt x="0" y="18816"/>
                    <a:pt x="315" y="21600"/>
                    <a:pt x="703" y="21600"/>
                  </a:cubicBezTo>
                  <a:lnTo>
                    <a:pt x="20897" y="21600"/>
                  </a:lnTo>
                  <a:cubicBezTo>
                    <a:pt x="21285" y="21600"/>
                    <a:pt x="21600" y="18816"/>
                    <a:pt x="21600" y="15382"/>
                  </a:cubicBezTo>
                  <a:lnTo>
                    <a:pt x="21600" y="0"/>
                  </a:lnTo>
                  <a:lnTo>
                    <a:pt x="0" y="0"/>
                  </a:lnTo>
                  <a:cubicBezTo>
                    <a:pt x="0" y="0"/>
                    <a:pt x="0" y="15382"/>
                    <a:pt x="0" y="15382"/>
                  </a:cubicBezTo>
                  <a:close/>
                </a:path>
              </a:pathLst>
            </a:custGeom>
            <a:gradFill>
              <a:gsLst>
                <a:gs pos="0">
                  <a:srgbClr val="C8CBCF"/>
                </a:gs>
                <a:gs pos="100000">
                  <a:srgbClr val="E7E7E8"/>
                </a:gs>
              </a:gsLst>
            </a:gra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35" name="Shape 8"/>
            <p:cNvSpPr/>
            <p:nvPr/>
          </p:nvSpPr>
          <p:spPr>
            <a:xfrm>
              <a:off x="9715500" y="2806700"/>
              <a:ext cx="17149664" cy="10409063"/>
            </a:xfrm>
            <a:custGeom>
              <a:avLst/>
              <a:gdLst/>
              <a:ahLst/>
              <a:cxnLst>
                <a:cxn ang="0">
                  <a:pos x="wd2" y="hd2"/>
                </a:cxn>
                <a:cxn ang="5400000">
                  <a:pos x="wd2" y="hd2"/>
                </a:cxn>
                <a:cxn ang="10800000">
                  <a:pos x="wd2" y="hd2"/>
                </a:cxn>
                <a:cxn ang="16200000">
                  <a:pos x="wd2" y="hd2"/>
                </a:cxn>
              </a:cxnLst>
              <a:rect l="0" t="0" r="r" b="b"/>
              <a:pathLst>
                <a:path w="21600" h="21600" extrusionOk="0">
                  <a:moveTo>
                    <a:pt x="20575" y="19911"/>
                  </a:moveTo>
                  <a:lnTo>
                    <a:pt x="1025" y="19911"/>
                  </a:lnTo>
                  <a:lnTo>
                    <a:pt x="1025" y="1737"/>
                  </a:lnTo>
                  <a:lnTo>
                    <a:pt x="20575" y="1737"/>
                  </a:lnTo>
                  <a:cubicBezTo>
                    <a:pt x="20575" y="1737"/>
                    <a:pt x="20575" y="19911"/>
                    <a:pt x="20575" y="19911"/>
                  </a:cubicBezTo>
                  <a:close/>
                  <a:moveTo>
                    <a:pt x="20897" y="0"/>
                  </a:moveTo>
                  <a:lnTo>
                    <a:pt x="703" y="0"/>
                  </a:lnTo>
                  <a:cubicBezTo>
                    <a:pt x="315" y="0"/>
                    <a:pt x="0" y="518"/>
                    <a:pt x="0" y="1158"/>
                  </a:cubicBezTo>
                  <a:lnTo>
                    <a:pt x="0" y="21600"/>
                  </a:lnTo>
                  <a:lnTo>
                    <a:pt x="21600" y="21600"/>
                  </a:lnTo>
                  <a:lnTo>
                    <a:pt x="21600" y="1158"/>
                  </a:lnTo>
                  <a:cubicBezTo>
                    <a:pt x="21600" y="518"/>
                    <a:pt x="21285" y="0"/>
                    <a:pt x="20897" y="0"/>
                  </a:cubicBezTo>
                  <a:close/>
                </a:path>
              </a:pathLst>
            </a:custGeom>
            <a:gradFill>
              <a:gsLst>
                <a:gs pos="6000">
                  <a:srgbClr val="32373C"/>
                </a:gs>
                <a:gs pos="62000">
                  <a:srgbClr val="000000"/>
                </a:gs>
              </a:gsLst>
              <a:lin ang="1800000" scaled="0"/>
            </a:gra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36" name="Shape 9"/>
            <p:cNvSpPr/>
            <p:nvPr/>
          </p:nvSpPr>
          <p:spPr>
            <a:xfrm>
              <a:off x="15354299" y="17487900"/>
              <a:ext cx="5862725" cy="180217"/>
            </a:xfrm>
            <a:custGeom>
              <a:avLst/>
              <a:gdLst/>
              <a:ahLst/>
              <a:cxnLst>
                <a:cxn ang="0">
                  <a:pos x="wd2" y="hd2"/>
                </a:cxn>
                <a:cxn ang="5400000">
                  <a:pos x="wd2" y="hd2"/>
                </a:cxn>
                <a:cxn ang="10800000">
                  <a:pos x="wd2" y="hd2"/>
                </a:cxn>
                <a:cxn ang="16200000">
                  <a:pos x="wd2" y="hd2"/>
                </a:cxn>
              </a:cxnLst>
              <a:rect l="0" t="0" r="r" b="b"/>
              <a:pathLst>
                <a:path w="21516" h="21600" extrusionOk="0">
                  <a:moveTo>
                    <a:pt x="21512" y="0"/>
                  </a:moveTo>
                  <a:cubicBezTo>
                    <a:pt x="21499" y="3516"/>
                    <a:pt x="21438" y="9477"/>
                    <a:pt x="21185" y="12548"/>
                  </a:cubicBezTo>
                  <a:cubicBezTo>
                    <a:pt x="20811" y="17077"/>
                    <a:pt x="19488" y="18813"/>
                    <a:pt x="18603" y="18813"/>
                  </a:cubicBezTo>
                  <a:cubicBezTo>
                    <a:pt x="18082" y="18813"/>
                    <a:pt x="14899" y="18813"/>
                    <a:pt x="12368" y="18813"/>
                  </a:cubicBezTo>
                  <a:cubicBezTo>
                    <a:pt x="12368" y="18813"/>
                    <a:pt x="10917" y="18813"/>
                    <a:pt x="9148" y="18813"/>
                  </a:cubicBezTo>
                  <a:cubicBezTo>
                    <a:pt x="6617" y="18813"/>
                    <a:pt x="3434" y="18813"/>
                    <a:pt x="2913" y="18813"/>
                  </a:cubicBezTo>
                  <a:cubicBezTo>
                    <a:pt x="2028" y="18813"/>
                    <a:pt x="705" y="17077"/>
                    <a:pt x="331" y="12548"/>
                  </a:cubicBezTo>
                  <a:cubicBezTo>
                    <a:pt x="78" y="9477"/>
                    <a:pt x="17" y="3516"/>
                    <a:pt x="4" y="0"/>
                  </a:cubicBezTo>
                  <a:lnTo>
                    <a:pt x="2" y="0"/>
                  </a:lnTo>
                  <a:cubicBezTo>
                    <a:pt x="2" y="0"/>
                    <a:pt x="-42" y="10806"/>
                    <a:pt x="331" y="15335"/>
                  </a:cubicBezTo>
                  <a:cubicBezTo>
                    <a:pt x="705" y="19864"/>
                    <a:pt x="2028" y="21600"/>
                    <a:pt x="2913" y="21600"/>
                  </a:cubicBezTo>
                  <a:cubicBezTo>
                    <a:pt x="3434" y="21600"/>
                    <a:pt x="6617" y="21600"/>
                    <a:pt x="9148" y="21600"/>
                  </a:cubicBezTo>
                  <a:cubicBezTo>
                    <a:pt x="10917" y="21600"/>
                    <a:pt x="12368" y="21600"/>
                    <a:pt x="12368" y="21600"/>
                  </a:cubicBezTo>
                  <a:cubicBezTo>
                    <a:pt x="14899" y="21600"/>
                    <a:pt x="18082" y="21600"/>
                    <a:pt x="18603" y="21600"/>
                  </a:cubicBezTo>
                  <a:cubicBezTo>
                    <a:pt x="19488" y="21600"/>
                    <a:pt x="20811" y="19864"/>
                    <a:pt x="21185" y="15335"/>
                  </a:cubicBezTo>
                  <a:cubicBezTo>
                    <a:pt x="21558" y="10806"/>
                    <a:pt x="21514" y="0"/>
                    <a:pt x="21514" y="0"/>
                  </a:cubicBezTo>
                  <a:cubicBezTo>
                    <a:pt x="21514" y="0"/>
                    <a:pt x="21512" y="0"/>
                    <a:pt x="21512" y="0"/>
                  </a:cubicBezTo>
                  <a:close/>
                </a:path>
              </a:pathLst>
            </a:custGeom>
            <a:solidFill>
              <a:srgbClr val="000000">
                <a:alpha val="75000"/>
              </a:srgbClr>
            </a:soli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37" name="Shape 10"/>
            <p:cNvSpPr/>
            <p:nvPr/>
          </p:nvSpPr>
          <p:spPr>
            <a:xfrm>
              <a:off x="15328899" y="15125700"/>
              <a:ext cx="5908375" cy="2437965"/>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6000">
                  <a:srgbClr val="A4A7A8"/>
                </a:gs>
                <a:gs pos="0">
                  <a:srgbClr val="A4A7A8"/>
                </a:gs>
                <a:gs pos="34000">
                  <a:srgbClr val="F5F8FA"/>
                </a:gs>
              </a:gsLst>
              <a:lin ang="5400000"/>
            </a:gra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38" name="Shape 11"/>
            <p:cNvSpPr/>
            <p:nvPr/>
          </p:nvSpPr>
          <p:spPr>
            <a:xfrm>
              <a:off x="15328899" y="15125700"/>
              <a:ext cx="5908375" cy="2437965"/>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5000">
                  <a:srgbClr val="000000">
                    <a:alpha val="30000"/>
                  </a:srgbClr>
                </a:gs>
                <a:gs pos="36000">
                  <a:srgbClr val="FFFFFF">
                    <a:alpha val="0"/>
                  </a:srgbClr>
                </a:gs>
                <a:gs pos="95000">
                  <a:srgbClr val="FFFFFF">
                    <a:alpha val="0"/>
                  </a:srgbClr>
                </a:gs>
              </a:gsLst>
              <a:lin ang="5400000"/>
            </a:gra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39" name="Shape 12"/>
            <p:cNvSpPr/>
            <p:nvPr/>
          </p:nvSpPr>
          <p:spPr>
            <a:xfrm>
              <a:off x="15328900" y="17462500"/>
              <a:ext cx="5909232" cy="180217"/>
            </a:xfrm>
            <a:custGeom>
              <a:avLst/>
              <a:gdLst/>
              <a:ahLst/>
              <a:cxnLst>
                <a:cxn ang="0">
                  <a:pos x="wd2" y="hd2"/>
                </a:cxn>
                <a:cxn ang="5400000">
                  <a:pos x="wd2" y="hd2"/>
                </a:cxn>
                <a:cxn ang="10800000">
                  <a:pos x="wd2" y="hd2"/>
                </a:cxn>
                <a:cxn ang="16200000">
                  <a:pos x="wd2" y="hd2"/>
                </a:cxn>
              </a:cxnLst>
              <a:rect l="0" t="0" r="r" b="b"/>
              <a:pathLst>
                <a:path w="21516" h="21600" extrusionOk="0">
                  <a:moveTo>
                    <a:pt x="21515" y="0"/>
                  </a:moveTo>
                  <a:lnTo>
                    <a:pt x="21512" y="0"/>
                  </a:lnTo>
                  <a:cubicBezTo>
                    <a:pt x="21487" y="4170"/>
                    <a:pt x="21268" y="8231"/>
                    <a:pt x="20567" y="9989"/>
                  </a:cubicBezTo>
                  <a:cubicBezTo>
                    <a:pt x="19268" y="13239"/>
                    <a:pt x="17335" y="12776"/>
                    <a:pt x="17335" y="12776"/>
                  </a:cubicBezTo>
                  <a:lnTo>
                    <a:pt x="12356" y="12776"/>
                  </a:lnTo>
                  <a:lnTo>
                    <a:pt x="9160" y="12776"/>
                  </a:lnTo>
                  <a:lnTo>
                    <a:pt x="4181" y="12776"/>
                  </a:lnTo>
                  <a:cubicBezTo>
                    <a:pt x="4181" y="12776"/>
                    <a:pt x="2248" y="13239"/>
                    <a:pt x="949" y="9989"/>
                  </a:cubicBezTo>
                  <a:cubicBezTo>
                    <a:pt x="248" y="8231"/>
                    <a:pt x="29" y="4170"/>
                    <a:pt x="4" y="0"/>
                  </a:cubicBezTo>
                  <a:lnTo>
                    <a:pt x="1" y="0"/>
                  </a:lnTo>
                  <a:cubicBezTo>
                    <a:pt x="1" y="0"/>
                    <a:pt x="-42" y="10806"/>
                    <a:pt x="328" y="15335"/>
                  </a:cubicBezTo>
                  <a:cubicBezTo>
                    <a:pt x="699" y="19864"/>
                    <a:pt x="2096" y="21600"/>
                    <a:pt x="2974" y="21600"/>
                  </a:cubicBezTo>
                  <a:cubicBezTo>
                    <a:pt x="3491" y="21600"/>
                    <a:pt x="6649" y="21600"/>
                    <a:pt x="9160" y="21600"/>
                  </a:cubicBezTo>
                  <a:cubicBezTo>
                    <a:pt x="10916" y="21600"/>
                    <a:pt x="12356" y="21600"/>
                    <a:pt x="12356" y="21600"/>
                  </a:cubicBezTo>
                  <a:cubicBezTo>
                    <a:pt x="14867" y="21600"/>
                    <a:pt x="18025" y="21600"/>
                    <a:pt x="18542" y="21600"/>
                  </a:cubicBezTo>
                  <a:cubicBezTo>
                    <a:pt x="19420" y="21600"/>
                    <a:pt x="20817" y="19864"/>
                    <a:pt x="21188" y="15335"/>
                  </a:cubicBezTo>
                  <a:cubicBezTo>
                    <a:pt x="21558" y="10806"/>
                    <a:pt x="21515" y="0"/>
                    <a:pt x="21515" y="0"/>
                  </a:cubicBezTo>
                  <a:close/>
                </a:path>
              </a:pathLst>
            </a:custGeom>
            <a:gradFill>
              <a:gsLst>
                <a:gs pos="0">
                  <a:srgbClr val="6A6A6A"/>
                </a:gs>
                <a:gs pos="87000">
                  <a:srgbClr val="F5F8FA"/>
                </a:gs>
                <a:gs pos="13000">
                  <a:srgbClr val="F5F8FA"/>
                </a:gs>
                <a:gs pos="100000">
                  <a:srgbClr val="6A6A6A"/>
                </a:gs>
              </a:gsLst>
            </a:gra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40" name="Shape 13"/>
            <p:cNvSpPr/>
            <p:nvPr/>
          </p:nvSpPr>
          <p:spPr>
            <a:xfrm>
              <a:off x="15328900" y="16014700"/>
              <a:ext cx="2250215" cy="1550427"/>
            </a:xfrm>
            <a:custGeom>
              <a:avLst/>
              <a:gdLst/>
              <a:ahLst/>
              <a:cxnLst>
                <a:cxn ang="0">
                  <a:pos x="wd2" y="hd2"/>
                </a:cxn>
                <a:cxn ang="5400000">
                  <a:pos x="wd2" y="hd2"/>
                </a:cxn>
                <a:cxn ang="10800000">
                  <a:pos x="wd2" y="hd2"/>
                </a:cxn>
                <a:cxn ang="16200000">
                  <a:pos x="wd2" y="hd2"/>
                </a:cxn>
              </a:cxnLst>
              <a:rect l="0" t="0" r="r" b="b"/>
              <a:pathLst>
                <a:path w="20714" h="21549" extrusionOk="0">
                  <a:moveTo>
                    <a:pt x="9190" y="0"/>
                  </a:moveTo>
                  <a:cubicBezTo>
                    <a:pt x="8788" y="0"/>
                    <a:pt x="8391" y="32"/>
                    <a:pt x="7999" y="92"/>
                  </a:cubicBezTo>
                  <a:cubicBezTo>
                    <a:pt x="7690" y="4243"/>
                    <a:pt x="7297" y="8100"/>
                    <a:pt x="6856" y="9211"/>
                  </a:cubicBezTo>
                  <a:cubicBezTo>
                    <a:pt x="5786" y="11904"/>
                    <a:pt x="933" y="18368"/>
                    <a:pt x="470" y="18961"/>
                  </a:cubicBezTo>
                  <a:cubicBezTo>
                    <a:pt x="6" y="19553"/>
                    <a:pt x="-886" y="20846"/>
                    <a:pt x="2396" y="21223"/>
                  </a:cubicBezTo>
                  <a:cubicBezTo>
                    <a:pt x="5678" y="21600"/>
                    <a:pt x="10566" y="21546"/>
                    <a:pt x="10566" y="21546"/>
                  </a:cubicBezTo>
                  <a:lnTo>
                    <a:pt x="20377" y="21546"/>
                  </a:lnTo>
                  <a:cubicBezTo>
                    <a:pt x="20596" y="20209"/>
                    <a:pt x="20714" y="18811"/>
                    <a:pt x="20714" y="17372"/>
                  </a:cubicBezTo>
                  <a:cubicBezTo>
                    <a:pt x="20714" y="7778"/>
                    <a:pt x="15555" y="0"/>
                    <a:pt x="9190" y="0"/>
                  </a:cubicBezTo>
                  <a:close/>
                </a:path>
              </a:pathLst>
            </a:custGeom>
            <a:gradFill flip="none" rotWithShape="1">
              <a:gsLst>
                <a:gs pos="94000">
                  <a:srgbClr val="F5F8FA"/>
                </a:gs>
                <a:gs pos="35000">
                  <a:srgbClr val="FFFFFF">
                    <a:alpha val="0"/>
                  </a:srgbClr>
                </a:gs>
              </a:gsLst>
              <a:lin ang="9000000" scaled="0"/>
              <a:tileRect/>
            </a:gra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41" name="Shape 14"/>
            <p:cNvSpPr/>
            <p:nvPr/>
          </p:nvSpPr>
          <p:spPr>
            <a:xfrm>
              <a:off x="18986500" y="16014700"/>
              <a:ext cx="2250216" cy="1550427"/>
            </a:xfrm>
            <a:custGeom>
              <a:avLst/>
              <a:gdLst/>
              <a:ahLst/>
              <a:cxnLst>
                <a:cxn ang="0">
                  <a:pos x="wd2" y="hd2"/>
                </a:cxn>
                <a:cxn ang="5400000">
                  <a:pos x="wd2" y="hd2"/>
                </a:cxn>
                <a:cxn ang="10800000">
                  <a:pos x="wd2" y="hd2"/>
                </a:cxn>
                <a:cxn ang="16200000">
                  <a:pos x="wd2" y="hd2"/>
                </a:cxn>
              </a:cxnLst>
              <a:rect l="0" t="0" r="r" b="b"/>
              <a:pathLst>
                <a:path w="20714" h="21549" extrusionOk="0">
                  <a:moveTo>
                    <a:pt x="11524" y="0"/>
                  </a:moveTo>
                  <a:cubicBezTo>
                    <a:pt x="11926" y="0"/>
                    <a:pt x="12323" y="32"/>
                    <a:pt x="12715" y="92"/>
                  </a:cubicBezTo>
                  <a:cubicBezTo>
                    <a:pt x="13024" y="4243"/>
                    <a:pt x="13417" y="8100"/>
                    <a:pt x="13858" y="9211"/>
                  </a:cubicBezTo>
                  <a:cubicBezTo>
                    <a:pt x="14928" y="11904"/>
                    <a:pt x="19781" y="18368"/>
                    <a:pt x="20244" y="18961"/>
                  </a:cubicBezTo>
                  <a:cubicBezTo>
                    <a:pt x="20708" y="19553"/>
                    <a:pt x="21600" y="20846"/>
                    <a:pt x="18318" y="21223"/>
                  </a:cubicBezTo>
                  <a:cubicBezTo>
                    <a:pt x="15036" y="21600"/>
                    <a:pt x="10148" y="21546"/>
                    <a:pt x="10148" y="21546"/>
                  </a:cubicBezTo>
                  <a:lnTo>
                    <a:pt x="337" y="21546"/>
                  </a:lnTo>
                  <a:cubicBezTo>
                    <a:pt x="118" y="20209"/>
                    <a:pt x="0" y="18811"/>
                    <a:pt x="0" y="17372"/>
                  </a:cubicBezTo>
                  <a:cubicBezTo>
                    <a:pt x="0" y="7778"/>
                    <a:pt x="5159" y="0"/>
                    <a:pt x="11524" y="0"/>
                  </a:cubicBezTo>
                  <a:close/>
                </a:path>
              </a:pathLst>
            </a:custGeom>
            <a:gradFill flip="none" rotWithShape="1">
              <a:gsLst>
                <a:gs pos="78000">
                  <a:srgbClr val="EEEFF1">
                    <a:alpha val="0"/>
                  </a:srgbClr>
                </a:gs>
                <a:gs pos="21000">
                  <a:srgbClr val="F5F8FA"/>
                </a:gs>
              </a:gsLst>
              <a:path path="circle">
                <a:fillToRect l="100000" t="100000"/>
              </a:path>
              <a:tileRect r="-100000" b="-100000"/>
            </a:gra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42" name="Shape 15"/>
            <p:cNvSpPr/>
            <p:nvPr/>
          </p:nvSpPr>
          <p:spPr>
            <a:xfrm>
              <a:off x="17729200" y="2806700"/>
              <a:ext cx="9136050" cy="10409061"/>
            </a:xfrm>
            <a:custGeom>
              <a:avLst/>
              <a:gdLst/>
              <a:ahLst/>
              <a:cxnLst>
                <a:cxn ang="0">
                  <a:pos x="wd2" y="hd2"/>
                </a:cxn>
                <a:cxn ang="5400000">
                  <a:pos x="wd2" y="hd2"/>
                </a:cxn>
                <a:cxn ang="10800000">
                  <a:pos x="wd2" y="hd2"/>
                </a:cxn>
                <a:cxn ang="16200000">
                  <a:pos x="wd2" y="hd2"/>
                </a:cxn>
              </a:cxnLst>
              <a:rect l="0" t="0" r="r" b="b"/>
              <a:pathLst>
                <a:path w="21600" h="21600" extrusionOk="0">
                  <a:moveTo>
                    <a:pt x="21600" y="1158"/>
                  </a:moveTo>
                  <a:cubicBezTo>
                    <a:pt x="21600" y="518"/>
                    <a:pt x="21009" y="0"/>
                    <a:pt x="20281" y="0"/>
                  </a:cubicBezTo>
                  <a:lnTo>
                    <a:pt x="13897" y="0"/>
                  </a:lnTo>
                  <a:lnTo>
                    <a:pt x="0" y="21600"/>
                  </a:lnTo>
                  <a:lnTo>
                    <a:pt x="21600" y="21600"/>
                  </a:lnTo>
                  <a:cubicBezTo>
                    <a:pt x="21600" y="21600"/>
                    <a:pt x="21600" y="1158"/>
                    <a:pt x="21600" y="1158"/>
                  </a:cubicBezTo>
                  <a:close/>
                </a:path>
              </a:pathLst>
            </a:custGeom>
            <a:gradFill>
              <a:gsLst>
                <a:gs pos="0">
                  <a:srgbClr val="FFFFFF">
                    <a:alpha val="60000"/>
                  </a:srgbClr>
                </a:gs>
                <a:gs pos="91000">
                  <a:srgbClr val="FFFFFF">
                    <a:alpha val="15000"/>
                  </a:srgbClr>
                </a:gs>
              </a:gsLst>
              <a:lin ang="5400000"/>
            </a:gra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43" name="Shape 16"/>
            <p:cNvSpPr/>
            <p:nvPr/>
          </p:nvSpPr>
          <p:spPr>
            <a:xfrm>
              <a:off x="9715500" y="13220700"/>
              <a:ext cx="17149658" cy="232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path>
              </a:pathLst>
            </a:custGeom>
            <a:gradFill>
              <a:gsLst>
                <a:gs pos="0">
                  <a:srgbClr val="E1E1E3">
                    <a:alpha val="0"/>
                  </a:srgbClr>
                </a:gs>
                <a:gs pos="100000">
                  <a:srgbClr val="9EA0A4">
                    <a:alpha val="0"/>
                  </a:srgbClr>
                </a:gs>
              </a:gsLst>
            </a:gra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44" name="Shape 17"/>
            <p:cNvSpPr/>
            <p:nvPr/>
          </p:nvSpPr>
          <p:spPr>
            <a:xfrm>
              <a:off x="18173700" y="3009900"/>
              <a:ext cx="222432" cy="222434"/>
            </a:xfrm>
            <a:custGeom>
              <a:avLst/>
              <a:gdLst/>
              <a:ahLst/>
              <a:cxnLst>
                <a:cxn ang="0">
                  <a:pos x="wd2" y="hd2"/>
                </a:cxn>
                <a:cxn ang="5400000">
                  <a:pos x="wd2" y="hd2"/>
                </a:cxn>
                <a:cxn ang="10800000">
                  <a:pos x="wd2" y="hd2"/>
                </a:cxn>
                <a:cxn ang="16200000">
                  <a:pos x="wd2" y="hd2"/>
                </a:cxn>
              </a:cxnLst>
              <a:rect l="0" t="0" r="r" b="b"/>
              <a:pathLst>
                <a:path w="19678" h="19678" extrusionOk="0">
                  <a:moveTo>
                    <a:pt x="16797" y="2883"/>
                  </a:moveTo>
                  <a:cubicBezTo>
                    <a:pt x="12953" y="-961"/>
                    <a:pt x="6723" y="-961"/>
                    <a:pt x="2882" y="2883"/>
                  </a:cubicBezTo>
                  <a:cubicBezTo>
                    <a:pt x="-961" y="6723"/>
                    <a:pt x="-961" y="12953"/>
                    <a:pt x="2882" y="16797"/>
                  </a:cubicBezTo>
                  <a:cubicBezTo>
                    <a:pt x="6723" y="20639"/>
                    <a:pt x="12953" y="20638"/>
                    <a:pt x="16797" y="16797"/>
                  </a:cubicBezTo>
                  <a:cubicBezTo>
                    <a:pt x="20637" y="12953"/>
                    <a:pt x="20639" y="6723"/>
                    <a:pt x="16797" y="2883"/>
                  </a:cubicBezTo>
                  <a:close/>
                </a:path>
              </a:pathLst>
            </a:custGeom>
            <a:gradFill>
              <a:gsLst>
                <a:gs pos="28000">
                  <a:srgbClr val="666666"/>
                </a:gs>
                <a:gs pos="86000">
                  <a:srgbClr val="090909"/>
                </a:gs>
              </a:gsLst>
              <a:lin ang="3558017"/>
            </a:gra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45" name="Shape 18"/>
            <p:cNvSpPr/>
            <p:nvPr/>
          </p:nvSpPr>
          <p:spPr>
            <a:xfrm>
              <a:off x="18199100" y="3035300"/>
              <a:ext cx="175264" cy="175219"/>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40" y="21600"/>
                    <a:pt x="0" y="16765"/>
                    <a:pt x="0" y="10803"/>
                  </a:cubicBezTo>
                  <a:cubicBezTo>
                    <a:pt x="0" y="4835"/>
                    <a:pt x="4840" y="0"/>
                    <a:pt x="10800" y="0"/>
                  </a:cubicBezTo>
                  <a:cubicBezTo>
                    <a:pt x="16776" y="0"/>
                    <a:pt x="21600" y="4835"/>
                    <a:pt x="21600" y="10803"/>
                  </a:cubicBezTo>
                  <a:close/>
                </a:path>
              </a:pathLst>
            </a:custGeom>
            <a:gradFill>
              <a:gsLst>
                <a:gs pos="30000">
                  <a:srgbClr val="474747"/>
                </a:gs>
                <a:gs pos="70000">
                  <a:srgbClr val="060606"/>
                </a:gs>
              </a:gsLst>
            </a:gra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sp>
          <p:nvSpPr>
            <p:cNvPr id="46" name="Shape 19"/>
            <p:cNvSpPr/>
            <p:nvPr/>
          </p:nvSpPr>
          <p:spPr>
            <a:xfrm>
              <a:off x="18262600" y="3098800"/>
              <a:ext cx="43089" cy="43079"/>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oboto Condensed"/>
                <a:ea typeface="+mn-ea"/>
                <a:cs typeface="+mn-cs"/>
              </a:endParaRPr>
            </a:p>
          </p:txBody>
        </p:sp>
      </p:grpSp>
      <p:sp>
        <p:nvSpPr>
          <p:cNvPr id="47" name="Picture Placeholder 1"/>
          <p:cNvSpPr>
            <a:spLocks noGrp="1"/>
          </p:cNvSpPr>
          <p:nvPr>
            <p:ph type="pic" sz="quarter" idx="16"/>
          </p:nvPr>
        </p:nvSpPr>
        <p:spPr>
          <a:xfrm>
            <a:off x="4561930" y="1020049"/>
            <a:ext cx="3926780" cy="2225715"/>
          </a:xfrm>
          <a:prstGeom prst="rect">
            <a:avLst/>
          </a:prstGeom>
        </p:spPr>
      </p:sp>
      <p:sp>
        <p:nvSpPr>
          <p:cNvPr id="48" name="Text Placeholder 7"/>
          <p:cNvSpPr>
            <a:spLocks noGrp="1"/>
          </p:cNvSpPr>
          <p:nvPr>
            <p:ph type="body" sz="quarter" idx="10" hasCustomPrompt="1"/>
          </p:nvPr>
        </p:nvSpPr>
        <p:spPr>
          <a:xfrm>
            <a:off x="474133" y="805638"/>
            <a:ext cx="3505208" cy="857925"/>
          </a:xfrm>
          <a:prstGeom prst="rect">
            <a:avLst/>
          </a:prstGeom>
        </p:spPr>
        <p:txBody>
          <a:bodyPr vert="horz" lIns="0" tIns="0" rIns="0" bIns="0" anchor="t" anchorCtr="0">
            <a:noAutofit/>
          </a:bodyPr>
          <a:lstStyle>
            <a:lvl1pPr marL="0" indent="0" algn="r">
              <a:lnSpc>
                <a:spcPct val="90000"/>
              </a:lnSpc>
              <a:spcBef>
                <a:spcPts val="0"/>
              </a:spcBef>
              <a:buNone/>
              <a:defRPr sz="3300" b="1" baseline="0">
                <a:solidFill>
                  <a:schemeClr val="tx1">
                    <a:lumMod val="65000"/>
                    <a:lumOff val="35000"/>
                  </a:schemeClr>
                </a:solidFill>
                <a:latin typeface="Lemon/Milk"/>
                <a:cs typeface="Lemon/Milk"/>
              </a:defRPr>
            </a:lvl1pPr>
          </a:lstStyle>
          <a:p>
            <a:pPr lvl="0"/>
            <a:r>
              <a:rPr lang="es-ES_tradnl" dirty="0"/>
              <a:t>SUBTITLE</a:t>
            </a:r>
          </a:p>
          <a:p>
            <a:pPr lvl="0"/>
            <a:r>
              <a:rPr lang="es-ES_tradnl" dirty="0"/>
              <a:t>IN THIS AREA</a:t>
            </a:r>
          </a:p>
        </p:txBody>
      </p:sp>
      <p:sp>
        <p:nvSpPr>
          <p:cNvPr id="49" name="Text Placeholder 7"/>
          <p:cNvSpPr>
            <a:spLocks noGrp="1"/>
          </p:cNvSpPr>
          <p:nvPr>
            <p:ph type="body" sz="quarter" idx="61" hasCustomPrompt="1"/>
          </p:nvPr>
        </p:nvSpPr>
        <p:spPr>
          <a:xfrm>
            <a:off x="497533" y="1699469"/>
            <a:ext cx="3481807" cy="360000"/>
          </a:xfrm>
          <a:prstGeom prst="rect">
            <a:avLst/>
          </a:prstGeom>
        </p:spPr>
        <p:txBody>
          <a:bodyPr vert="horz" lIns="0" tIns="0" rIns="0" bIns="0" anchor="ctr" anchorCtr="0">
            <a:noAutofit/>
          </a:bodyPr>
          <a:lstStyle>
            <a:lvl1pPr marL="0" indent="0" algn="r">
              <a:lnSpc>
                <a:spcPct val="100000"/>
              </a:lnSpc>
              <a:spcBef>
                <a:spcPts val="0"/>
              </a:spcBef>
              <a:buNone/>
              <a:defRPr sz="1200" b="1" baseline="0">
                <a:solidFill>
                  <a:schemeClr val="accent2"/>
                </a:solidFill>
                <a:latin typeface="Lato Light"/>
                <a:cs typeface="Lato Light"/>
              </a:defRPr>
            </a:lvl1pPr>
          </a:lstStyle>
          <a:p>
            <a:pPr lvl="0"/>
            <a:r>
              <a:rPr lang="es-ES_tradnl" dirty="0"/>
              <a:t>NEW DESIGN PROPOSSAL</a:t>
            </a:r>
          </a:p>
        </p:txBody>
      </p:sp>
    </p:spTree>
    <p:extLst>
      <p:ext uri="{BB962C8B-B14F-4D97-AF65-F5344CB8AC3E}">
        <p14:creationId xmlns:p14="http://schemas.microsoft.com/office/powerpoint/2010/main" val="308783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8">
                                            <p:txEl>
                                              <p:pRg st="0" end="0"/>
                                            </p:txEl>
                                          </p:spTgt>
                                        </p:tgtEl>
                                        <p:attrNameLst>
                                          <p:attrName>style.visibility</p:attrName>
                                        </p:attrNameLst>
                                      </p:cBhvr>
                                      <p:to>
                                        <p:strVal val="visible"/>
                                      </p:to>
                                    </p:set>
                                    <p:animEffect transition="in" filter="fade">
                                      <p:cBhvr>
                                        <p:cTn id="10" dur="400"/>
                                        <p:tgtEl>
                                          <p:spTgt spid="48">
                                            <p:txEl>
                                              <p:pRg st="0" end="0"/>
                                            </p:txEl>
                                          </p:spTgt>
                                        </p:tgtEl>
                                      </p:cBhvr>
                                    </p:animEffect>
                                    <p:anim calcmode="lin" valueType="num">
                                      <p:cBhvr>
                                        <p:cTn id="11" dur="400" fill="hold"/>
                                        <p:tgtEl>
                                          <p:spTgt spid="4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4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48">
                                            <p:txEl>
                                              <p:pRg st="1" end="1"/>
                                            </p:txEl>
                                          </p:spTgt>
                                        </p:tgtEl>
                                        <p:attrNameLst>
                                          <p:attrName>style.visibility</p:attrName>
                                        </p:attrNameLst>
                                      </p:cBhvr>
                                      <p:to>
                                        <p:strVal val="visible"/>
                                      </p:to>
                                    </p:set>
                                    <p:animEffect transition="in" filter="fade">
                                      <p:cBhvr>
                                        <p:cTn id="15" dur="400"/>
                                        <p:tgtEl>
                                          <p:spTgt spid="48">
                                            <p:txEl>
                                              <p:pRg st="1" end="1"/>
                                            </p:txEl>
                                          </p:spTgt>
                                        </p:tgtEl>
                                      </p:cBhvr>
                                    </p:animEffect>
                                    <p:anim calcmode="lin" valueType="num">
                                      <p:cBhvr>
                                        <p:cTn id="16" dur="400" fill="hold"/>
                                        <p:tgtEl>
                                          <p:spTgt spid="48">
                                            <p:txEl>
                                              <p:pRg st="1" end="1"/>
                                            </p:txEl>
                                          </p:spTgt>
                                        </p:tgtEl>
                                        <p:attrNameLst>
                                          <p:attrName>ppt_x</p:attrName>
                                        </p:attrNameLst>
                                      </p:cBhvr>
                                      <p:tavLst>
                                        <p:tav tm="0">
                                          <p:val>
                                            <p:strVal val="#ppt_x"/>
                                          </p:val>
                                        </p:tav>
                                        <p:tav tm="100000">
                                          <p:val>
                                            <p:strVal val="#ppt_x"/>
                                          </p:val>
                                        </p:tav>
                                      </p:tavLst>
                                    </p:anim>
                                    <p:anim calcmode="lin" valueType="num">
                                      <p:cBhvr>
                                        <p:cTn id="17" dur="400" fill="hold"/>
                                        <p:tgtEl>
                                          <p:spTgt spid="48">
                                            <p:txEl>
                                              <p:pRg st="1" end="1"/>
                                            </p:txEl>
                                          </p:spTgt>
                                        </p:tgtEl>
                                        <p:attrNameLst>
                                          <p:attrName>ppt_y</p:attrName>
                                        </p:attrNameLst>
                                      </p:cBhvr>
                                      <p:tavLst>
                                        <p:tav tm="0">
                                          <p:val>
                                            <p:strVal val="#ppt_y+.1"/>
                                          </p:val>
                                        </p:tav>
                                        <p:tav tm="100000">
                                          <p:val>
                                            <p:strVal val="#ppt_y"/>
                                          </p:val>
                                        </p:tav>
                                      </p:tavLst>
                                    </p:anim>
                                  </p:childTnLst>
                                </p:cTn>
                              </p:par>
                              <p:par>
                                <p:cTn id="18" presetID="2" presetClass="entr" presetSubtype="8" fill="hold" grpId="0" nodeType="withEffect">
                                  <p:stCondLst>
                                    <p:cond delay="100"/>
                                  </p:stCondLst>
                                  <p:childTnLst>
                                    <p:set>
                                      <p:cBhvr>
                                        <p:cTn id="19" dur="1" fill="hold">
                                          <p:stCondLst>
                                            <p:cond delay="0"/>
                                          </p:stCondLst>
                                        </p:cTn>
                                        <p:tgtEl>
                                          <p:spTgt spid="49">
                                            <p:txEl>
                                              <p:pRg st="0" end="0"/>
                                            </p:txEl>
                                          </p:spTgt>
                                        </p:tgtEl>
                                        <p:attrNameLst>
                                          <p:attrName>style.visibility</p:attrName>
                                        </p:attrNameLst>
                                      </p:cBhvr>
                                      <p:to>
                                        <p:strVal val="visible"/>
                                      </p:to>
                                    </p:set>
                                    <p:anim calcmode="lin" valueType="num">
                                      <p:cBhvr additive="base">
                                        <p:cTn id="20" dur="500" fill="hold"/>
                                        <p:tgtEl>
                                          <p:spTgt spid="49">
                                            <p:txEl>
                                              <p:pRg st="0" end="0"/>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4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p">
        <p:tmplLst>
          <p:tmpl lvl="1">
            <p:tnLst>
              <p:par>
                <p:cTn presetID="42"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400"/>
                        <p:tgtEl>
                          <p:spTgt spid="48"/>
                        </p:tgtEl>
                      </p:cBhvr>
                    </p:animEffect>
                    <p:anim calcmode="lin" valueType="num">
                      <p:cBhvr>
                        <p:cTn dur="400" fill="hold"/>
                        <p:tgtEl>
                          <p:spTgt spid="48"/>
                        </p:tgtEl>
                        <p:attrNameLst>
                          <p:attrName>ppt_x</p:attrName>
                        </p:attrNameLst>
                      </p:cBhvr>
                      <p:tavLst>
                        <p:tav tm="0">
                          <p:val>
                            <p:strVal val="#ppt_x"/>
                          </p:val>
                        </p:tav>
                        <p:tav tm="100000">
                          <p:val>
                            <p:strVal val="#ppt_x"/>
                          </p:val>
                        </p:tav>
                      </p:tavLst>
                    </p:anim>
                    <p:anim calcmode="lin" valueType="num">
                      <p:cBhvr>
                        <p:cTn dur="400" fill="hold"/>
                        <p:tgtEl>
                          <p:spTgt spid="48"/>
                        </p:tgtEl>
                        <p:attrNameLst>
                          <p:attrName>ppt_y</p:attrName>
                        </p:attrNameLst>
                      </p:cBhvr>
                      <p:tavLst>
                        <p:tav tm="0">
                          <p:val>
                            <p:strVal val="#ppt_y+.1"/>
                          </p:val>
                        </p:tav>
                        <p:tav tm="100000">
                          <p:val>
                            <p:strVal val="#ppt_y"/>
                          </p:val>
                        </p:tav>
                      </p:tavLst>
                    </p:anim>
                  </p:childTnLst>
                </p:cTn>
              </p:par>
            </p:tnLst>
          </p:tmpl>
        </p:tmplLst>
      </p:bldP>
      <p:bldP spid="49" grpId="0" build="p">
        <p:tmplLst>
          <p:tmpl lvl="1">
            <p:tnLst>
              <p:par>
                <p:cTn presetID="2" presetClass="entr" presetSubtype="8" fill="hold" nodeType="withEffect">
                  <p:stCondLst>
                    <p:cond delay="100"/>
                  </p:stCondLst>
                  <p:childTnLst>
                    <p:set>
                      <p:cBhvr>
                        <p:cTn dur="1" fill="hold">
                          <p:stCondLst>
                            <p:cond delay="0"/>
                          </p:stCondLst>
                        </p:cTn>
                        <p:tgtEl>
                          <p:spTgt spid="49"/>
                        </p:tgtEl>
                        <p:attrNameLst>
                          <p:attrName>style.visibility</p:attrName>
                        </p:attrNameLst>
                      </p:cBhvr>
                      <p:to>
                        <p:strVal val="visible"/>
                      </p:to>
                    </p:set>
                    <p:anim calcmode="lin" valueType="num">
                      <p:cBhvr additive="base">
                        <p:cTn dur="500" fill="hold"/>
                        <p:tgtEl>
                          <p:spTgt spid="49"/>
                        </p:tgtEl>
                        <p:attrNameLst>
                          <p:attrName>ppt_x</p:attrName>
                        </p:attrNameLst>
                      </p:cBhvr>
                      <p:tavLst>
                        <p:tav tm="0">
                          <p:val>
                            <p:strVal val="0-#ppt_w/2"/>
                          </p:val>
                        </p:tav>
                        <p:tav tm="100000">
                          <p:val>
                            <p:strVal val="#ppt_x"/>
                          </p:val>
                        </p:tav>
                      </p:tavLst>
                    </p:anim>
                    <p:anim calcmode="lin" valueType="num">
                      <p:cBhvr additive="base">
                        <p:cTn dur="500" fill="hold"/>
                        <p:tgtEl>
                          <p:spTgt spid="4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Title center + icons">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685800" y="387970"/>
            <a:ext cx="7840133" cy="509484"/>
          </a:xfrm>
          <a:prstGeom prst="rect">
            <a:avLst/>
          </a:prstGeom>
        </p:spPr>
        <p:txBody>
          <a:bodyPr lIns="68580" tIns="34290" rIns="68580" bIns="34290">
            <a:normAutofit/>
          </a:bodyPr>
          <a:lstStyle>
            <a:lvl1pPr algn="ctr">
              <a:defRPr sz="3300" cap="all">
                <a:solidFill>
                  <a:schemeClr val="tx1">
                    <a:lumMod val="75000"/>
                    <a:lumOff val="25000"/>
                  </a:schemeClr>
                </a:solidFill>
                <a:latin typeface="Lemon/Milk"/>
                <a:cs typeface="Lemon/Milk"/>
              </a:defRPr>
            </a:lvl1pPr>
          </a:lstStyle>
          <a:p>
            <a:r>
              <a:rPr lang="en-US" dirty="0"/>
              <a:t>title example here</a:t>
            </a:r>
          </a:p>
        </p:txBody>
      </p:sp>
      <p:sp>
        <p:nvSpPr>
          <p:cNvPr id="6" name="Text Placeholder 5"/>
          <p:cNvSpPr>
            <a:spLocks noGrp="1"/>
          </p:cNvSpPr>
          <p:nvPr>
            <p:ph type="body" sz="quarter" idx="10" hasCustomPrompt="1"/>
          </p:nvPr>
        </p:nvSpPr>
        <p:spPr>
          <a:xfrm>
            <a:off x="3547533" y="980191"/>
            <a:ext cx="2048933" cy="213595"/>
          </a:xfrm>
          <a:prstGeom prst="rect">
            <a:avLst/>
          </a:prstGeom>
        </p:spPr>
        <p:txBody>
          <a:bodyPr lIns="68580" tIns="34290" rIns="68580" bIns="34290">
            <a:noAutofit/>
          </a:bodyPr>
          <a:lstStyle>
            <a:lvl1pPr marL="0" indent="0" algn="ctr">
              <a:buNone/>
              <a:defRPr sz="1200" cap="all">
                <a:solidFill>
                  <a:schemeClr val="tx1">
                    <a:alpha val="50000"/>
                  </a:schemeClr>
                </a:solidFill>
                <a:latin typeface="Lato Light"/>
                <a:cs typeface="Lato Light"/>
              </a:defRPr>
            </a:lvl1pPr>
          </a:lstStyle>
          <a:p>
            <a:pPr lvl="0"/>
            <a:r>
              <a:rPr lang="en-US" dirty="0" err="1"/>
              <a:t>Subitle</a:t>
            </a:r>
            <a:r>
              <a:rPr lang="en-US" dirty="0"/>
              <a:t> Example here</a:t>
            </a:r>
          </a:p>
        </p:txBody>
      </p:sp>
      <p:cxnSp>
        <p:nvCxnSpPr>
          <p:cNvPr id="8" name="Straight Connector 7"/>
          <p:cNvCxnSpPr/>
          <p:nvPr userDrawn="1"/>
        </p:nvCxnSpPr>
        <p:spPr>
          <a:xfrm>
            <a:off x="3530598" y="931321"/>
            <a:ext cx="2074333"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5" name="Text Placeholder 7"/>
          <p:cNvSpPr>
            <a:spLocks noGrp="1"/>
          </p:cNvSpPr>
          <p:nvPr>
            <p:ph type="body" sz="quarter" idx="75" hasCustomPrompt="1"/>
          </p:nvPr>
        </p:nvSpPr>
        <p:spPr>
          <a:xfrm>
            <a:off x="5943248" y="1609288"/>
            <a:ext cx="636730" cy="576000"/>
          </a:xfrm>
          <a:prstGeom prst="rect">
            <a:avLst/>
          </a:prstGeom>
        </p:spPr>
        <p:txBody>
          <a:bodyPr vert="horz" lIns="0" tIns="103884" rIns="0" bIns="103884" anchor="ctr"/>
          <a:lstStyle>
            <a:lvl1pPr marL="0" indent="0" algn="ctr">
              <a:lnSpc>
                <a:spcPct val="100000"/>
              </a:lnSpc>
              <a:spcBef>
                <a:spcPts val="0"/>
              </a:spcBef>
              <a:buNone/>
              <a:defRPr sz="1800" b="1">
                <a:solidFill>
                  <a:schemeClr val="accent2"/>
                </a:solidFill>
                <a:latin typeface="FontAwesome"/>
                <a:cs typeface="FontAwesome"/>
              </a:defRPr>
            </a:lvl1pPr>
          </a:lstStyle>
          <a:p>
            <a:pPr lvl="0"/>
            <a:r>
              <a:rPr lang="es-ES_tradnl" dirty="0" err="1"/>
              <a:t>icon</a:t>
            </a:r>
            <a:endParaRPr lang="es-ES_tradnl" dirty="0"/>
          </a:p>
        </p:txBody>
      </p:sp>
      <p:sp>
        <p:nvSpPr>
          <p:cNvPr id="7" name="Text Placeholder 7"/>
          <p:cNvSpPr>
            <a:spLocks noGrp="1"/>
          </p:cNvSpPr>
          <p:nvPr>
            <p:ph type="body" sz="quarter" idx="76" hasCustomPrompt="1"/>
          </p:nvPr>
        </p:nvSpPr>
        <p:spPr>
          <a:xfrm>
            <a:off x="6590225" y="1615327"/>
            <a:ext cx="2091813" cy="360000"/>
          </a:xfrm>
          <a:prstGeom prst="rect">
            <a:avLst/>
          </a:prstGeom>
        </p:spPr>
        <p:txBody>
          <a:bodyPr vert="horz" lIns="0" tIns="0" rIns="0" bIns="0" anchor="ctr" anchorCtr="0">
            <a:noAutofit/>
          </a:bodyPr>
          <a:lstStyle>
            <a:lvl1pPr marL="0" indent="0" algn="l">
              <a:lnSpc>
                <a:spcPct val="100000"/>
              </a:lnSpc>
              <a:spcBef>
                <a:spcPts val="0"/>
              </a:spcBef>
              <a:buNone/>
              <a:defRPr sz="900" b="1" baseline="0">
                <a:solidFill>
                  <a:schemeClr val="accent2"/>
                </a:solidFill>
                <a:latin typeface="Lato Black"/>
                <a:cs typeface="Lato Black"/>
              </a:defRPr>
            </a:lvl1pPr>
          </a:lstStyle>
          <a:p>
            <a:pPr lvl="0"/>
            <a:r>
              <a:rPr lang="es-ES_tradnl" dirty="0"/>
              <a:t>GRAPHIC DESIGN</a:t>
            </a:r>
          </a:p>
        </p:txBody>
      </p:sp>
      <p:sp>
        <p:nvSpPr>
          <p:cNvPr id="9" name="Text Placeholder 2"/>
          <p:cNvSpPr>
            <a:spLocks noGrp="1"/>
          </p:cNvSpPr>
          <p:nvPr>
            <p:ph type="body" sz="quarter" idx="78" hasCustomPrompt="1"/>
          </p:nvPr>
        </p:nvSpPr>
        <p:spPr>
          <a:xfrm>
            <a:off x="6579979" y="1925465"/>
            <a:ext cx="2102060" cy="496001"/>
          </a:xfrm>
          <a:prstGeom prst="rect">
            <a:avLst/>
          </a:prstGeom>
        </p:spPr>
        <p:txBody>
          <a:bodyPr vert="horz" lIns="0" tIns="0" rIns="0" bIns="0"/>
          <a:lstStyle>
            <a:lvl1pPr marL="0" indent="0" algn="l">
              <a:lnSpc>
                <a:spcPct val="130000"/>
              </a:lnSpc>
              <a:buNone/>
              <a:defRPr sz="9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a:t>
            </a:r>
          </a:p>
        </p:txBody>
      </p:sp>
      <p:sp>
        <p:nvSpPr>
          <p:cNvPr id="10" name="Text Placeholder 7"/>
          <p:cNvSpPr>
            <a:spLocks noGrp="1"/>
          </p:cNvSpPr>
          <p:nvPr>
            <p:ph type="body" sz="quarter" idx="79" hasCustomPrompt="1"/>
          </p:nvPr>
        </p:nvSpPr>
        <p:spPr>
          <a:xfrm>
            <a:off x="2582352" y="1609288"/>
            <a:ext cx="636730" cy="576000"/>
          </a:xfrm>
          <a:prstGeom prst="rect">
            <a:avLst/>
          </a:prstGeom>
        </p:spPr>
        <p:txBody>
          <a:bodyPr vert="horz" lIns="0" tIns="103884" rIns="0" bIns="103884" anchor="ctr"/>
          <a:lstStyle>
            <a:lvl1pPr marL="0" indent="0" algn="ctr">
              <a:lnSpc>
                <a:spcPct val="100000"/>
              </a:lnSpc>
              <a:spcBef>
                <a:spcPts val="0"/>
              </a:spcBef>
              <a:buNone/>
              <a:defRPr sz="1800" b="1">
                <a:solidFill>
                  <a:schemeClr val="accent1"/>
                </a:solidFill>
                <a:latin typeface="FontAwesome"/>
                <a:cs typeface="FontAwesome"/>
              </a:defRPr>
            </a:lvl1pPr>
          </a:lstStyle>
          <a:p>
            <a:pPr lvl="0"/>
            <a:r>
              <a:rPr lang="es-ES_tradnl" dirty="0" err="1"/>
              <a:t>icon</a:t>
            </a:r>
            <a:endParaRPr lang="es-ES_tradnl" dirty="0"/>
          </a:p>
        </p:txBody>
      </p:sp>
      <p:sp>
        <p:nvSpPr>
          <p:cNvPr id="11" name="Text Placeholder 7"/>
          <p:cNvSpPr>
            <a:spLocks noGrp="1"/>
          </p:cNvSpPr>
          <p:nvPr>
            <p:ph type="body" sz="quarter" idx="80" hasCustomPrompt="1"/>
          </p:nvPr>
        </p:nvSpPr>
        <p:spPr>
          <a:xfrm>
            <a:off x="452438" y="1615327"/>
            <a:ext cx="2091813" cy="360000"/>
          </a:xfrm>
          <a:prstGeom prst="rect">
            <a:avLst/>
          </a:prstGeom>
        </p:spPr>
        <p:txBody>
          <a:bodyPr vert="horz" lIns="0" tIns="0" rIns="0" bIns="0" anchor="ctr" anchorCtr="0">
            <a:noAutofit/>
          </a:bodyPr>
          <a:lstStyle>
            <a:lvl1pPr marL="0" indent="0" algn="r">
              <a:lnSpc>
                <a:spcPct val="100000"/>
              </a:lnSpc>
              <a:spcBef>
                <a:spcPts val="0"/>
              </a:spcBef>
              <a:buNone/>
              <a:defRPr sz="900" b="1" baseline="0">
                <a:solidFill>
                  <a:schemeClr val="accent1"/>
                </a:solidFill>
                <a:latin typeface="Lato Black"/>
                <a:cs typeface="Lato Black"/>
              </a:defRPr>
            </a:lvl1pPr>
          </a:lstStyle>
          <a:p>
            <a:pPr lvl="0"/>
            <a:r>
              <a:rPr lang="es-ES_tradnl" dirty="0"/>
              <a:t>GRAPHIC DESIGN</a:t>
            </a:r>
          </a:p>
        </p:txBody>
      </p:sp>
      <p:sp>
        <p:nvSpPr>
          <p:cNvPr id="12" name="Text Placeholder 2"/>
          <p:cNvSpPr>
            <a:spLocks noGrp="1"/>
          </p:cNvSpPr>
          <p:nvPr>
            <p:ph type="body" sz="quarter" idx="81" hasCustomPrompt="1"/>
          </p:nvPr>
        </p:nvSpPr>
        <p:spPr>
          <a:xfrm>
            <a:off x="442192" y="1925465"/>
            <a:ext cx="2102060" cy="496001"/>
          </a:xfrm>
          <a:prstGeom prst="rect">
            <a:avLst/>
          </a:prstGeom>
        </p:spPr>
        <p:txBody>
          <a:bodyPr vert="horz" lIns="0" tIns="0" rIns="0" bIns="0"/>
          <a:lstStyle>
            <a:lvl1pPr marL="0" indent="0" algn="r">
              <a:lnSpc>
                <a:spcPct val="130000"/>
              </a:lnSpc>
              <a:buNone/>
              <a:defRPr sz="9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a:t>
            </a:r>
          </a:p>
        </p:txBody>
      </p:sp>
      <p:sp>
        <p:nvSpPr>
          <p:cNvPr id="13" name="Text Placeholder 7"/>
          <p:cNvSpPr>
            <a:spLocks noGrp="1"/>
          </p:cNvSpPr>
          <p:nvPr>
            <p:ph type="body" sz="quarter" idx="82" hasCustomPrompt="1"/>
          </p:nvPr>
        </p:nvSpPr>
        <p:spPr>
          <a:xfrm>
            <a:off x="5943248" y="2676088"/>
            <a:ext cx="636730" cy="576000"/>
          </a:xfrm>
          <a:prstGeom prst="rect">
            <a:avLst/>
          </a:prstGeom>
        </p:spPr>
        <p:txBody>
          <a:bodyPr vert="horz" lIns="0" tIns="103884" rIns="0" bIns="103884" anchor="ctr"/>
          <a:lstStyle>
            <a:lvl1pPr marL="0" indent="0" algn="ctr">
              <a:lnSpc>
                <a:spcPct val="100000"/>
              </a:lnSpc>
              <a:spcBef>
                <a:spcPts val="0"/>
              </a:spcBef>
              <a:buNone/>
              <a:defRPr sz="1800" b="1">
                <a:solidFill>
                  <a:schemeClr val="accent4"/>
                </a:solidFill>
                <a:latin typeface="FontAwesome"/>
                <a:cs typeface="FontAwesome"/>
              </a:defRPr>
            </a:lvl1pPr>
          </a:lstStyle>
          <a:p>
            <a:pPr lvl="0"/>
            <a:r>
              <a:rPr lang="es-ES_tradnl" dirty="0" err="1"/>
              <a:t>icon</a:t>
            </a:r>
            <a:endParaRPr lang="es-ES_tradnl" dirty="0"/>
          </a:p>
        </p:txBody>
      </p:sp>
      <p:sp>
        <p:nvSpPr>
          <p:cNvPr id="14" name="Text Placeholder 7"/>
          <p:cNvSpPr>
            <a:spLocks noGrp="1"/>
          </p:cNvSpPr>
          <p:nvPr>
            <p:ph type="body" sz="quarter" idx="83" hasCustomPrompt="1"/>
          </p:nvPr>
        </p:nvSpPr>
        <p:spPr>
          <a:xfrm>
            <a:off x="6590225" y="2682127"/>
            <a:ext cx="2091813" cy="360000"/>
          </a:xfrm>
          <a:prstGeom prst="rect">
            <a:avLst/>
          </a:prstGeom>
        </p:spPr>
        <p:txBody>
          <a:bodyPr vert="horz" lIns="0" tIns="0" rIns="0" bIns="0" anchor="ctr" anchorCtr="0">
            <a:noAutofit/>
          </a:bodyPr>
          <a:lstStyle>
            <a:lvl1pPr marL="0" indent="0" algn="l">
              <a:lnSpc>
                <a:spcPct val="100000"/>
              </a:lnSpc>
              <a:spcBef>
                <a:spcPts val="0"/>
              </a:spcBef>
              <a:buNone/>
              <a:defRPr sz="900" b="1" baseline="0">
                <a:solidFill>
                  <a:schemeClr val="accent4"/>
                </a:solidFill>
                <a:latin typeface="Lato Black"/>
                <a:cs typeface="Lato Black"/>
              </a:defRPr>
            </a:lvl1pPr>
          </a:lstStyle>
          <a:p>
            <a:pPr lvl="0"/>
            <a:r>
              <a:rPr lang="es-ES_tradnl" dirty="0"/>
              <a:t>GRAPHIC DESIGN</a:t>
            </a:r>
          </a:p>
        </p:txBody>
      </p:sp>
      <p:sp>
        <p:nvSpPr>
          <p:cNvPr id="15" name="Text Placeholder 2"/>
          <p:cNvSpPr>
            <a:spLocks noGrp="1"/>
          </p:cNvSpPr>
          <p:nvPr>
            <p:ph type="body" sz="quarter" idx="84" hasCustomPrompt="1"/>
          </p:nvPr>
        </p:nvSpPr>
        <p:spPr>
          <a:xfrm>
            <a:off x="6579979" y="2992265"/>
            <a:ext cx="2102060" cy="496001"/>
          </a:xfrm>
          <a:prstGeom prst="rect">
            <a:avLst/>
          </a:prstGeom>
        </p:spPr>
        <p:txBody>
          <a:bodyPr vert="horz" lIns="0" tIns="0" rIns="0" bIns="0"/>
          <a:lstStyle>
            <a:lvl1pPr marL="0" indent="0" algn="l">
              <a:lnSpc>
                <a:spcPct val="130000"/>
              </a:lnSpc>
              <a:buNone/>
              <a:defRPr sz="9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a:t>
            </a:r>
          </a:p>
        </p:txBody>
      </p:sp>
      <p:sp>
        <p:nvSpPr>
          <p:cNvPr id="16" name="Text Placeholder 7"/>
          <p:cNvSpPr>
            <a:spLocks noGrp="1"/>
          </p:cNvSpPr>
          <p:nvPr>
            <p:ph type="body" sz="quarter" idx="85" hasCustomPrompt="1"/>
          </p:nvPr>
        </p:nvSpPr>
        <p:spPr>
          <a:xfrm>
            <a:off x="2582352" y="2676088"/>
            <a:ext cx="636730" cy="576000"/>
          </a:xfrm>
          <a:prstGeom prst="rect">
            <a:avLst/>
          </a:prstGeom>
        </p:spPr>
        <p:txBody>
          <a:bodyPr vert="horz" lIns="0" tIns="103884" rIns="0" bIns="103884" anchor="ctr"/>
          <a:lstStyle>
            <a:lvl1pPr marL="0" indent="0" algn="ctr">
              <a:lnSpc>
                <a:spcPct val="100000"/>
              </a:lnSpc>
              <a:spcBef>
                <a:spcPts val="0"/>
              </a:spcBef>
              <a:buNone/>
              <a:defRPr sz="1800" b="1">
                <a:solidFill>
                  <a:schemeClr val="accent3"/>
                </a:solidFill>
                <a:latin typeface="FontAwesome"/>
                <a:cs typeface="FontAwesome"/>
              </a:defRPr>
            </a:lvl1pPr>
          </a:lstStyle>
          <a:p>
            <a:pPr lvl="0"/>
            <a:r>
              <a:rPr lang="es-ES_tradnl" dirty="0" err="1"/>
              <a:t>icon</a:t>
            </a:r>
            <a:endParaRPr lang="es-ES_tradnl" dirty="0"/>
          </a:p>
        </p:txBody>
      </p:sp>
      <p:sp>
        <p:nvSpPr>
          <p:cNvPr id="17" name="Text Placeholder 7"/>
          <p:cNvSpPr>
            <a:spLocks noGrp="1"/>
          </p:cNvSpPr>
          <p:nvPr>
            <p:ph type="body" sz="quarter" idx="86" hasCustomPrompt="1"/>
          </p:nvPr>
        </p:nvSpPr>
        <p:spPr>
          <a:xfrm>
            <a:off x="452438" y="2682127"/>
            <a:ext cx="2091813" cy="360000"/>
          </a:xfrm>
          <a:prstGeom prst="rect">
            <a:avLst/>
          </a:prstGeom>
        </p:spPr>
        <p:txBody>
          <a:bodyPr vert="horz" lIns="0" tIns="0" rIns="0" bIns="0" anchor="ctr" anchorCtr="0">
            <a:noAutofit/>
          </a:bodyPr>
          <a:lstStyle>
            <a:lvl1pPr marL="0" indent="0" algn="r">
              <a:lnSpc>
                <a:spcPct val="100000"/>
              </a:lnSpc>
              <a:spcBef>
                <a:spcPts val="0"/>
              </a:spcBef>
              <a:buNone/>
              <a:defRPr sz="900" b="1" baseline="0">
                <a:solidFill>
                  <a:schemeClr val="accent3"/>
                </a:solidFill>
                <a:latin typeface="Lato Black"/>
                <a:cs typeface="Lato Black"/>
              </a:defRPr>
            </a:lvl1pPr>
          </a:lstStyle>
          <a:p>
            <a:pPr lvl="0"/>
            <a:r>
              <a:rPr lang="es-ES_tradnl" dirty="0"/>
              <a:t>GRAPHIC DESIGN</a:t>
            </a:r>
          </a:p>
        </p:txBody>
      </p:sp>
      <p:sp>
        <p:nvSpPr>
          <p:cNvPr id="18" name="Text Placeholder 2"/>
          <p:cNvSpPr>
            <a:spLocks noGrp="1"/>
          </p:cNvSpPr>
          <p:nvPr>
            <p:ph type="body" sz="quarter" idx="87" hasCustomPrompt="1"/>
          </p:nvPr>
        </p:nvSpPr>
        <p:spPr>
          <a:xfrm>
            <a:off x="442192" y="2992265"/>
            <a:ext cx="2102060" cy="496001"/>
          </a:xfrm>
          <a:prstGeom prst="rect">
            <a:avLst/>
          </a:prstGeom>
        </p:spPr>
        <p:txBody>
          <a:bodyPr vert="horz" lIns="0" tIns="0" rIns="0" bIns="0"/>
          <a:lstStyle>
            <a:lvl1pPr marL="0" indent="0" algn="r">
              <a:lnSpc>
                <a:spcPct val="130000"/>
              </a:lnSpc>
              <a:buNone/>
              <a:defRPr sz="9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a:t>
            </a:r>
          </a:p>
        </p:txBody>
      </p:sp>
      <p:sp>
        <p:nvSpPr>
          <p:cNvPr id="19" name="Text Placeholder 7"/>
          <p:cNvSpPr>
            <a:spLocks noGrp="1"/>
          </p:cNvSpPr>
          <p:nvPr>
            <p:ph type="body" sz="quarter" idx="88" hasCustomPrompt="1"/>
          </p:nvPr>
        </p:nvSpPr>
        <p:spPr>
          <a:xfrm>
            <a:off x="5943248" y="3742888"/>
            <a:ext cx="636730" cy="576000"/>
          </a:xfrm>
          <a:prstGeom prst="rect">
            <a:avLst/>
          </a:prstGeom>
        </p:spPr>
        <p:txBody>
          <a:bodyPr vert="horz" lIns="0" tIns="103884" rIns="0" bIns="103884" anchor="ctr"/>
          <a:lstStyle>
            <a:lvl1pPr marL="0" indent="0" algn="ctr">
              <a:lnSpc>
                <a:spcPct val="100000"/>
              </a:lnSpc>
              <a:spcBef>
                <a:spcPts val="0"/>
              </a:spcBef>
              <a:buNone/>
              <a:defRPr sz="1800" b="1">
                <a:solidFill>
                  <a:schemeClr val="accent6"/>
                </a:solidFill>
                <a:latin typeface="FontAwesome"/>
                <a:cs typeface="FontAwesome"/>
              </a:defRPr>
            </a:lvl1pPr>
          </a:lstStyle>
          <a:p>
            <a:pPr lvl="0"/>
            <a:r>
              <a:rPr lang="es-ES_tradnl" dirty="0" err="1"/>
              <a:t>icon</a:t>
            </a:r>
            <a:endParaRPr lang="es-ES_tradnl" dirty="0"/>
          </a:p>
        </p:txBody>
      </p:sp>
      <p:sp>
        <p:nvSpPr>
          <p:cNvPr id="20" name="Text Placeholder 7"/>
          <p:cNvSpPr>
            <a:spLocks noGrp="1"/>
          </p:cNvSpPr>
          <p:nvPr>
            <p:ph type="body" sz="quarter" idx="89" hasCustomPrompt="1"/>
          </p:nvPr>
        </p:nvSpPr>
        <p:spPr>
          <a:xfrm>
            <a:off x="6590225" y="3748927"/>
            <a:ext cx="2091813" cy="360000"/>
          </a:xfrm>
          <a:prstGeom prst="rect">
            <a:avLst/>
          </a:prstGeom>
        </p:spPr>
        <p:txBody>
          <a:bodyPr vert="horz" lIns="0" tIns="0" rIns="0" bIns="0" anchor="ctr" anchorCtr="0">
            <a:noAutofit/>
          </a:bodyPr>
          <a:lstStyle>
            <a:lvl1pPr marL="0" indent="0" algn="l">
              <a:lnSpc>
                <a:spcPct val="100000"/>
              </a:lnSpc>
              <a:spcBef>
                <a:spcPts val="0"/>
              </a:spcBef>
              <a:buNone/>
              <a:defRPr sz="900" b="1" baseline="0">
                <a:solidFill>
                  <a:schemeClr val="accent6"/>
                </a:solidFill>
                <a:latin typeface="Lato Black"/>
                <a:cs typeface="Lato Black"/>
              </a:defRPr>
            </a:lvl1pPr>
          </a:lstStyle>
          <a:p>
            <a:pPr lvl="0"/>
            <a:r>
              <a:rPr lang="es-ES_tradnl" dirty="0"/>
              <a:t>GRAPHIC DESIGN</a:t>
            </a:r>
          </a:p>
        </p:txBody>
      </p:sp>
      <p:sp>
        <p:nvSpPr>
          <p:cNvPr id="21" name="Text Placeholder 2"/>
          <p:cNvSpPr>
            <a:spLocks noGrp="1"/>
          </p:cNvSpPr>
          <p:nvPr>
            <p:ph type="body" sz="quarter" idx="90" hasCustomPrompt="1"/>
          </p:nvPr>
        </p:nvSpPr>
        <p:spPr>
          <a:xfrm>
            <a:off x="6579979" y="4059065"/>
            <a:ext cx="2102060" cy="496001"/>
          </a:xfrm>
          <a:prstGeom prst="rect">
            <a:avLst/>
          </a:prstGeom>
        </p:spPr>
        <p:txBody>
          <a:bodyPr vert="horz" lIns="0" tIns="0" rIns="0" bIns="0"/>
          <a:lstStyle>
            <a:lvl1pPr marL="0" indent="0" algn="l">
              <a:lnSpc>
                <a:spcPct val="130000"/>
              </a:lnSpc>
              <a:buNone/>
              <a:defRPr sz="9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a:t>
            </a:r>
          </a:p>
        </p:txBody>
      </p:sp>
      <p:sp>
        <p:nvSpPr>
          <p:cNvPr id="22" name="Text Placeholder 7"/>
          <p:cNvSpPr>
            <a:spLocks noGrp="1"/>
          </p:cNvSpPr>
          <p:nvPr>
            <p:ph type="body" sz="quarter" idx="91" hasCustomPrompt="1"/>
          </p:nvPr>
        </p:nvSpPr>
        <p:spPr>
          <a:xfrm>
            <a:off x="2582352" y="3742888"/>
            <a:ext cx="636730" cy="576000"/>
          </a:xfrm>
          <a:prstGeom prst="rect">
            <a:avLst/>
          </a:prstGeom>
        </p:spPr>
        <p:txBody>
          <a:bodyPr vert="horz" lIns="0" tIns="103884" rIns="0" bIns="103884" anchor="ctr"/>
          <a:lstStyle>
            <a:lvl1pPr marL="0" indent="0" algn="ctr">
              <a:lnSpc>
                <a:spcPct val="100000"/>
              </a:lnSpc>
              <a:spcBef>
                <a:spcPts val="0"/>
              </a:spcBef>
              <a:buNone/>
              <a:defRPr sz="1800" b="1">
                <a:solidFill>
                  <a:schemeClr val="accent5"/>
                </a:solidFill>
                <a:latin typeface="FontAwesome"/>
                <a:cs typeface="FontAwesome"/>
              </a:defRPr>
            </a:lvl1pPr>
          </a:lstStyle>
          <a:p>
            <a:pPr lvl="0"/>
            <a:r>
              <a:rPr lang="es-ES_tradnl" dirty="0" err="1"/>
              <a:t>icon</a:t>
            </a:r>
            <a:endParaRPr lang="es-ES_tradnl" dirty="0"/>
          </a:p>
        </p:txBody>
      </p:sp>
      <p:sp>
        <p:nvSpPr>
          <p:cNvPr id="23" name="Text Placeholder 7"/>
          <p:cNvSpPr>
            <a:spLocks noGrp="1"/>
          </p:cNvSpPr>
          <p:nvPr>
            <p:ph type="body" sz="quarter" idx="92" hasCustomPrompt="1"/>
          </p:nvPr>
        </p:nvSpPr>
        <p:spPr>
          <a:xfrm>
            <a:off x="452438" y="3748927"/>
            <a:ext cx="2091813" cy="360000"/>
          </a:xfrm>
          <a:prstGeom prst="rect">
            <a:avLst/>
          </a:prstGeom>
        </p:spPr>
        <p:txBody>
          <a:bodyPr vert="horz" lIns="0" tIns="0" rIns="0" bIns="0" anchor="ctr" anchorCtr="0">
            <a:noAutofit/>
          </a:bodyPr>
          <a:lstStyle>
            <a:lvl1pPr marL="0" indent="0" algn="r">
              <a:lnSpc>
                <a:spcPct val="100000"/>
              </a:lnSpc>
              <a:spcBef>
                <a:spcPts val="0"/>
              </a:spcBef>
              <a:buNone/>
              <a:defRPr sz="900" b="1" baseline="0">
                <a:solidFill>
                  <a:schemeClr val="accent5"/>
                </a:solidFill>
                <a:latin typeface="Lato Black"/>
                <a:cs typeface="Lato Black"/>
              </a:defRPr>
            </a:lvl1pPr>
          </a:lstStyle>
          <a:p>
            <a:pPr lvl="0"/>
            <a:r>
              <a:rPr lang="es-ES_tradnl" dirty="0"/>
              <a:t>GRAPHIC DESIGN</a:t>
            </a:r>
          </a:p>
        </p:txBody>
      </p:sp>
      <p:sp>
        <p:nvSpPr>
          <p:cNvPr id="24" name="Text Placeholder 2"/>
          <p:cNvSpPr>
            <a:spLocks noGrp="1"/>
          </p:cNvSpPr>
          <p:nvPr>
            <p:ph type="body" sz="quarter" idx="93" hasCustomPrompt="1"/>
          </p:nvPr>
        </p:nvSpPr>
        <p:spPr>
          <a:xfrm>
            <a:off x="442192" y="4059065"/>
            <a:ext cx="2102060" cy="496001"/>
          </a:xfrm>
          <a:prstGeom prst="rect">
            <a:avLst/>
          </a:prstGeom>
        </p:spPr>
        <p:txBody>
          <a:bodyPr vert="horz" lIns="0" tIns="0" rIns="0" bIns="0"/>
          <a:lstStyle>
            <a:lvl1pPr marL="0" indent="0" algn="r">
              <a:lnSpc>
                <a:spcPct val="130000"/>
              </a:lnSpc>
              <a:buNone/>
              <a:defRPr sz="9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a:t>
            </a:r>
          </a:p>
        </p:txBody>
      </p:sp>
    </p:spTree>
    <p:extLst>
      <p:ext uri="{BB962C8B-B14F-4D97-AF65-F5344CB8AC3E}">
        <p14:creationId xmlns:p14="http://schemas.microsoft.com/office/powerpoint/2010/main" val="170929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540" decel="100000" fill="hold"/>
                                        <p:tgtEl>
                                          <p:spTgt spid="4"/>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600"/>
                                        <p:tgtEl>
                                          <p:spTgt spid="6">
                                            <p:txEl>
                                              <p:pRg st="0" end="0"/>
                                            </p:txEl>
                                          </p:spTgt>
                                        </p:tgtEl>
                                      </p:cBhvr>
                                    </p:animEffect>
                                    <p:anim calcmode="lin" valueType="num">
                                      <p:cBhvr>
                                        <p:cTn id="14" dur="6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6">
                                            <p:txEl>
                                              <p:pRg st="0" end="0"/>
                                            </p:txEl>
                                          </p:spTgt>
                                        </p:tgtEl>
                                        <p:attrNameLst>
                                          <p:attrName>ppt_y</p:attrName>
                                        </p:attrNameLst>
                                      </p:cBhvr>
                                      <p:tavLst>
                                        <p:tav tm="0">
                                          <p:val>
                                            <p:strVal val="#ppt_y-.03"/>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p:cTn id="20" dur="3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1" dur="3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2" dur="300"/>
                                        <p:tgtEl>
                                          <p:spTgt spid="5">
                                            <p:txEl>
                                              <p:pRg st="0" end="0"/>
                                            </p:txEl>
                                          </p:spTgt>
                                        </p:tgtEl>
                                      </p:cBhvr>
                                    </p:animEffect>
                                  </p:childTnLst>
                                </p:cTn>
                              </p:par>
                              <p:par>
                                <p:cTn id="23" presetID="2" presetClass="entr" presetSubtype="8" fill="hold" grpId="0" nodeType="withEffect">
                                  <p:stCondLst>
                                    <p:cond delay="10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0" end="0"/>
                                            </p:txEl>
                                          </p:spTgt>
                                        </p:tgtEl>
                                        <p:attrNameLst>
                                          <p:attrName>ppt_y</p:attrName>
                                        </p:attrNameLst>
                                      </p:cBhvr>
                                      <p:tavLst>
                                        <p:tav tm="0">
                                          <p:val>
                                            <p:strVal val="#ppt_y"/>
                                          </p:val>
                                        </p:tav>
                                        <p:tav tm="100000">
                                          <p:val>
                                            <p:strVal val="#ppt_y"/>
                                          </p:val>
                                        </p:tav>
                                      </p:tavLst>
                                    </p:anim>
                                  </p:childTnLst>
                                </p:cTn>
                              </p:par>
                              <p:par>
                                <p:cTn id="27" presetID="10" presetClass="entr" presetSubtype="0" fill="hold" grpId="0" nodeType="withEffect">
                                  <p:stCondLst>
                                    <p:cond delay="80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500"/>
                                        <p:tgtEl>
                                          <p:spTgt spid="9">
                                            <p:txEl>
                                              <p:pRg st="0" end="0"/>
                                            </p:txEl>
                                          </p:spTgt>
                                        </p:tgtEl>
                                      </p:cBhvr>
                                    </p:animEffect>
                                  </p:childTnLst>
                                </p:cTn>
                              </p:par>
                            </p:childTnLst>
                          </p:cTn>
                        </p:par>
                        <p:par>
                          <p:cTn id="30" fill="hold">
                            <p:stCondLst>
                              <p:cond delay="1500"/>
                            </p:stCondLst>
                            <p:childTnLst>
                              <p:par>
                                <p:cTn id="31" presetID="53" presetClass="entr" presetSubtype="16" fill="hold" grpId="0" nodeType="after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 calcmode="lin" valueType="num">
                                      <p:cBhvr>
                                        <p:cTn id="33" dur="3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34" dur="3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35" dur="300"/>
                                        <p:tgtEl>
                                          <p:spTgt spid="10">
                                            <p:txEl>
                                              <p:pRg st="0" end="0"/>
                                            </p:txEl>
                                          </p:spTgt>
                                        </p:tgtEl>
                                      </p:cBhvr>
                                    </p:animEffect>
                                  </p:childTnLst>
                                </p:cTn>
                              </p:par>
                              <p:par>
                                <p:cTn id="36" presetID="2" presetClass="entr" presetSubtype="8" fill="hold" grpId="0" nodeType="withEffect">
                                  <p:stCondLst>
                                    <p:cond delay="100"/>
                                  </p:stCondLst>
                                  <p:childTnLst>
                                    <p:set>
                                      <p:cBhvr>
                                        <p:cTn id="37" dur="1" fill="hold">
                                          <p:stCondLst>
                                            <p:cond delay="0"/>
                                          </p:stCondLst>
                                        </p:cTn>
                                        <p:tgtEl>
                                          <p:spTgt spid="11">
                                            <p:txEl>
                                              <p:pRg st="0" end="0"/>
                                            </p:txEl>
                                          </p:spTgt>
                                        </p:tgtEl>
                                        <p:attrNameLst>
                                          <p:attrName>style.visibility</p:attrName>
                                        </p:attrNameLst>
                                      </p:cBhvr>
                                      <p:to>
                                        <p:strVal val="visible"/>
                                      </p:to>
                                    </p:set>
                                    <p:anim calcmode="lin" valueType="num">
                                      <p:cBhvr additive="base">
                                        <p:cTn id="38"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11">
                                            <p:txEl>
                                              <p:pRg st="0" end="0"/>
                                            </p:txEl>
                                          </p:spTgt>
                                        </p:tgtEl>
                                        <p:attrNameLst>
                                          <p:attrName>ppt_y</p:attrName>
                                        </p:attrNameLst>
                                      </p:cBhvr>
                                      <p:tavLst>
                                        <p:tav tm="0">
                                          <p:val>
                                            <p:strVal val="#ppt_y"/>
                                          </p:val>
                                        </p:tav>
                                        <p:tav tm="100000">
                                          <p:val>
                                            <p:strVal val="#ppt_y"/>
                                          </p:val>
                                        </p:tav>
                                      </p:tavLst>
                                    </p:anim>
                                  </p:childTnLst>
                                </p:cTn>
                              </p:par>
                              <p:par>
                                <p:cTn id="40" presetID="10" presetClass="entr" presetSubtype="0" fill="hold" grpId="0" nodeType="withEffect">
                                  <p:stCondLst>
                                    <p:cond delay="800"/>
                                  </p:stCondLst>
                                  <p:childTnLst>
                                    <p:set>
                                      <p:cBhvr>
                                        <p:cTn id="41" dur="1" fill="hold">
                                          <p:stCondLst>
                                            <p:cond delay="0"/>
                                          </p:stCondLst>
                                        </p:cTn>
                                        <p:tgtEl>
                                          <p:spTgt spid="12">
                                            <p:txEl>
                                              <p:pRg st="0" end="0"/>
                                            </p:txEl>
                                          </p:spTgt>
                                        </p:tgtEl>
                                        <p:attrNameLst>
                                          <p:attrName>style.visibility</p:attrName>
                                        </p:attrNameLst>
                                      </p:cBhvr>
                                      <p:to>
                                        <p:strVal val="visible"/>
                                      </p:to>
                                    </p:set>
                                    <p:animEffect transition="in" filter="fade">
                                      <p:cBhvr>
                                        <p:cTn id="42" dur="500"/>
                                        <p:tgtEl>
                                          <p:spTgt spid="12">
                                            <p:txEl>
                                              <p:pRg st="0" end="0"/>
                                            </p:txEl>
                                          </p:spTgt>
                                        </p:tgtEl>
                                      </p:cBhvr>
                                    </p:animEffect>
                                  </p:childTnLst>
                                </p:cTn>
                              </p:par>
                            </p:childTnLst>
                          </p:cTn>
                        </p:par>
                        <p:par>
                          <p:cTn id="43" fill="hold">
                            <p:stCondLst>
                              <p:cond delay="2000"/>
                            </p:stCondLst>
                            <p:childTnLst>
                              <p:par>
                                <p:cTn id="44" presetID="53" presetClass="entr" presetSubtype="16" fill="hold" grpId="0" nodeType="afterEffect">
                                  <p:stCondLst>
                                    <p:cond delay="0"/>
                                  </p:stCondLst>
                                  <p:childTnLst>
                                    <p:set>
                                      <p:cBhvr>
                                        <p:cTn id="45" dur="1" fill="hold">
                                          <p:stCondLst>
                                            <p:cond delay="0"/>
                                          </p:stCondLst>
                                        </p:cTn>
                                        <p:tgtEl>
                                          <p:spTgt spid="13">
                                            <p:txEl>
                                              <p:pRg st="0" end="0"/>
                                            </p:txEl>
                                          </p:spTgt>
                                        </p:tgtEl>
                                        <p:attrNameLst>
                                          <p:attrName>style.visibility</p:attrName>
                                        </p:attrNameLst>
                                      </p:cBhvr>
                                      <p:to>
                                        <p:strVal val="visible"/>
                                      </p:to>
                                    </p:set>
                                    <p:anim calcmode="lin" valueType="num">
                                      <p:cBhvr>
                                        <p:cTn id="46" dur="3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47" dur="3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48" dur="300"/>
                                        <p:tgtEl>
                                          <p:spTgt spid="13">
                                            <p:txEl>
                                              <p:pRg st="0" end="0"/>
                                            </p:txEl>
                                          </p:spTgt>
                                        </p:tgtEl>
                                      </p:cBhvr>
                                    </p:animEffect>
                                  </p:childTnLst>
                                </p:cTn>
                              </p:par>
                              <p:par>
                                <p:cTn id="49" presetID="2" presetClass="entr" presetSubtype="8" fill="hold" grpId="0" nodeType="withEffect">
                                  <p:stCondLst>
                                    <p:cond delay="100"/>
                                  </p:stCondLst>
                                  <p:childTnLst>
                                    <p:set>
                                      <p:cBhvr>
                                        <p:cTn id="50" dur="1" fill="hold">
                                          <p:stCondLst>
                                            <p:cond delay="0"/>
                                          </p:stCondLst>
                                        </p:cTn>
                                        <p:tgtEl>
                                          <p:spTgt spid="14">
                                            <p:txEl>
                                              <p:pRg st="0" end="0"/>
                                            </p:txEl>
                                          </p:spTgt>
                                        </p:tgtEl>
                                        <p:attrNameLst>
                                          <p:attrName>style.visibility</p:attrName>
                                        </p:attrNameLst>
                                      </p:cBhvr>
                                      <p:to>
                                        <p:strVal val="visible"/>
                                      </p:to>
                                    </p:set>
                                    <p:anim calcmode="lin" valueType="num">
                                      <p:cBhvr additive="base">
                                        <p:cTn id="51"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14">
                                            <p:txEl>
                                              <p:pRg st="0" end="0"/>
                                            </p:txEl>
                                          </p:spTgt>
                                        </p:tgtEl>
                                        <p:attrNameLst>
                                          <p:attrName>ppt_y</p:attrName>
                                        </p:attrNameLst>
                                      </p:cBhvr>
                                      <p:tavLst>
                                        <p:tav tm="0">
                                          <p:val>
                                            <p:strVal val="#ppt_y"/>
                                          </p:val>
                                        </p:tav>
                                        <p:tav tm="100000">
                                          <p:val>
                                            <p:strVal val="#ppt_y"/>
                                          </p:val>
                                        </p:tav>
                                      </p:tavLst>
                                    </p:anim>
                                  </p:childTnLst>
                                </p:cTn>
                              </p:par>
                              <p:par>
                                <p:cTn id="53" presetID="10" presetClass="entr" presetSubtype="0" fill="hold" grpId="0" nodeType="withEffect">
                                  <p:stCondLst>
                                    <p:cond delay="800"/>
                                  </p:stCondLst>
                                  <p:childTnLst>
                                    <p:set>
                                      <p:cBhvr>
                                        <p:cTn id="54" dur="1" fill="hold">
                                          <p:stCondLst>
                                            <p:cond delay="0"/>
                                          </p:stCondLst>
                                        </p:cTn>
                                        <p:tgtEl>
                                          <p:spTgt spid="15">
                                            <p:txEl>
                                              <p:pRg st="0" end="0"/>
                                            </p:txEl>
                                          </p:spTgt>
                                        </p:tgtEl>
                                        <p:attrNameLst>
                                          <p:attrName>style.visibility</p:attrName>
                                        </p:attrNameLst>
                                      </p:cBhvr>
                                      <p:to>
                                        <p:strVal val="visible"/>
                                      </p:to>
                                    </p:set>
                                    <p:animEffect transition="in" filter="fade">
                                      <p:cBhvr>
                                        <p:cTn id="55" dur="500"/>
                                        <p:tgtEl>
                                          <p:spTgt spid="15">
                                            <p:txEl>
                                              <p:pRg st="0" end="0"/>
                                            </p:txEl>
                                          </p:spTgt>
                                        </p:tgtEl>
                                      </p:cBhvr>
                                    </p:animEffect>
                                  </p:childTnLst>
                                </p:cTn>
                              </p:par>
                            </p:childTnLst>
                          </p:cTn>
                        </p:par>
                        <p:par>
                          <p:cTn id="56" fill="hold">
                            <p:stCondLst>
                              <p:cond delay="2500"/>
                            </p:stCondLst>
                            <p:childTnLst>
                              <p:par>
                                <p:cTn id="57" presetID="53" presetClass="entr" presetSubtype="16" fill="hold" grpId="0" nodeType="afterEffect">
                                  <p:stCondLst>
                                    <p:cond delay="0"/>
                                  </p:stCondLst>
                                  <p:childTnLst>
                                    <p:set>
                                      <p:cBhvr>
                                        <p:cTn id="58" dur="1" fill="hold">
                                          <p:stCondLst>
                                            <p:cond delay="0"/>
                                          </p:stCondLst>
                                        </p:cTn>
                                        <p:tgtEl>
                                          <p:spTgt spid="16">
                                            <p:txEl>
                                              <p:pRg st="0" end="0"/>
                                            </p:txEl>
                                          </p:spTgt>
                                        </p:tgtEl>
                                        <p:attrNameLst>
                                          <p:attrName>style.visibility</p:attrName>
                                        </p:attrNameLst>
                                      </p:cBhvr>
                                      <p:to>
                                        <p:strVal val="visible"/>
                                      </p:to>
                                    </p:set>
                                    <p:anim calcmode="lin" valueType="num">
                                      <p:cBhvr>
                                        <p:cTn id="59" dur="3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60" dur="3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61" dur="300"/>
                                        <p:tgtEl>
                                          <p:spTgt spid="16">
                                            <p:txEl>
                                              <p:pRg st="0" end="0"/>
                                            </p:txEl>
                                          </p:spTgt>
                                        </p:tgtEl>
                                      </p:cBhvr>
                                    </p:animEffect>
                                  </p:childTnLst>
                                </p:cTn>
                              </p:par>
                              <p:par>
                                <p:cTn id="62" presetID="2" presetClass="entr" presetSubtype="8" fill="hold" grpId="0" nodeType="withEffect">
                                  <p:stCondLst>
                                    <p:cond delay="100"/>
                                  </p:stCondLst>
                                  <p:childTnLst>
                                    <p:set>
                                      <p:cBhvr>
                                        <p:cTn id="63" dur="1" fill="hold">
                                          <p:stCondLst>
                                            <p:cond delay="0"/>
                                          </p:stCondLst>
                                        </p:cTn>
                                        <p:tgtEl>
                                          <p:spTgt spid="17">
                                            <p:txEl>
                                              <p:pRg st="0" end="0"/>
                                            </p:txEl>
                                          </p:spTgt>
                                        </p:tgtEl>
                                        <p:attrNameLst>
                                          <p:attrName>style.visibility</p:attrName>
                                        </p:attrNameLst>
                                      </p:cBhvr>
                                      <p:to>
                                        <p:strVal val="visible"/>
                                      </p:to>
                                    </p:set>
                                    <p:anim calcmode="lin" valueType="num">
                                      <p:cBhvr additive="base">
                                        <p:cTn id="64"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65" dur="500" fill="hold"/>
                                        <p:tgtEl>
                                          <p:spTgt spid="17">
                                            <p:txEl>
                                              <p:pRg st="0" end="0"/>
                                            </p:txEl>
                                          </p:spTgt>
                                        </p:tgtEl>
                                        <p:attrNameLst>
                                          <p:attrName>ppt_y</p:attrName>
                                        </p:attrNameLst>
                                      </p:cBhvr>
                                      <p:tavLst>
                                        <p:tav tm="0">
                                          <p:val>
                                            <p:strVal val="#ppt_y"/>
                                          </p:val>
                                        </p:tav>
                                        <p:tav tm="100000">
                                          <p:val>
                                            <p:strVal val="#ppt_y"/>
                                          </p:val>
                                        </p:tav>
                                      </p:tavLst>
                                    </p:anim>
                                  </p:childTnLst>
                                </p:cTn>
                              </p:par>
                              <p:par>
                                <p:cTn id="66" presetID="10" presetClass="entr" presetSubtype="0" fill="hold" grpId="0" nodeType="withEffect">
                                  <p:stCondLst>
                                    <p:cond delay="800"/>
                                  </p:stCondLst>
                                  <p:childTnLst>
                                    <p:set>
                                      <p:cBhvr>
                                        <p:cTn id="67" dur="1" fill="hold">
                                          <p:stCondLst>
                                            <p:cond delay="0"/>
                                          </p:stCondLst>
                                        </p:cTn>
                                        <p:tgtEl>
                                          <p:spTgt spid="18">
                                            <p:txEl>
                                              <p:pRg st="0" end="0"/>
                                            </p:txEl>
                                          </p:spTgt>
                                        </p:tgtEl>
                                        <p:attrNameLst>
                                          <p:attrName>style.visibility</p:attrName>
                                        </p:attrNameLst>
                                      </p:cBhvr>
                                      <p:to>
                                        <p:strVal val="visible"/>
                                      </p:to>
                                    </p:set>
                                    <p:animEffect transition="in" filter="fade">
                                      <p:cBhvr>
                                        <p:cTn id="68" dur="500"/>
                                        <p:tgtEl>
                                          <p:spTgt spid="18">
                                            <p:txEl>
                                              <p:pRg st="0" end="0"/>
                                            </p:txEl>
                                          </p:spTgt>
                                        </p:tgtEl>
                                      </p:cBhvr>
                                    </p:animEffect>
                                  </p:childTnLst>
                                </p:cTn>
                              </p:par>
                            </p:childTnLst>
                          </p:cTn>
                        </p:par>
                        <p:par>
                          <p:cTn id="69" fill="hold">
                            <p:stCondLst>
                              <p:cond delay="3000"/>
                            </p:stCondLst>
                            <p:childTnLst>
                              <p:par>
                                <p:cTn id="70" presetID="53" presetClass="entr" presetSubtype="16" fill="hold" grpId="0" nodeType="afterEffect">
                                  <p:stCondLst>
                                    <p:cond delay="0"/>
                                  </p:stCondLst>
                                  <p:childTnLst>
                                    <p:set>
                                      <p:cBhvr>
                                        <p:cTn id="71" dur="1" fill="hold">
                                          <p:stCondLst>
                                            <p:cond delay="0"/>
                                          </p:stCondLst>
                                        </p:cTn>
                                        <p:tgtEl>
                                          <p:spTgt spid="19">
                                            <p:txEl>
                                              <p:pRg st="0" end="0"/>
                                            </p:txEl>
                                          </p:spTgt>
                                        </p:tgtEl>
                                        <p:attrNameLst>
                                          <p:attrName>style.visibility</p:attrName>
                                        </p:attrNameLst>
                                      </p:cBhvr>
                                      <p:to>
                                        <p:strVal val="visible"/>
                                      </p:to>
                                    </p:set>
                                    <p:anim calcmode="lin" valueType="num">
                                      <p:cBhvr>
                                        <p:cTn id="72" dur="3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73" dur="3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74" dur="300"/>
                                        <p:tgtEl>
                                          <p:spTgt spid="19">
                                            <p:txEl>
                                              <p:pRg st="0" end="0"/>
                                            </p:txEl>
                                          </p:spTgt>
                                        </p:tgtEl>
                                      </p:cBhvr>
                                    </p:animEffect>
                                  </p:childTnLst>
                                </p:cTn>
                              </p:par>
                              <p:par>
                                <p:cTn id="75" presetID="2" presetClass="entr" presetSubtype="8" fill="hold" grpId="0" nodeType="withEffect">
                                  <p:stCondLst>
                                    <p:cond delay="100"/>
                                  </p:stCondLst>
                                  <p:childTnLst>
                                    <p:set>
                                      <p:cBhvr>
                                        <p:cTn id="76" dur="1" fill="hold">
                                          <p:stCondLst>
                                            <p:cond delay="0"/>
                                          </p:stCondLst>
                                        </p:cTn>
                                        <p:tgtEl>
                                          <p:spTgt spid="20">
                                            <p:txEl>
                                              <p:pRg st="0" end="0"/>
                                            </p:txEl>
                                          </p:spTgt>
                                        </p:tgtEl>
                                        <p:attrNameLst>
                                          <p:attrName>style.visibility</p:attrName>
                                        </p:attrNameLst>
                                      </p:cBhvr>
                                      <p:to>
                                        <p:strVal val="visible"/>
                                      </p:to>
                                    </p:set>
                                    <p:anim calcmode="lin" valueType="num">
                                      <p:cBhvr additive="base">
                                        <p:cTn id="77" dur="500" fill="hold"/>
                                        <p:tgtEl>
                                          <p:spTgt spid="20">
                                            <p:txEl>
                                              <p:pRg st="0" end="0"/>
                                            </p:txEl>
                                          </p:spTgt>
                                        </p:tgtEl>
                                        <p:attrNameLst>
                                          <p:attrName>ppt_x</p:attrName>
                                        </p:attrNameLst>
                                      </p:cBhvr>
                                      <p:tavLst>
                                        <p:tav tm="0">
                                          <p:val>
                                            <p:strVal val="0-#ppt_w/2"/>
                                          </p:val>
                                        </p:tav>
                                        <p:tav tm="100000">
                                          <p:val>
                                            <p:strVal val="#ppt_x"/>
                                          </p:val>
                                        </p:tav>
                                      </p:tavLst>
                                    </p:anim>
                                    <p:anim calcmode="lin" valueType="num">
                                      <p:cBhvr additive="base">
                                        <p:cTn id="78" dur="500" fill="hold"/>
                                        <p:tgtEl>
                                          <p:spTgt spid="20">
                                            <p:txEl>
                                              <p:pRg st="0" end="0"/>
                                            </p:txEl>
                                          </p:spTgt>
                                        </p:tgtEl>
                                        <p:attrNameLst>
                                          <p:attrName>ppt_y</p:attrName>
                                        </p:attrNameLst>
                                      </p:cBhvr>
                                      <p:tavLst>
                                        <p:tav tm="0">
                                          <p:val>
                                            <p:strVal val="#ppt_y"/>
                                          </p:val>
                                        </p:tav>
                                        <p:tav tm="100000">
                                          <p:val>
                                            <p:strVal val="#ppt_y"/>
                                          </p:val>
                                        </p:tav>
                                      </p:tavLst>
                                    </p:anim>
                                  </p:childTnLst>
                                </p:cTn>
                              </p:par>
                              <p:par>
                                <p:cTn id="79" presetID="10" presetClass="entr" presetSubtype="0" fill="hold" grpId="0" nodeType="withEffect">
                                  <p:stCondLst>
                                    <p:cond delay="800"/>
                                  </p:stCondLst>
                                  <p:childTnLst>
                                    <p:set>
                                      <p:cBhvr>
                                        <p:cTn id="80" dur="1" fill="hold">
                                          <p:stCondLst>
                                            <p:cond delay="0"/>
                                          </p:stCondLst>
                                        </p:cTn>
                                        <p:tgtEl>
                                          <p:spTgt spid="21">
                                            <p:txEl>
                                              <p:pRg st="0" end="0"/>
                                            </p:txEl>
                                          </p:spTgt>
                                        </p:tgtEl>
                                        <p:attrNameLst>
                                          <p:attrName>style.visibility</p:attrName>
                                        </p:attrNameLst>
                                      </p:cBhvr>
                                      <p:to>
                                        <p:strVal val="visible"/>
                                      </p:to>
                                    </p:set>
                                    <p:animEffect transition="in" filter="fade">
                                      <p:cBhvr>
                                        <p:cTn id="81" dur="500"/>
                                        <p:tgtEl>
                                          <p:spTgt spid="21">
                                            <p:txEl>
                                              <p:pRg st="0" end="0"/>
                                            </p:txEl>
                                          </p:spTgt>
                                        </p:tgtEl>
                                      </p:cBhvr>
                                    </p:animEffect>
                                  </p:childTnLst>
                                </p:cTn>
                              </p:par>
                            </p:childTnLst>
                          </p:cTn>
                        </p:par>
                        <p:par>
                          <p:cTn id="82" fill="hold">
                            <p:stCondLst>
                              <p:cond delay="3500"/>
                            </p:stCondLst>
                            <p:childTnLst>
                              <p:par>
                                <p:cTn id="83" presetID="53" presetClass="entr" presetSubtype="16" fill="hold" grpId="0" nodeType="afterEffect">
                                  <p:stCondLst>
                                    <p:cond delay="0"/>
                                  </p:stCondLst>
                                  <p:childTnLst>
                                    <p:set>
                                      <p:cBhvr>
                                        <p:cTn id="84" dur="1" fill="hold">
                                          <p:stCondLst>
                                            <p:cond delay="0"/>
                                          </p:stCondLst>
                                        </p:cTn>
                                        <p:tgtEl>
                                          <p:spTgt spid="22">
                                            <p:txEl>
                                              <p:pRg st="0" end="0"/>
                                            </p:txEl>
                                          </p:spTgt>
                                        </p:tgtEl>
                                        <p:attrNameLst>
                                          <p:attrName>style.visibility</p:attrName>
                                        </p:attrNameLst>
                                      </p:cBhvr>
                                      <p:to>
                                        <p:strVal val="visible"/>
                                      </p:to>
                                    </p:set>
                                    <p:anim calcmode="lin" valueType="num">
                                      <p:cBhvr>
                                        <p:cTn id="85" dur="3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86" dur="3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87" dur="300"/>
                                        <p:tgtEl>
                                          <p:spTgt spid="22">
                                            <p:txEl>
                                              <p:pRg st="0" end="0"/>
                                            </p:txEl>
                                          </p:spTgt>
                                        </p:tgtEl>
                                      </p:cBhvr>
                                    </p:animEffect>
                                  </p:childTnLst>
                                </p:cTn>
                              </p:par>
                              <p:par>
                                <p:cTn id="88" presetID="2" presetClass="entr" presetSubtype="8" fill="hold" grpId="0" nodeType="withEffect">
                                  <p:stCondLst>
                                    <p:cond delay="100"/>
                                  </p:stCondLst>
                                  <p:childTnLst>
                                    <p:set>
                                      <p:cBhvr>
                                        <p:cTn id="89" dur="1" fill="hold">
                                          <p:stCondLst>
                                            <p:cond delay="0"/>
                                          </p:stCondLst>
                                        </p:cTn>
                                        <p:tgtEl>
                                          <p:spTgt spid="23">
                                            <p:txEl>
                                              <p:pRg st="0" end="0"/>
                                            </p:txEl>
                                          </p:spTgt>
                                        </p:tgtEl>
                                        <p:attrNameLst>
                                          <p:attrName>style.visibility</p:attrName>
                                        </p:attrNameLst>
                                      </p:cBhvr>
                                      <p:to>
                                        <p:strVal val="visible"/>
                                      </p:to>
                                    </p:set>
                                    <p:anim calcmode="lin" valueType="num">
                                      <p:cBhvr additive="base">
                                        <p:cTn id="90" dur="500" fill="hold"/>
                                        <p:tgtEl>
                                          <p:spTgt spid="23">
                                            <p:txEl>
                                              <p:pRg st="0" end="0"/>
                                            </p:txEl>
                                          </p:spTgt>
                                        </p:tgtEl>
                                        <p:attrNameLst>
                                          <p:attrName>ppt_x</p:attrName>
                                        </p:attrNameLst>
                                      </p:cBhvr>
                                      <p:tavLst>
                                        <p:tav tm="0">
                                          <p:val>
                                            <p:strVal val="0-#ppt_w/2"/>
                                          </p:val>
                                        </p:tav>
                                        <p:tav tm="100000">
                                          <p:val>
                                            <p:strVal val="#ppt_x"/>
                                          </p:val>
                                        </p:tav>
                                      </p:tavLst>
                                    </p:anim>
                                    <p:anim calcmode="lin" valueType="num">
                                      <p:cBhvr additive="base">
                                        <p:cTn id="91" dur="500" fill="hold"/>
                                        <p:tgtEl>
                                          <p:spTgt spid="23">
                                            <p:txEl>
                                              <p:pRg st="0" end="0"/>
                                            </p:txEl>
                                          </p:spTgt>
                                        </p:tgtEl>
                                        <p:attrNameLst>
                                          <p:attrName>ppt_y</p:attrName>
                                        </p:attrNameLst>
                                      </p:cBhvr>
                                      <p:tavLst>
                                        <p:tav tm="0">
                                          <p:val>
                                            <p:strVal val="#ppt_y"/>
                                          </p:val>
                                        </p:tav>
                                        <p:tav tm="100000">
                                          <p:val>
                                            <p:strVal val="#ppt_y"/>
                                          </p:val>
                                        </p:tav>
                                      </p:tavLst>
                                    </p:anim>
                                  </p:childTnLst>
                                </p:cTn>
                              </p:par>
                              <p:par>
                                <p:cTn id="92" presetID="10" presetClass="entr" presetSubtype="0" fill="hold" grpId="0" nodeType="withEffect">
                                  <p:stCondLst>
                                    <p:cond delay="800"/>
                                  </p:stCondLst>
                                  <p:childTnLst>
                                    <p:set>
                                      <p:cBhvr>
                                        <p:cTn id="93" dur="1" fill="hold">
                                          <p:stCondLst>
                                            <p:cond delay="0"/>
                                          </p:stCondLst>
                                        </p:cTn>
                                        <p:tgtEl>
                                          <p:spTgt spid="24">
                                            <p:txEl>
                                              <p:pRg st="0" end="0"/>
                                            </p:txEl>
                                          </p:spTgt>
                                        </p:tgtEl>
                                        <p:attrNameLst>
                                          <p:attrName>style.visibility</p:attrName>
                                        </p:attrNameLst>
                                      </p:cBhvr>
                                      <p:to>
                                        <p:strVal val="visible"/>
                                      </p:to>
                                    </p:set>
                                    <p:animEffect transition="in" filter="fade">
                                      <p:cBhvr>
                                        <p:cTn id="94"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37" presetClass="entr" presetSubtype="0" fill="hold" nodeType="withEffect">
                  <p:stCondLst>
                    <p:cond delay="300"/>
                  </p:stCondLst>
                  <p:childTnLst>
                    <p:set>
                      <p:cBhvr>
                        <p:cTn dur="1" fill="hold">
                          <p:stCondLst>
                            <p:cond delay="0"/>
                          </p:stCondLst>
                        </p:cTn>
                        <p:tgtEl>
                          <p:spTgt spid="6"/>
                        </p:tgtEl>
                        <p:attrNameLst>
                          <p:attrName>style.visibility</p:attrName>
                        </p:attrNameLst>
                      </p:cBhvr>
                      <p:to>
                        <p:strVal val="visible"/>
                      </p:to>
                    </p:set>
                    <p:animEffect transition="in" filter="fade">
                      <p:cBhvr>
                        <p:cTn dur="600"/>
                        <p:tgtEl>
                          <p:spTgt spid="6"/>
                        </p:tgtEl>
                      </p:cBhvr>
                    </p:animEffect>
                    <p:anim calcmode="lin" valueType="num">
                      <p:cBhvr>
                        <p:cTn dur="600" fill="hold"/>
                        <p:tgtEl>
                          <p:spTgt spid="6"/>
                        </p:tgtEl>
                        <p:attrNameLst>
                          <p:attrName>ppt_x</p:attrName>
                        </p:attrNameLst>
                      </p:cBhvr>
                      <p:tavLst>
                        <p:tav tm="0">
                          <p:val>
                            <p:strVal val="#ppt_x"/>
                          </p:val>
                        </p:tav>
                        <p:tav tm="100000">
                          <p:val>
                            <p:strVal val="#ppt_x"/>
                          </p:val>
                        </p:tav>
                      </p:tavLst>
                    </p:anim>
                    <p:anim calcmode="lin" valueType="num">
                      <p:cBhvr>
                        <p:cTn dur="540" decel="100000" fill="hold"/>
                        <p:tgtEl>
                          <p:spTgt spid="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tnLst>
          </p:tmpl>
        </p:tmplLst>
      </p:bldP>
      <p:bldP spid="5" grpId="0" build="p">
        <p:tmplLst>
          <p:tmpl lvl="1">
            <p:tnLst>
              <p:par>
                <p:cTn presetID="53" presetClass="entr" presetSubtype="16"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300" fill="hold"/>
                        <p:tgtEl>
                          <p:spTgt spid="5"/>
                        </p:tgtEl>
                        <p:attrNameLst>
                          <p:attrName>ppt_w</p:attrName>
                        </p:attrNameLst>
                      </p:cBhvr>
                      <p:tavLst>
                        <p:tav tm="0">
                          <p:val>
                            <p:fltVal val="0"/>
                          </p:val>
                        </p:tav>
                        <p:tav tm="100000">
                          <p:val>
                            <p:strVal val="#ppt_w"/>
                          </p:val>
                        </p:tav>
                      </p:tavLst>
                    </p:anim>
                    <p:anim calcmode="lin" valueType="num">
                      <p:cBhvr>
                        <p:cTn dur="300" fill="hold"/>
                        <p:tgtEl>
                          <p:spTgt spid="5"/>
                        </p:tgtEl>
                        <p:attrNameLst>
                          <p:attrName>ppt_h</p:attrName>
                        </p:attrNameLst>
                      </p:cBhvr>
                      <p:tavLst>
                        <p:tav tm="0">
                          <p:val>
                            <p:fltVal val="0"/>
                          </p:val>
                        </p:tav>
                        <p:tav tm="100000">
                          <p:val>
                            <p:strVal val="#ppt_h"/>
                          </p:val>
                        </p:tav>
                      </p:tavLst>
                    </p:anim>
                    <p:animEffect transition="in" filter="fade">
                      <p:cBhvr>
                        <p:cTn dur="300"/>
                        <p:tgtEl>
                          <p:spTgt spid="5"/>
                        </p:tgtEl>
                      </p:cBhvr>
                    </p:animEffect>
                  </p:childTnLst>
                </p:cTn>
              </p:par>
            </p:tnLst>
          </p:tmpl>
        </p:tmplLst>
      </p:bldP>
      <p:bldP spid="7" grpId="0" build="p">
        <p:tmplLst>
          <p:tmpl lvl="1">
            <p:tnLst>
              <p:par>
                <p:cTn presetID="2" presetClass="entr" presetSubtype="8" fill="hold" nodeType="withEffect">
                  <p:stCondLst>
                    <p:cond delay="10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0-#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P spid="9" grpId="0" build="p">
        <p:tmplLst>
          <p:tmpl lvl="1">
            <p:tnLst>
              <p:par>
                <p:cTn presetID="10" presetClass="entr" presetSubtype="0" fill="hold" nodeType="withEffect">
                  <p:stCondLst>
                    <p:cond delay="8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53" presetClass="entr" presetSubtype="16"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p:cTn dur="300" fill="hold"/>
                        <p:tgtEl>
                          <p:spTgt spid="10"/>
                        </p:tgtEl>
                        <p:attrNameLst>
                          <p:attrName>ppt_w</p:attrName>
                        </p:attrNameLst>
                      </p:cBhvr>
                      <p:tavLst>
                        <p:tav tm="0">
                          <p:val>
                            <p:fltVal val="0"/>
                          </p:val>
                        </p:tav>
                        <p:tav tm="100000">
                          <p:val>
                            <p:strVal val="#ppt_w"/>
                          </p:val>
                        </p:tav>
                      </p:tavLst>
                    </p:anim>
                    <p:anim calcmode="lin" valueType="num">
                      <p:cBhvr>
                        <p:cTn dur="300" fill="hold"/>
                        <p:tgtEl>
                          <p:spTgt spid="10"/>
                        </p:tgtEl>
                        <p:attrNameLst>
                          <p:attrName>ppt_h</p:attrName>
                        </p:attrNameLst>
                      </p:cBhvr>
                      <p:tavLst>
                        <p:tav tm="0">
                          <p:val>
                            <p:fltVal val="0"/>
                          </p:val>
                        </p:tav>
                        <p:tav tm="100000">
                          <p:val>
                            <p:strVal val="#ppt_h"/>
                          </p:val>
                        </p:tav>
                      </p:tavLst>
                    </p:anim>
                    <p:animEffect transition="in" filter="fade">
                      <p:cBhvr>
                        <p:cTn dur="300"/>
                        <p:tgtEl>
                          <p:spTgt spid="10"/>
                        </p:tgtEl>
                      </p:cBhvr>
                    </p:animEffect>
                  </p:childTnLst>
                </p:cTn>
              </p:par>
            </p:tnLst>
          </p:tmpl>
        </p:tmplLst>
      </p:bldP>
      <p:bldP spid="11" grpId="0" build="p">
        <p:tmplLst>
          <p:tmpl lvl="1">
            <p:tnLst>
              <p:par>
                <p:cTn presetID="2" presetClass="entr" presetSubtype="8" fill="hold" nodeType="withEffect">
                  <p:stCondLst>
                    <p:cond delay="1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0-#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2" grpId="0" build="p">
        <p:tmplLst>
          <p:tmpl lvl="1">
            <p:tnLst>
              <p:par>
                <p:cTn presetID="10" presetClass="entr" presetSubtype="0" fill="hold" nodeType="withEffect">
                  <p:stCondLst>
                    <p:cond delay="8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53" presetClass="entr" presetSubtype="16"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300" fill="hold"/>
                        <p:tgtEl>
                          <p:spTgt spid="13"/>
                        </p:tgtEl>
                        <p:attrNameLst>
                          <p:attrName>ppt_w</p:attrName>
                        </p:attrNameLst>
                      </p:cBhvr>
                      <p:tavLst>
                        <p:tav tm="0">
                          <p:val>
                            <p:fltVal val="0"/>
                          </p:val>
                        </p:tav>
                        <p:tav tm="100000">
                          <p:val>
                            <p:strVal val="#ppt_w"/>
                          </p:val>
                        </p:tav>
                      </p:tavLst>
                    </p:anim>
                    <p:anim calcmode="lin" valueType="num">
                      <p:cBhvr>
                        <p:cTn dur="300" fill="hold"/>
                        <p:tgtEl>
                          <p:spTgt spid="13"/>
                        </p:tgtEl>
                        <p:attrNameLst>
                          <p:attrName>ppt_h</p:attrName>
                        </p:attrNameLst>
                      </p:cBhvr>
                      <p:tavLst>
                        <p:tav tm="0">
                          <p:val>
                            <p:fltVal val="0"/>
                          </p:val>
                        </p:tav>
                        <p:tav tm="100000">
                          <p:val>
                            <p:strVal val="#ppt_h"/>
                          </p:val>
                        </p:tav>
                      </p:tavLst>
                    </p:anim>
                    <p:animEffect transition="in" filter="fade">
                      <p:cBhvr>
                        <p:cTn dur="300"/>
                        <p:tgtEl>
                          <p:spTgt spid="13"/>
                        </p:tgtEl>
                      </p:cBhvr>
                    </p:animEffect>
                  </p:childTnLst>
                </p:cTn>
              </p:par>
            </p:tnLst>
          </p:tmpl>
        </p:tmplLst>
      </p:bldP>
      <p:bldP spid="14" grpId="0" build="p">
        <p:tmplLst>
          <p:tmpl lvl="1">
            <p:tnLst>
              <p:par>
                <p:cTn presetID="2" presetClass="entr" presetSubtype="8" fill="hold" nodeType="withEffect">
                  <p:stCondLst>
                    <p:cond delay="1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0-#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10" presetClass="entr" presetSubtype="0" fill="hold" nodeType="withEffect">
                  <p:stCondLst>
                    <p:cond delay="8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53" presetClass="entr" presetSubtype="16"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p:cTn dur="300" fill="hold"/>
                        <p:tgtEl>
                          <p:spTgt spid="16"/>
                        </p:tgtEl>
                        <p:attrNameLst>
                          <p:attrName>ppt_w</p:attrName>
                        </p:attrNameLst>
                      </p:cBhvr>
                      <p:tavLst>
                        <p:tav tm="0">
                          <p:val>
                            <p:fltVal val="0"/>
                          </p:val>
                        </p:tav>
                        <p:tav tm="100000">
                          <p:val>
                            <p:strVal val="#ppt_w"/>
                          </p:val>
                        </p:tav>
                      </p:tavLst>
                    </p:anim>
                    <p:anim calcmode="lin" valueType="num">
                      <p:cBhvr>
                        <p:cTn dur="300" fill="hold"/>
                        <p:tgtEl>
                          <p:spTgt spid="16"/>
                        </p:tgtEl>
                        <p:attrNameLst>
                          <p:attrName>ppt_h</p:attrName>
                        </p:attrNameLst>
                      </p:cBhvr>
                      <p:tavLst>
                        <p:tav tm="0">
                          <p:val>
                            <p:fltVal val="0"/>
                          </p:val>
                        </p:tav>
                        <p:tav tm="100000">
                          <p:val>
                            <p:strVal val="#ppt_h"/>
                          </p:val>
                        </p:tav>
                      </p:tavLst>
                    </p:anim>
                    <p:animEffect transition="in" filter="fade">
                      <p:cBhvr>
                        <p:cTn dur="300"/>
                        <p:tgtEl>
                          <p:spTgt spid="16"/>
                        </p:tgtEl>
                      </p:cBhvr>
                    </p:animEffect>
                  </p:childTnLst>
                </p:cTn>
              </p:par>
            </p:tnLst>
          </p:tmpl>
        </p:tmplLst>
      </p:bldP>
      <p:bldP spid="17" grpId="0" build="p">
        <p:tmplLst>
          <p:tmpl lvl="1">
            <p:tnLst>
              <p:par>
                <p:cTn presetID="2" presetClass="entr" presetSubtype="8" fill="hold" nodeType="withEffect">
                  <p:stCondLst>
                    <p:cond delay="10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0-#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10" presetClass="entr" presetSubtype="0" fill="hold" nodeType="withEffect">
                  <p:stCondLst>
                    <p:cond delay="80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53" presetClass="entr" presetSubtype="16"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p:cTn dur="300" fill="hold"/>
                        <p:tgtEl>
                          <p:spTgt spid="19"/>
                        </p:tgtEl>
                        <p:attrNameLst>
                          <p:attrName>ppt_w</p:attrName>
                        </p:attrNameLst>
                      </p:cBhvr>
                      <p:tavLst>
                        <p:tav tm="0">
                          <p:val>
                            <p:fltVal val="0"/>
                          </p:val>
                        </p:tav>
                        <p:tav tm="100000">
                          <p:val>
                            <p:strVal val="#ppt_w"/>
                          </p:val>
                        </p:tav>
                      </p:tavLst>
                    </p:anim>
                    <p:anim calcmode="lin" valueType="num">
                      <p:cBhvr>
                        <p:cTn dur="300" fill="hold"/>
                        <p:tgtEl>
                          <p:spTgt spid="19"/>
                        </p:tgtEl>
                        <p:attrNameLst>
                          <p:attrName>ppt_h</p:attrName>
                        </p:attrNameLst>
                      </p:cBhvr>
                      <p:tavLst>
                        <p:tav tm="0">
                          <p:val>
                            <p:fltVal val="0"/>
                          </p:val>
                        </p:tav>
                        <p:tav tm="100000">
                          <p:val>
                            <p:strVal val="#ppt_h"/>
                          </p:val>
                        </p:tav>
                      </p:tavLst>
                    </p:anim>
                    <p:animEffect transition="in" filter="fade">
                      <p:cBhvr>
                        <p:cTn dur="300"/>
                        <p:tgtEl>
                          <p:spTgt spid="19"/>
                        </p:tgtEl>
                      </p:cBhvr>
                    </p:animEffect>
                  </p:childTnLst>
                </p:cTn>
              </p:par>
            </p:tnLst>
          </p:tmpl>
        </p:tmplLst>
      </p:bldP>
      <p:bldP spid="20" grpId="0" build="p">
        <p:tmplLst>
          <p:tmpl lvl="1">
            <p:tnLst>
              <p:par>
                <p:cTn presetID="2" presetClass="entr" presetSubtype="8" fill="hold" nodeType="withEffect">
                  <p:stCondLst>
                    <p:cond delay="10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0-#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P spid="21" grpId="0" build="p">
        <p:tmplLst>
          <p:tmpl lvl="1">
            <p:tnLst>
              <p:par>
                <p:cTn presetID="10" presetClass="entr" presetSubtype="0" fill="hold" nodeType="withEffect">
                  <p:stCondLst>
                    <p:cond delay="8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53" presetClass="entr" presetSubtype="16"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p:cTn dur="300" fill="hold"/>
                        <p:tgtEl>
                          <p:spTgt spid="22"/>
                        </p:tgtEl>
                        <p:attrNameLst>
                          <p:attrName>ppt_w</p:attrName>
                        </p:attrNameLst>
                      </p:cBhvr>
                      <p:tavLst>
                        <p:tav tm="0">
                          <p:val>
                            <p:fltVal val="0"/>
                          </p:val>
                        </p:tav>
                        <p:tav tm="100000">
                          <p:val>
                            <p:strVal val="#ppt_w"/>
                          </p:val>
                        </p:tav>
                      </p:tavLst>
                    </p:anim>
                    <p:anim calcmode="lin" valueType="num">
                      <p:cBhvr>
                        <p:cTn dur="300" fill="hold"/>
                        <p:tgtEl>
                          <p:spTgt spid="22"/>
                        </p:tgtEl>
                        <p:attrNameLst>
                          <p:attrName>ppt_h</p:attrName>
                        </p:attrNameLst>
                      </p:cBhvr>
                      <p:tavLst>
                        <p:tav tm="0">
                          <p:val>
                            <p:fltVal val="0"/>
                          </p:val>
                        </p:tav>
                        <p:tav tm="100000">
                          <p:val>
                            <p:strVal val="#ppt_h"/>
                          </p:val>
                        </p:tav>
                      </p:tavLst>
                    </p:anim>
                    <p:animEffect transition="in" filter="fade">
                      <p:cBhvr>
                        <p:cTn dur="300"/>
                        <p:tgtEl>
                          <p:spTgt spid="22"/>
                        </p:tgtEl>
                      </p:cBhvr>
                    </p:animEffect>
                  </p:childTnLst>
                </p:cTn>
              </p:par>
            </p:tnLst>
          </p:tmpl>
        </p:tmplLst>
      </p:bldP>
      <p:bldP spid="23" grpId="0" build="p">
        <p:tmplLst>
          <p:tmpl lvl="1">
            <p:tnLst>
              <p:par>
                <p:cTn presetID="2" presetClass="entr" presetSubtype="8" fill="hold" nodeType="withEffect">
                  <p:stCondLst>
                    <p:cond delay="1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0-#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24" grpId="0" build="p">
        <p:tmplLst>
          <p:tmpl lvl="1">
            <p:tnLst>
              <p:par>
                <p:cTn presetID="10" presetClass="entr" presetSubtype="0" fill="hold" nodeType="withEffect">
                  <p:stCondLst>
                    <p:cond delay="80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593.xml><?xml version="1.0" encoding="utf-8"?>
<p:sldLayout xmlns:a="http://schemas.openxmlformats.org/drawingml/2006/main" xmlns:r="http://schemas.openxmlformats.org/officeDocument/2006/relationships" xmlns:p="http://schemas.openxmlformats.org/presentationml/2006/main" userDrawn="1">
  <p:cSld name="58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12" name="Picture Placeholder 2"/>
          <p:cNvSpPr>
            <a:spLocks noGrp="1"/>
          </p:cNvSpPr>
          <p:nvPr>
            <p:ph type="pic" sz="quarter" idx="11" hasCustomPrompt="1"/>
          </p:nvPr>
        </p:nvSpPr>
        <p:spPr>
          <a:xfrm>
            <a:off x="1424086" y="1480614"/>
            <a:ext cx="1857299" cy="1762078"/>
          </a:xfrm>
          <a:prstGeom prst="round2SameRect">
            <a:avLst>
              <a:gd name="adj1" fmla="val 1266"/>
              <a:gd name="adj2" fmla="val 0"/>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3" name="Picture Placeholder 2"/>
          <p:cNvSpPr>
            <a:spLocks noGrp="1"/>
          </p:cNvSpPr>
          <p:nvPr>
            <p:ph type="pic" sz="quarter" idx="12" hasCustomPrompt="1"/>
          </p:nvPr>
        </p:nvSpPr>
        <p:spPr>
          <a:xfrm>
            <a:off x="3647221" y="1480614"/>
            <a:ext cx="1857299" cy="1762078"/>
          </a:xfrm>
          <a:prstGeom prst="round2SameRect">
            <a:avLst>
              <a:gd name="adj1" fmla="val 1266"/>
              <a:gd name="adj2" fmla="val 0"/>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3" hasCustomPrompt="1"/>
          </p:nvPr>
        </p:nvSpPr>
        <p:spPr>
          <a:xfrm>
            <a:off x="5870356" y="1480614"/>
            <a:ext cx="1857299" cy="1762078"/>
          </a:xfrm>
          <a:prstGeom prst="round2SameRect">
            <a:avLst>
              <a:gd name="adj1" fmla="val 1266"/>
              <a:gd name="adj2" fmla="val 0"/>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0" name="Shape 36"/>
          <p:cNvSpPr/>
          <p:nvPr userDrawn="1"/>
        </p:nvSpPr>
        <p:spPr>
          <a:xfrm rot="962435">
            <a:off x="8565094" y="153152"/>
            <a:ext cx="912288" cy="347116"/>
          </a:xfrm>
          <a:custGeom>
            <a:avLst/>
            <a:gdLst/>
            <a:ahLst/>
            <a:cxnLst>
              <a:cxn ang="0">
                <a:pos x="wd2" y="hd2"/>
              </a:cxn>
              <a:cxn ang="5400000">
                <a:pos x="wd2" y="hd2"/>
              </a:cxn>
              <a:cxn ang="10800000">
                <a:pos x="wd2" y="hd2"/>
              </a:cxn>
              <a:cxn ang="16200000">
                <a:pos x="wd2" y="hd2"/>
              </a:cxn>
            </a:cxnLst>
            <a:rect l="0" t="0" r="r" b="b"/>
            <a:pathLst>
              <a:path w="21600" h="21333" extrusionOk="0">
                <a:moveTo>
                  <a:pt x="21600" y="7701"/>
                </a:moveTo>
                <a:cubicBezTo>
                  <a:pt x="20426" y="5337"/>
                  <a:pt x="19135" y="3464"/>
                  <a:pt x="17774" y="2111"/>
                </a:cubicBezTo>
                <a:cubicBezTo>
                  <a:pt x="16391" y="736"/>
                  <a:pt x="14916" y="-120"/>
                  <a:pt x="13405" y="14"/>
                </a:cubicBezTo>
                <a:cubicBezTo>
                  <a:pt x="11783" y="157"/>
                  <a:pt x="10213" y="1458"/>
                  <a:pt x="8806" y="3557"/>
                </a:cubicBezTo>
                <a:cubicBezTo>
                  <a:pt x="7955" y="4827"/>
                  <a:pt x="7174" y="6377"/>
                  <a:pt x="6367" y="7826"/>
                </a:cubicBezTo>
                <a:cubicBezTo>
                  <a:pt x="5424" y="9518"/>
                  <a:pt x="4446" y="11072"/>
                  <a:pt x="3390" y="12190"/>
                </a:cubicBezTo>
                <a:cubicBezTo>
                  <a:pt x="2313" y="13330"/>
                  <a:pt x="1168" y="14003"/>
                  <a:pt x="0" y="14172"/>
                </a:cubicBezTo>
                <a:cubicBezTo>
                  <a:pt x="2052" y="18626"/>
                  <a:pt x="4625" y="21146"/>
                  <a:pt x="7299" y="21323"/>
                </a:cubicBezTo>
                <a:cubicBezTo>
                  <a:pt x="9674" y="21480"/>
                  <a:pt x="12013" y="19772"/>
                  <a:pt x="14005" y="16412"/>
                </a:cubicBezTo>
                <a:cubicBezTo>
                  <a:pt x="15042" y="14662"/>
                  <a:pt x="15967" y="12488"/>
                  <a:pt x="17036" y="10870"/>
                </a:cubicBezTo>
                <a:cubicBezTo>
                  <a:pt x="18421" y="8774"/>
                  <a:pt x="19997" y="7680"/>
                  <a:pt x="21600" y="7701"/>
                </a:cubicBezTo>
                <a:close/>
              </a:path>
            </a:pathLst>
          </a:custGeom>
          <a:solidFill>
            <a:srgbClr val="776D64"/>
          </a:solidFill>
          <a:ln w="12700">
            <a:miter lim="400000"/>
          </a:ln>
          <a:effectLst/>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2400"/>
            </a:pPr>
            <a:endParaRPr kumimoji="0" sz="2400" b="0" i="0" u="none" strike="noStrike" kern="1200" cap="none" spc="0" normalizeH="0" baseline="0" noProof="0">
              <a:ln>
                <a:noFill/>
              </a:ln>
              <a:solidFill>
                <a:prstClr val="black"/>
              </a:solidFill>
              <a:effectLst/>
              <a:uLnTx/>
              <a:uFillTx/>
              <a:latin typeface="Roboto Condensed"/>
              <a:ea typeface="+mn-ea"/>
              <a:cs typeface="+mn-cs"/>
            </a:endParaRPr>
          </a:p>
        </p:txBody>
      </p:sp>
      <p:sp>
        <p:nvSpPr>
          <p:cNvPr id="15" name="Slide Number Placeholder 5"/>
          <p:cNvSpPr txBox="1"/>
          <p:nvPr userDrawn="1"/>
        </p:nvSpPr>
        <p:spPr>
          <a:xfrm>
            <a:off x="8781301" y="187560"/>
            <a:ext cx="280730" cy="246221"/>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900" b="0" i="0" u="none" strike="noStrike" kern="1200" cap="none" spc="0" normalizeH="0" baseline="0" noProof="0" smtClean="0">
                <a:ln>
                  <a:noFill/>
                </a:ln>
                <a:solidFill>
                  <a:prstClr val="white">
                    <a:alpha val="50000"/>
                  </a:prstClr>
                </a:solidFill>
                <a:effectLst/>
                <a:uLnTx/>
                <a:uFillTx/>
                <a:latin typeface="Lato Regular"/>
                <a:ea typeface="Open Sans Light" panose="020B0306030504020204" pitchFamily="34" charset="0"/>
                <a:cs typeface="Lato Regular"/>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alpha val="50000"/>
                </a:prstClr>
              </a:solidFill>
              <a:effectLst/>
              <a:uLnTx/>
              <a:uFillTx/>
              <a:latin typeface="Lato Regular"/>
              <a:ea typeface="Open Sans Light" panose="020B0306030504020204" pitchFamily="34" charset="0"/>
              <a:cs typeface="Lato Regular"/>
            </a:endParaRPr>
          </a:p>
        </p:txBody>
      </p:sp>
    </p:spTree>
    <p:extLst>
      <p:ext uri="{BB962C8B-B14F-4D97-AF65-F5344CB8AC3E}">
        <p14:creationId xmlns:p14="http://schemas.microsoft.com/office/powerpoint/2010/main" val="137933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10" presetClass="entr" presetSubtype="0" fill="hold" grpId="0" nodeType="withEffect">
                                  <p:stCondLst>
                                    <p:cond delay="25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par>
                                <p:cTn id="14" presetID="2" presetClass="entr" presetSubtype="2"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0" grpId="0" animBg="1"/>
    </p:bldLst>
  </p:timing>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Tree>
    <p:extLst>
      <p:ext uri="{BB962C8B-B14F-4D97-AF65-F5344CB8AC3E}">
        <p14:creationId xmlns:p14="http://schemas.microsoft.com/office/powerpoint/2010/main" val="254558286"/>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userDrawn="1">
  <p:cSld name="74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13" name="Picture Placeholder 2"/>
          <p:cNvSpPr>
            <a:spLocks noGrp="1"/>
          </p:cNvSpPr>
          <p:nvPr>
            <p:ph type="pic" sz="quarter" idx="11" hasCustomPrompt="1"/>
          </p:nvPr>
        </p:nvSpPr>
        <p:spPr>
          <a:xfrm>
            <a:off x="1924124" y="2441900"/>
            <a:ext cx="1775587" cy="1113432"/>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2" hasCustomPrompt="1"/>
          </p:nvPr>
        </p:nvSpPr>
        <p:spPr>
          <a:xfrm>
            <a:off x="3322795" y="1571320"/>
            <a:ext cx="2512521" cy="1415519"/>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5" name="Picture Placeholder 2"/>
          <p:cNvSpPr>
            <a:spLocks noGrp="1"/>
          </p:cNvSpPr>
          <p:nvPr>
            <p:ph type="pic" sz="quarter" idx="13" hasCustomPrompt="1"/>
          </p:nvPr>
        </p:nvSpPr>
        <p:spPr>
          <a:xfrm>
            <a:off x="5712578" y="2734375"/>
            <a:ext cx="649120" cy="857051"/>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4" hasCustomPrompt="1"/>
          </p:nvPr>
        </p:nvSpPr>
        <p:spPr>
          <a:xfrm>
            <a:off x="6265444" y="3009591"/>
            <a:ext cx="346412" cy="623946"/>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634435432"/>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73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5" name="Picture Placeholder 2"/>
          <p:cNvSpPr>
            <a:spLocks noGrp="1"/>
          </p:cNvSpPr>
          <p:nvPr>
            <p:ph type="pic" sz="quarter" idx="11" hasCustomPrompt="1"/>
          </p:nvPr>
        </p:nvSpPr>
        <p:spPr>
          <a:xfrm>
            <a:off x="0" y="0"/>
            <a:ext cx="2337956"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1" name="Slide Number Placeholder 5"/>
          <p:cNvSpPr txBox="1"/>
          <p:nvPr userDrawn="1"/>
        </p:nvSpPr>
        <p:spPr>
          <a:xfrm>
            <a:off x="2337956" y="348054"/>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2901786" y="775467"/>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1199085479"/>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69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6" name="Picture Placeholder 11"/>
          <p:cNvSpPr>
            <a:spLocks noGrp="1"/>
          </p:cNvSpPr>
          <p:nvPr>
            <p:ph type="pic" sz="quarter" idx="12" hasCustomPrompt="1"/>
          </p:nvPr>
        </p:nvSpPr>
        <p:spPr>
          <a:xfrm>
            <a:off x="3092481" y="1012088"/>
            <a:ext cx="3254286" cy="3254286"/>
          </a:xfrm>
          <a:custGeom>
            <a:avLst/>
            <a:gdLst>
              <a:gd name="connsiteX0" fmla="*/ 897241 w 4999205"/>
              <a:gd name="connsiteY0" fmla="*/ 349012 h 2498048"/>
              <a:gd name="connsiteX1" fmla="*/ 1794482 w 4999205"/>
              <a:gd name="connsiteY1" fmla="*/ 1246253 h 2498048"/>
              <a:gd name="connsiteX2" fmla="*/ 897241 w 4999205"/>
              <a:gd name="connsiteY2" fmla="*/ 2143494 h 2498048"/>
              <a:gd name="connsiteX3" fmla="*/ 0 w 4999205"/>
              <a:gd name="connsiteY3" fmla="*/ 1246253 h 2498048"/>
              <a:gd name="connsiteX4" fmla="*/ 897241 w 4999205"/>
              <a:gd name="connsiteY4" fmla="*/ 349012 h 2498048"/>
              <a:gd name="connsiteX5" fmla="*/ 3750181 w 4999205"/>
              <a:gd name="connsiteY5" fmla="*/ 0 h 2498048"/>
              <a:gd name="connsiteX6" fmla="*/ 4277993 w 4999205"/>
              <a:gd name="connsiteY6" fmla="*/ 218627 h 2498048"/>
              <a:gd name="connsiteX7" fmla="*/ 4780578 w 4999205"/>
              <a:gd name="connsiteY7" fmla="*/ 721212 h 2498048"/>
              <a:gd name="connsiteX8" fmla="*/ 4780578 w 4999205"/>
              <a:gd name="connsiteY8" fmla="*/ 1776836 h 2498048"/>
              <a:gd name="connsiteX9" fmla="*/ 4277993 w 4999205"/>
              <a:gd name="connsiteY9" fmla="*/ 2279421 h 2498048"/>
              <a:gd name="connsiteX10" fmla="*/ 3222369 w 4999205"/>
              <a:gd name="connsiteY10" fmla="*/ 2279421 h 2498048"/>
              <a:gd name="connsiteX11" fmla="*/ 2719785 w 4999205"/>
              <a:gd name="connsiteY11" fmla="*/ 1776836 h 2498048"/>
              <a:gd name="connsiteX12" fmla="*/ 2719785 w 4999205"/>
              <a:gd name="connsiteY12" fmla="*/ 721212 h 2498048"/>
              <a:gd name="connsiteX13" fmla="*/ 3222369 w 4999205"/>
              <a:gd name="connsiteY13" fmla="*/ 218627 h 2498048"/>
              <a:gd name="connsiteX14" fmla="*/ 3750181 w 4999205"/>
              <a:gd name="connsiteY14" fmla="*/ 0 h 2498048"/>
              <a:gd name="connsiteX0-1" fmla="*/ 24941 w 5024146"/>
              <a:gd name="connsiteY0-2" fmla="*/ 1246253 h 2498048"/>
              <a:gd name="connsiteX1-3" fmla="*/ 1819423 w 5024146"/>
              <a:gd name="connsiteY1-4" fmla="*/ 1246253 h 2498048"/>
              <a:gd name="connsiteX2-5" fmla="*/ 922182 w 5024146"/>
              <a:gd name="connsiteY2-6" fmla="*/ 2143494 h 2498048"/>
              <a:gd name="connsiteX3-7" fmla="*/ 24941 w 5024146"/>
              <a:gd name="connsiteY3-8" fmla="*/ 1246253 h 2498048"/>
              <a:gd name="connsiteX4-9" fmla="*/ 3775122 w 5024146"/>
              <a:gd name="connsiteY4-10" fmla="*/ 0 h 2498048"/>
              <a:gd name="connsiteX5-11" fmla="*/ 4302934 w 5024146"/>
              <a:gd name="connsiteY5-12" fmla="*/ 218627 h 2498048"/>
              <a:gd name="connsiteX6-13" fmla="*/ 4805519 w 5024146"/>
              <a:gd name="connsiteY6-14" fmla="*/ 721212 h 2498048"/>
              <a:gd name="connsiteX7-15" fmla="*/ 4805519 w 5024146"/>
              <a:gd name="connsiteY7-16" fmla="*/ 1776836 h 2498048"/>
              <a:gd name="connsiteX8-17" fmla="*/ 4302934 w 5024146"/>
              <a:gd name="connsiteY8-18" fmla="*/ 2279421 h 2498048"/>
              <a:gd name="connsiteX9-19" fmla="*/ 3247310 w 5024146"/>
              <a:gd name="connsiteY9-20" fmla="*/ 2279421 h 2498048"/>
              <a:gd name="connsiteX10-21" fmla="*/ 2744726 w 5024146"/>
              <a:gd name="connsiteY10-22" fmla="*/ 1776836 h 2498048"/>
              <a:gd name="connsiteX11-23" fmla="*/ 2744726 w 5024146"/>
              <a:gd name="connsiteY11-24" fmla="*/ 721212 h 2498048"/>
              <a:gd name="connsiteX12-25" fmla="*/ 3247310 w 5024146"/>
              <a:gd name="connsiteY12-26" fmla="*/ 218627 h 2498048"/>
              <a:gd name="connsiteX13-27" fmla="*/ 3775122 w 5024146"/>
              <a:gd name="connsiteY13-28" fmla="*/ 0 h 2498048"/>
              <a:gd name="connsiteX0-29" fmla="*/ 24941 w 5024146"/>
              <a:gd name="connsiteY0-30" fmla="*/ 1246253 h 2498048"/>
              <a:gd name="connsiteX1-31" fmla="*/ 922182 w 5024146"/>
              <a:gd name="connsiteY1-32" fmla="*/ 2143494 h 2498048"/>
              <a:gd name="connsiteX2-33" fmla="*/ 24941 w 5024146"/>
              <a:gd name="connsiteY2-34" fmla="*/ 1246253 h 2498048"/>
              <a:gd name="connsiteX3-35" fmla="*/ 3775122 w 5024146"/>
              <a:gd name="connsiteY3-36" fmla="*/ 0 h 2498048"/>
              <a:gd name="connsiteX4-37" fmla="*/ 4302934 w 5024146"/>
              <a:gd name="connsiteY4-38" fmla="*/ 218627 h 2498048"/>
              <a:gd name="connsiteX5-39" fmla="*/ 4805519 w 5024146"/>
              <a:gd name="connsiteY5-40" fmla="*/ 721212 h 2498048"/>
              <a:gd name="connsiteX6-41" fmla="*/ 4805519 w 5024146"/>
              <a:gd name="connsiteY6-42" fmla="*/ 1776836 h 2498048"/>
              <a:gd name="connsiteX7-43" fmla="*/ 4302934 w 5024146"/>
              <a:gd name="connsiteY7-44" fmla="*/ 2279421 h 2498048"/>
              <a:gd name="connsiteX8-45" fmla="*/ 3247310 w 5024146"/>
              <a:gd name="connsiteY8-46" fmla="*/ 2279421 h 2498048"/>
              <a:gd name="connsiteX9-47" fmla="*/ 2744726 w 5024146"/>
              <a:gd name="connsiteY9-48" fmla="*/ 1776836 h 2498048"/>
              <a:gd name="connsiteX10-49" fmla="*/ 2744726 w 5024146"/>
              <a:gd name="connsiteY10-50" fmla="*/ 721212 h 2498048"/>
              <a:gd name="connsiteX11-51" fmla="*/ 3247310 w 5024146"/>
              <a:gd name="connsiteY11-52" fmla="*/ 218627 h 2498048"/>
              <a:gd name="connsiteX12-53" fmla="*/ 3775122 w 5024146"/>
              <a:gd name="connsiteY12-54" fmla="*/ 0 h 2498048"/>
              <a:gd name="connsiteX0-55" fmla="*/ 1249024 w 2498048"/>
              <a:gd name="connsiteY0-56" fmla="*/ 0 h 2498048"/>
              <a:gd name="connsiteX1-57" fmla="*/ 1776836 w 2498048"/>
              <a:gd name="connsiteY1-58" fmla="*/ 218627 h 2498048"/>
              <a:gd name="connsiteX2-59" fmla="*/ 2279421 w 2498048"/>
              <a:gd name="connsiteY2-60" fmla="*/ 721212 h 2498048"/>
              <a:gd name="connsiteX3-61" fmla="*/ 2279421 w 2498048"/>
              <a:gd name="connsiteY3-62" fmla="*/ 1776836 h 2498048"/>
              <a:gd name="connsiteX4-63" fmla="*/ 1776836 w 2498048"/>
              <a:gd name="connsiteY4-64" fmla="*/ 2279421 h 2498048"/>
              <a:gd name="connsiteX5-65" fmla="*/ 721212 w 2498048"/>
              <a:gd name="connsiteY5-66" fmla="*/ 2279421 h 2498048"/>
              <a:gd name="connsiteX6-67" fmla="*/ 218628 w 2498048"/>
              <a:gd name="connsiteY6-68" fmla="*/ 1776836 h 2498048"/>
              <a:gd name="connsiteX7-69" fmla="*/ 218628 w 2498048"/>
              <a:gd name="connsiteY7-70" fmla="*/ 721212 h 2498048"/>
              <a:gd name="connsiteX8-71" fmla="*/ 721212 w 2498048"/>
              <a:gd name="connsiteY8-72" fmla="*/ 218627 h 2498048"/>
              <a:gd name="connsiteX9-73" fmla="*/ 1249024 w 2498048"/>
              <a:gd name="connsiteY9-74" fmla="*/ 0 h 249804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498048" h="2498048">
                <a:moveTo>
                  <a:pt x="1249024" y="0"/>
                </a:moveTo>
                <a:cubicBezTo>
                  <a:pt x="1440055" y="0"/>
                  <a:pt x="1631085" y="72876"/>
                  <a:pt x="1776836" y="218627"/>
                </a:cubicBezTo>
                <a:lnTo>
                  <a:pt x="2279421" y="721212"/>
                </a:lnTo>
                <a:cubicBezTo>
                  <a:pt x="2570924" y="1012715"/>
                  <a:pt x="2570924" y="1485334"/>
                  <a:pt x="2279421" y="1776836"/>
                </a:cubicBezTo>
                <a:lnTo>
                  <a:pt x="1776836" y="2279421"/>
                </a:lnTo>
                <a:cubicBezTo>
                  <a:pt x="1485334" y="2570924"/>
                  <a:pt x="1012715" y="2570924"/>
                  <a:pt x="721212" y="2279421"/>
                </a:cubicBezTo>
                <a:lnTo>
                  <a:pt x="218628" y="1776836"/>
                </a:lnTo>
                <a:cubicBezTo>
                  <a:pt x="-72875" y="1485334"/>
                  <a:pt x="-72875" y="1012715"/>
                  <a:pt x="218628" y="721212"/>
                </a:cubicBezTo>
                <a:lnTo>
                  <a:pt x="721212" y="218627"/>
                </a:lnTo>
                <a:cubicBezTo>
                  <a:pt x="866963" y="72876"/>
                  <a:pt x="1057994" y="0"/>
                  <a:pt x="1249024" y="0"/>
                </a:cubicBezTo>
                <a:close/>
              </a:path>
            </a:pathLst>
          </a:cu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305113515"/>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92_Title Slide">
    <p:spTree>
      <p:nvGrpSpPr>
        <p:cNvPr id="1" name=""/>
        <p:cNvGrpSpPr/>
        <p:nvPr/>
      </p:nvGrpSpPr>
      <p:grpSpPr>
        <a:xfrm>
          <a:off x="0" y="0"/>
          <a:ext cx="0" cy="0"/>
          <a:chOff x="0" y="0"/>
          <a:chExt cx="0" cy="0"/>
        </a:xfrm>
      </p:grpSpPr>
      <p:sp>
        <p:nvSpPr>
          <p:cNvPr id="8" name="Picture Placeholder 7"/>
          <p:cNvSpPr>
            <a:spLocks noGrp="1"/>
          </p:cNvSpPr>
          <p:nvPr>
            <p:ph type="pic" sz="quarter" idx="12" hasCustomPrompt="1"/>
          </p:nvPr>
        </p:nvSpPr>
        <p:spPr>
          <a:xfrm>
            <a:off x="2426397" y="278523"/>
            <a:ext cx="4586454" cy="4586454"/>
          </a:xfrm>
          <a:custGeom>
            <a:avLst/>
            <a:gdLst>
              <a:gd name="connsiteX0" fmla="*/ 1277912 w 2555824"/>
              <a:gd name="connsiteY0" fmla="*/ 201629 h 2555824"/>
              <a:gd name="connsiteX1" fmla="*/ 201629 w 2555824"/>
              <a:gd name="connsiteY1" fmla="*/ 1277912 h 2555824"/>
              <a:gd name="connsiteX2" fmla="*/ 1277912 w 2555824"/>
              <a:gd name="connsiteY2" fmla="*/ 2354195 h 2555824"/>
              <a:gd name="connsiteX3" fmla="*/ 2354195 w 2555824"/>
              <a:gd name="connsiteY3" fmla="*/ 1277912 h 2555824"/>
              <a:gd name="connsiteX4" fmla="*/ 1277912 w 2555824"/>
              <a:gd name="connsiteY4" fmla="*/ 201629 h 2555824"/>
              <a:gd name="connsiteX5" fmla="*/ 1277912 w 2555824"/>
              <a:gd name="connsiteY5" fmla="*/ 0 h 2555824"/>
              <a:gd name="connsiteX6" fmla="*/ 2555824 w 2555824"/>
              <a:gd name="connsiteY6" fmla="*/ 1277912 h 2555824"/>
              <a:gd name="connsiteX7" fmla="*/ 1277912 w 2555824"/>
              <a:gd name="connsiteY7" fmla="*/ 2555824 h 2555824"/>
              <a:gd name="connsiteX8" fmla="*/ 0 w 2555824"/>
              <a:gd name="connsiteY8" fmla="*/ 1277912 h 2555824"/>
              <a:gd name="connsiteX9" fmla="*/ 1277912 w 2555824"/>
              <a:gd name="connsiteY9" fmla="*/ 0 h 2555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5824" h="2555824">
                <a:moveTo>
                  <a:pt x="1277912" y="201629"/>
                </a:moveTo>
                <a:cubicBezTo>
                  <a:pt x="683497" y="201629"/>
                  <a:pt x="201629" y="683497"/>
                  <a:pt x="201629" y="1277912"/>
                </a:cubicBezTo>
                <a:cubicBezTo>
                  <a:pt x="201629" y="1872327"/>
                  <a:pt x="683497" y="2354195"/>
                  <a:pt x="1277912" y="2354195"/>
                </a:cubicBezTo>
                <a:cubicBezTo>
                  <a:pt x="1872327" y="2354195"/>
                  <a:pt x="2354195" y="1872327"/>
                  <a:pt x="2354195" y="1277912"/>
                </a:cubicBezTo>
                <a:cubicBezTo>
                  <a:pt x="2354195" y="683497"/>
                  <a:pt x="1872327" y="201629"/>
                  <a:pt x="1277912" y="201629"/>
                </a:cubicBezTo>
                <a:close/>
                <a:moveTo>
                  <a:pt x="1277912" y="0"/>
                </a:moveTo>
                <a:cubicBezTo>
                  <a:pt x="1983683" y="0"/>
                  <a:pt x="2555824" y="572141"/>
                  <a:pt x="2555824" y="1277912"/>
                </a:cubicBezTo>
                <a:cubicBezTo>
                  <a:pt x="2555824" y="1983683"/>
                  <a:pt x="1983683" y="2555824"/>
                  <a:pt x="1277912" y="2555824"/>
                </a:cubicBezTo>
                <a:cubicBezTo>
                  <a:pt x="572141" y="2555824"/>
                  <a:pt x="0" y="1983683"/>
                  <a:pt x="0" y="1277912"/>
                </a:cubicBezTo>
                <a:cubicBezTo>
                  <a:pt x="0" y="572141"/>
                  <a:pt x="572141" y="0"/>
                  <a:pt x="1277912" y="0"/>
                </a:cubicBezTo>
                <a:close/>
              </a:path>
            </a:pathLst>
          </a:custGeom>
          <a:pattFill prst="pct5">
            <a:fgClr>
              <a:schemeClr val="tx1"/>
            </a:fgClr>
            <a:bgClr>
              <a:schemeClr val="bg1">
                <a:lumMod val="85000"/>
              </a:schemeClr>
            </a:bgClr>
          </a:pattFill>
          <a:effectLst>
            <a:outerShdw blurRad="381000" dist="254000" dir="5400000" algn="t" rotWithShape="0">
              <a:prstClr val="black">
                <a:alpha val="10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71436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68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12" name="Picture Placeholder 11"/>
          <p:cNvSpPr>
            <a:spLocks noGrp="1"/>
          </p:cNvSpPr>
          <p:nvPr>
            <p:ph type="pic" sz="quarter" idx="12" hasCustomPrompt="1"/>
          </p:nvPr>
        </p:nvSpPr>
        <p:spPr>
          <a:xfrm>
            <a:off x="3635231" y="1635183"/>
            <a:ext cx="1873536" cy="1873536"/>
          </a:xfrm>
          <a:custGeom>
            <a:avLst/>
            <a:gdLst>
              <a:gd name="connsiteX0" fmla="*/ 897241 w 4999205"/>
              <a:gd name="connsiteY0" fmla="*/ 349012 h 2498048"/>
              <a:gd name="connsiteX1" fmla="*/ 1794482 w 4999205"/>
              <a:gd name="connsiteY1" fmla="*/ 1246253 h 2498048"/>
              <a:gd name="connsiteX2" fmla="*/ 897241 w 4999205"/>
              <a:gd name="connsiteY2" fmla="*/ 2143494 h 2498048"/>
              <a:gd name="connsiteX3" fmla="*/ 0 w 4999205"/>
              <a:gd name="connsiteY3" fmla="*/ 1246253 h 2498048"/>
              <a:gd name="connsiteX4" fmla="*/ 897241 w 4999205"/>
              <a:gd name="connsiteY4" fmla="*/ 349012 h 2498048"/>
              <a:gd name="connsiteX5" fmla="*/ 3750181 w 4999205"/>
              <a:gd name="connsiteY5" fmla="*/ 0 h 2498048"/>
              <a:gd name="connsiteX6" fmla="*/ 4277993 w 4999205"/>
              <a:gd name="connsiteY6" fmla="*/ 218627 h 2498048"/>
              <a:gd name="connsiteX7" fmla="*/ 4780578 w 4999205"/>
              <a:gd name="connsiteY7" fmla="*/ 721212 h 2498048"/>
              <a:gd name="connsiteX8" fmla="*/ 4780578 w 4999205"/>
              <a:gd name="connsiteY8" fmla="*/ 1776836 h 2498048"/>
              <a:gd name="connsiteX9" fmla="*/ 4277993 w 4999205"/>
              <a:gd name="connsiteY9" fmla="*/ 2279421 h 2498048"/>
              <a:gd name="connsiteX10" fmla="*/ 3222369 w 4999205"/>
              <a:gd name="connsiteY10" fmla="*/ 2279421 h 2498048"/>
              <a:gd name="connsiteX11" fmla="*/ 2719785 w 4999205"/>
              <a:gd name="connsiteY11" fmla="*/ 1776836 h 2498048"/>
              <a:gd name="connsiteX12" fmla="*/ 2719785 w 4999205"/>
              <a:gd name="connsiteY12" fmla="*/ 721212 h 2498048"/>
              <a:gd name="connsiteX13" fmla="*/ 3222369 w 4999205"/>
              <a:gd name="connsiteY13" fmla="*/ 218627 h 2498048"/>
              <a:gd name="connsiteX14" fmla="*/ 3750181 w 4999205"/>
              <a:gd name="connsiteY14" fmla="*/ 0 h 2498048"/>
              <a:gd name="connsiteX0-1" fmla="*/ 24941 w 5024146"/>
              <a:gd name="connsiteY0-2" fmla="*/ 1246253 h 2498048"/>
              <a:gd name="connsiteX1-3" fmla="*/ 1819423 w 5024146"/>
              <a:gd name="connsiteY1-4" fmla="*/ 1246253 h 2498048"/>
              <a:gd name="connsiteX2-5" fmla="*/ 922182 w 5024146"/>
              <a:gd name="connsiteY2-6" fmla="*/ 2143494 h 2498048"/>
              <a:gd name="connsiteX3-7" fmla="*/ 24941 w 5024146"/>
              <a:gd name="connsiteY3-8" fmla="*/ 1246253 h 2498048"/>
              <a:gd name="connsiteX4-9" fmla="*/ 3775122 w 5024146"/>
              <a:gd name="connsiteY4-10" fmla="*/ 0 h 2498048"/>
              <a:gd name="connsiteX5-11" fmla="*/ 4302934 w 5024146"/>
              <a:gd name="connsiteY5-12" fmla="*/ 218627 h 2498048"/>
              <a:gd name="connsiteX6-13" fmla="*/ 4805519 w 5024146"/>
              <a:gd name="connsiteY6-14" fmla="*/ 721212 h 2498048"/>
              <a:gd name="connsiteX7-15" fmla="*/ 4805519 w 5024146"/>
              <a:gd name="connsiteY7-16" fmla="*/ 1776836 h 2498048"/>
              <a:gd name="connsiteX8-17" fmla="*/ 4302934 w 5024146"/>
              <a:gd name="connsiteY8-18" fmla="*/ 2279421 h 2498048"/>
              <a:gd name="connsiteX9-19" fmla="*/ 3247310 w 5024146"/>
              <a:gd name="connsiteY9-20" fmla="*/ 2279421 h 2498048"/>
              <a:gd name="connsiteX10-21" fmla="*/ 2744726 w 5024146"/>
              <a:gd name="connsiteY10-22" fmla="*/ 1776836 h 2498048"/>
              <a:gd name="connsiteX11-23" fmla="*/ 2744726 w 5024146"/>
              <a:gd name="connsiteY11-24" fmla="*/ 721212 h 2498048"/>
              <a:gd name="connsiteX12-25" fmla="*/ 3247310 w 5024146"/>
              <a:gd name="connsiteY12-26" fmla="*/ 218627 h 2498048"/>
              <a:gd name="connsiteX13-27" fmla="*/ 3775122 w 5024146"/>
              <a:gd name="connsiteY13-28" fmla="*/ 0 h 2498048"/>
              <a:gd name="connsiteX0-29" fmla="*/ 24941 w 5024146"/>
              <a:gd name="connsiteY0-30" fmla="*/ 1246253 h 2498048"/>
              <a:gd name="connsiteX1-31" fmla="*/ 922182 w 5024146"/>
              <a:gd name="connsiteY1-32" fmla="*/ 2143494 h 2498048"/>
              <a:gd name="connsiteX2-33" fmla="*/ 24941 w 5024146"/>
              <a:gd name="connsiteY2-34" fmla="*/ 1246253 h 2498048"/>
              <a:gd name="connsiteX3-35" fmla="*/ 3775122 w 5024146"/>
              <a:gd name="connsiteY3-36" fmla="*/ 0 h 2498048"/>
              <a:gd name="connsiteX4-37" fmla="*/ 4302934 w 5024146"/>
              <a:gd name="connsiteY4-38" fmla="*/ 218627 h 2498048"/>
              <a:gd name="connsiteX5-39" fmla="*/ 4805519 w 5024146"/>
              <a:gd name="connsiteY5-40" fmla="*/ 721212 h 2498048"/>
              <a:gd name="connsiteX6-41" fmla="*/ 4805519 w 5024146"/>
              <a:gd name="connsiteY6-42" fmla="*/ 1776836 h 2498048"/>
              <a:gd name="connsiteX7-43" fmla="*/ 4302934 w 5024146"/>
              <a:gd name="connsiteY7-44" fmla="*/ 2279421 h 2498048"/>
              <a:gd name="connsiteX8-45" fmla="*/ 3247310 w 5024146"/>
              <a:gd name="connsiteY8-46" fmla="*/ 2279421 h 2498048"/>
              <a:gd name="connsiteX9-47" fmla="*/ 2744726 w 5024146"/>
              <a:gd name="connsiteY9-48" fmla="*/ 1776836 h 2498048"/>
              <a:gd name="connsiteX10-49" fmla="*/ 2744726 w 5024146"/>
              <a:gd name="connsiteY10-50" fmla="*/ 721212 h 2498048"/>
              <a:gd name="connsiteX11-51" fmla="*/ 3247310 w 5024146"/>
              <a:gd name="connsiteY11-52" fmla="*/ 218627 h 2498048"/>
              <a:gd name="connsiteX12-53" fmla="*/ 3775122 w 5024146"/>
              <a:gd name="connsiteY12-54" fmla="*/ 0 h 2498048"/>
              <a:gd name="connsiteX0-55" fmla="*/ 1249024 w 2498048"/>
              <a:gd name="connsiteY0-56" fmla="*/ 0 h 2498048"/>
              <a:gd name="connsiteX1-57" fmla="*/ 1776836 w 2498048"/>
              <a:gd name="connsiteY1-58" fmla="*/ 218627 h 2498048"/>
              <a:gd name="connsiteX2-59" fmla="*/ 2279421 w 2498048"/>
              <a:gd name="connsiteY2-60" fmla="*/ 721212 h 2498048"/>
              <a:gd name="connsiteX3-61" fmla="*/ 2279421 w 2498048"/>
              <a:gd name="connsiteY3-62" fmla="*/ 1776836 h 2498048"/>
              <a:gd name="connsiteX4-63" fmla="*/ 1776836 w 2498048"/>
              <a:gd name="connsiteY4-64" fmla="*/ 2279421 h 2498048"/>
              <a:gd name="connsiteX5-65" fmla="*/ 721212 w 2498048"/>
              <a:gd name="connsiteY5-66" fmla="*/ 2279421 h 2498048"/>
              <a:gd name="connsiteX6-67" fmla="*/ 218628 w 2498048"/>
              <a:gd name="connsiteY6-68" fmla="*/ 1776836 h 2498048"/>
              <a:gd name="connsiteX7-69" fmla="*/ 218628 w 2498048"/>
              <a:gd name="connsiteY7-70" fmla="*/ 721212 h 2498048"/>
              <a:gd name="connsiteX8-71" fmla="*/ 721212 w 2498048"/>
              <a:gd name="connsiteY8-72" fmla="*/ 218627 h 2498048"/>
              <a:gd name="connsiteX9-73" fmla="*/ 1249024 w 2498048"/>
              <a:gd name="connsiteY9-74" fmla="*/ 0 h 249804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498048" h="2498048">
                <a:moveTo>
                  <a:pt x="1249024" y="0"/>
                </a:moveTo>
                <a:cubicBezTo>
                  <a:pt x="1440055" y="0"/>
                  <a:pt x="1631085" y="72876"/>
                  <a:pt x="1776836" y="218627"/>
                </a:cubicBezTo>
                <a:lnTo>
                  <a:pt x="2279421" y="721212"/>
                </a:lnTo>
                <a:cubicBezTo>
                  <a:pt x="2570924" y="1012715"/>
                  <a:pt x="2570924" y="1485334"/>
                  <a:pt x="2279421" y="1776836"/>
                </a:cubicBezTo>
                <a:lnTo>
                  <a:pt x="1776836" y="2279421"/>
                </a:lnTo>
                <a:cubicBezTo>
                  <a:pt x="1485334" y="2570924"/>
                  <a:pt x="1012715" y="2570924"/>
                  <a:pt x="721212" y="2279421"/>
                </a:cubicBezTo>
                <a:lnTo>
                  <a:pt x="218628" y="1776836"/>
                </a:lnTo>
                <a:cubicBezTo>
                  <a:pt x="-72875" y="1485334"/>
                  <a:pt x="-72875" y="1012715"/>
                  <a:pt x="218628" y="721212"/>
                </a:cubicBezTo>
                <a:lnTo>
                  <a:pt x="721212" y="218627"/>
                </a:lnTo>
                <a:cubicBezTo>
                  <a:pt x="866963" y="72876"/>
                  <a:pt x="1057994" y="0"/>
                  <a:pt x="1249024" y="0"/>
                </a:cubicBezTo>
                <a:close/>
              </a:path>
            </a:pathLst>
          </a:cu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34113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concept image 1">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2401917" y="646963"/>
            <a:ext cx="5959095" cy="2267333"/>
          </a:xfrm>
          <a:custGeom>
            <a:avLst/>
            <a:gdLst/>
            <a:ahLst/>
            <a:cxnLst/>
            <a:rect l="l" t="t" r="r" b="b"/>
            <a:pathLst>
              <a:path w="5959095" h="2267333">
                <a:moveTo>
                  <a:pt x="3854053" y="956"/>
                </a:moveTo>
                <a:cubicBezTo>
                  <a:pt x="4216422" y="10827"/>
                  <a:pt x="4569709" y="96467"/>
                  <a:pt x="4903563" y="224341"/>
                </a:cubicBezTo>
                <a:cubicBezTo>
                  <a:pt x="5279041" y="368144"/>
                  <a:pt x="5635208" y="567214"/>
                  <a:pt x="5959095" y="818471"/>
                </a:cubicBezTo>
                <a:cubicBezTo>
                  <a:pt x="5516853" y="816239"/>
                  <a:pt x="5082060" y="932514"/>
                  <a:pt x="4699961" y="1155287"/>
                </a:cubicBezTo>
                <a:cubicBezTo>
                  <a:pt x="4405041" y="1327255"/>
                  <a:pt x="4149848" y="1558317"/>
                  <a:pt x="3863756" y="1744315"/>
                </a:cubicBezTo>
                <a:cubicBezTo>
                  <a:pt x="3314195" y="2101431"/>
                  <a:pt x="2668902" y="2282965"/>
                  <a:pt x="2013678" y="2266278"/>
                </a:cubicBezTo>
                <a:cubicBezTo>
                  <a:pt x="1275964" y="2247466"/>
                  <a:pt x="566114" y="1979629"/>
                  <a:pt x="0" y="1506238"/>
                </a:cubicBezTo>
                <a:cubicBezTo>
                  <a:pt x="322233" y="1488276"/>
                  <a:pt x="638120" y="1416746"/>
                  <a:pt x="935247" y="1295582"/>
                </a:cubicBezTo>
                <a:cubicBezTo>
                  <a:pt x="1226581" y="1176756"/>
                  <a:pt x="1496395" y="1011590"/>
                  <a:pt x="1756554" y="831757"/>
                </a:cubicBezTo>
                <a:cubicBezTo>
                  <a:pt x="1979192" y="677750"/>
                  <a:pt x="2194658" y="513009"/>
                  <a:pt x="2429435" y="378028"/>
                </a:cubicBezTo>
                <a:cubicBezTo>
                  <a:pt x="2817604" y="154937"/>
                  <a:pt x="3250742" y="16661"/>
                  <a:pt x="3698226" y="1462"/>
                </a:cubicBezTo>
                <a:cubicBezTo>
                  <a:pt x="3750333" y="-318"/>
                  <a:pt x="3802286" y="-454"/>
                  <a:pt x="3854053" y="956"/>
                </a:cubicBezTo>
                <a:close/>
              </a:path>
            </a:pathLst>
          </a:cu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4" name="Shape 33"/>
          <p:cNvSpPr/>
          <p:nvPr userDrawn="1"/>
        </p:nvSpPr>
        <p:spPr>
          <a:xfrm>
            <a:off x="1778727" y="584408"/>
            <a:ext cx="2136904" cy="1292505"/>
          </a:xfrm>
          <a:custGeom>
            <a:avLst/>
            <a:gdLst/>
            <a:ahLst/>
            <a:cxnLst>
              <a:cxn ang="0">
                <a:pos x="wd2" y="hd2"/>
              </a:cxn>
              <a:cxn ang="5400000">
                <a:pos x="wd2" y="hd2"/>
              </a:cxn>
              <a:cxn ang="10800000">
                <a:pos x="wd2" y="hd2"/>
              </a:cxn>
              <a:cxn ang="16200000">
                <a:pos x="wd2" y="hd2"/>
              </a:cxn>
            </a:cxnLst>
            <a:rect l="0" t="0" r="r" b="b"/>
            <a:pathLst>
              <a:path w="21600" h="21031" extrusionOk="0">
                <a:moveTo>
                  <a:pt x="0" y="2265"/>
                </a:moveTo>
                <a:cubicBezTo>
                  <a:pt x="2985" y="-26"/>
                  <a:pt x="6318" y="-569"/>
                  <a:pt x="9454" y="590"/>
                </a:cubicBezTo>
                <a:cubicBezTo>
                  <a:pt x="12825" y="1836"/>
                  <a:pt x="15806" y="4983"/>
                  <a:pt x="18486" y="8749"/>
                </a:cubicBezTo>
                <a:cubicBezTo>
                  <a:pt x="19581" y="10287"/>
                  <a:pt x="20620" y="11923"/>
                  <a:pt x="21600" y="13650"/>
                </a:cubicBezTo>
                <a:cubicBezTo>
                  <a:pt x="20285" y="15207"/>
                  <a:pt x="18910" y="16631"/>
                  <a:pt x="17485" y="17912"/>
                </a:cubicBezTo>
                <a:cubicBezTo>
                  <a:pt x="16553" y="18750"/>
                  <a:pt x="15597" y="19529"/>
                  <a:pt x="14594" y="20161"/>
                </a:cubicBezTo>
                <a:cubicBezTo>
                  <a:pt x="14065" y="20494"/>
                  <a:pt x="13526" y="20785"/>
                  <a:pt x="12979" y="21031"/>
                </a:cubicBezTo>
                <a:cubicBezTo>
                  <a:pt x="12154" y="15769"/>
                  <a:pt x="10295" y="11076"/>
                  <a:pt x="7680" y="7651"/>
                </a:cubicBezTo>
                <a:cubicBezTo>
                  <a:pt x="5474" y="4760"/>
                  <a:pt x="2817" y="2898"/>
                  <a:pt x="0" y="2265"/>
                </a:cubicBezTo>
                <a:close/>
              </a:path>
            </a:pathLst>
          </a:custGeom>
          <a:solidFill>
            <a:schemeClr val="accent1"/>
          </a:solidFill>
          <a:ln w="12700">
            <a:miter lim="400000"/>
          </a:ln>
        </p:spPr>
        <p:txBody>
          <a:bodyPr lIns="0" tIns="0" rIns="0" bIns="0" anchor="ctr"/>
          <a:lstStyle/>
          <a:p>
            <a:pPr lvl="0">
              <a:defRPr sz="2400"/>
            </a:pPr>
            <a:endParaRPr/>
          </a:p>
        </p:txBody>
      </p:sp>
      <p:sp>
        <p:nvSpPr>
          <p:cNvPr id="15" name="Shape 34"/>
          <p:cNvSpPr/>
          <p:nvPr userDrawn="1"/>
        </p:nvSpPr>
        <p:spPr>
          <a:xfrm>
            <a:off x="4745748" y="1592441"/>
            <a:ext cx="5959095" cy="2267367"/>
          </a:xfrm>
          <a:custGeom>
            <a:avLst/>
            <a:gdLst/>
            <a:ahLst/>
            <a:cxnLst>
              <a:cxn ang="0">
                <a:pos x="wd2" y="hd2"/>
              </a:cxn>
              <a:cxn ang="5400000">
                <a:pos x="wd2" y="hd2"/>
              </a:cxn>
              <a:cxn ang="10800000">
                <a:pos x="wd2" y="hd2"/>
              </a:cxn>
              <a:cxn ang="16200000">
                <a:pos x="wd2" y="hd2"/>
              </a:cxn>
            </a:cxnLst>
            <a:rect l="0" t="0" r="r" b="b"/>
            <a:pathLst>
              <a:path w="21600" h="21333" extrusionOk="0">
                <a:moveTo>
                  <a:pt x="21600" y="7701"/>
                </a:moveTo>
                <a:cubicBezTo>
                  <a:pt x="20426" y="5337"/>
                  <a:pt x="19135" y="3464"/>
                  <a:pt x="17774" y="2111"/>
                </a:cubicBezTo>
                <a:cubicBezTo>
                  <a:pt x="16391" y="736"/>
                  <a:pt x="14916" y="-120"/>
                  <a:pt x="13405" y="14"/>
                </a:cubicBezTo>
                <a:cubicBezTo>
                  <a:pt x="11783" y="157"/>
                  <a:pt x="10213" y="1458"/>
                  <a:pt x="8806" y="3557"/>
                </a:cubicBezTo>
                <a:cubicBezTo>
                  <a:pt x="7955" y="4827"/>
                  <a:pt x="7174" y="6377"/>
                  <a:pt x="6367" y="7826"/>
                </a:cubicBezTo>
                <a:cubicBezTo>
                  <a:pt x="5424" y="9518"/>
                  <a:pt x="4446" y="11072"/>
                  <a:pt x="3390" y="12190"/>
                </a:cubicBezTo>
                <a:cubicBezTo>
                  <a:pt x="2313" y="13330"/>
                  <a:pt x="1168" y="14003"/>
                  <a:pt x="0" y="14172"/>
                </a:cubicBezTo>
                <a:cubicBezTo>
                  <a:pt x="2052" y="18626"/>
                  <a:pt x="4625" y="21146"/>
                  <a:pt x="7299" y="21323"/>
                </a:cubicBezTo>
                <a:cubicBezTo>
                  <a:pt x="9674" y="21480"/>
                  <a:pt x="12013" y="19772"/>
                  <a:pt x="14005" y="16412"/>
                </a:cubicBezTo>
                <a:cubicBezTo>
                  <a:pt x="15042" y="14662"/>
                  <a:pt x="15967" y="12488"/>
                  <a:pt x="17036" y="10870"/>
                </a:cubicBezTo>
                <a:cubicBezTo>
                  <a:pt x="18421" y="8774"/>
                  <a:pt x="19997" y="7680"/>
                  <a:pt x="21600" y="7701"/>
                </a:cubicBezTo>
                <a:close/>
              </a:path>
            </a:pathLst>
          </a:custGeom>
          <a:solidFill>
            <a:schemeClr val="accent2"/>
          </a:solidFill>
          <a:ln w="12700">
            <a:miter lim="400000"/>
          </a:ln>
        </p:spPr>
        <p:txBody>
          <a:bodyPr lIns="0" tIns="0" rIns="0" bIns="0" anchor="ctr"/>
          <a:lstStyle/>
          <a:p>
            <a:pPr lvl="0">
              <a:defRPr sz="2400"/>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nodePh="1">
                                  <p:stCondLst>
                                    <p:cond delay="400"/>
                                  </p:stCondLst>
                                  <p:endCondLst>
                                    <p:cond evt="begin" delay="0">
                                      <p:tn val="8"/>
                                    </p:cond>
                                  </p:end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22" presetClass="entr" presetSubtype="8" fill="hold" grpId="1" nodeType="withEffect">
                                  <p:stCondLst>
                                    <p:cond delay="50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animBg="1"/>
      <p:bldP spid="15" grpId="0" animBg="1"/>
      <p:bldP spid="15" grpId="1" animBg="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rofile team 3">
    <p:spTree>
      <p:nvGrpSpPr>
        <p:cNvPr id="1" name=""/>
        <p:cNvGrpSpPr/>
        <p:nvPr/>
      </p:nvGrpSpPr>
      <p:grpSpPr>
        <a:xfrm>
          <a:off x="0" y="0"/>
          <a:ext cx="0" cy="0"/>
          <a:chOff x="0" y="0"/>
          <a:chExt cx="0" cy="0"/>
        </a:xfrm>
      </p:grpSpPr>
      <p:sp>
        <p:nvSpPr>
          <p:cNvPr id="18" name="Picture Placeholder 2"/>
          <p:cNvSpPr>
            <a:spLocks noGrp="1"/>
          </p:cNvSpPr>
          <p:nvPr>
            <p:ph type="pic" sz="quarter" idx="13"/>
          </p:nvPr>
        </p:nvSpPr>
        <p:spPr>
          <a:xfrm>
            <a:off x="0" y="0"/>
            <a:ext cx="2286000" cy="3471342"/>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46" name="Rectangle 45"/>
          <p:cNvSpPr/>
          <p:nvPr userDrawn="1"/>
        </p:nvSpPr>
        <p:spPr>
          <a:xfrm>
            <a:off x="0" y="3467092"/>
            <a:ext cx="2304000" cy="171874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ext Placeholder 5"/>
          <p:cNvSpPr>
            <a:spLocks noGrp="1"/>
          </p:cNvSpPr>
          <p:nvPr>
            <p:ph type="body" sz="quarter" idx="26" hasCustomPrompt="1"/>
          </p:nvPr>
        </p:nvSpPr>
        <p:spPr>
          <a:xfrm>
            <a:off x="296336" y="3943555"/>
            <a:ext cx="1761067" cy="213595"/>
          </a:xfrm>
          <a:prstGeom prst="rect">
            <a:avLst/>
          </a:prstGeom>
        </p:spPr>
        <p:txBody>
          <a:bodyPr lIns="68580" tIns="34290" rIns="68580" bIns="34290">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59" name="Text Placeholder 5"/>
          <p:cNvSpPr>
            <a:spLocks noGrp="1"/>
          </p:cNvSpPr>
          <p:nvPr>
            <p:ph type="body" sz="quarter" idx="27" hasCustomPrompt="1"/>
          </p:nvPr>
        </p:nvSpPr>
        <p:spPr>
          <a:xfrm>
            <a:off x="296336" y="4163684"/>
            <a:ext cx="1761067" cy="645386"/>
          </a:xfrm>
          <a:prstGeom prst="rect">
            <a:avLst/>
          </a:prstGeom>
        </p:spPr>
        <p:txBody>
          <a:bodyPr lIns="68580" tIns="34290" rIns="68580" bIns="34290">
            <a:noAutofit/>
          </a:bodyPr>
          <a:lstStyle>
            <a:lvl1pPr marL="0" indent="0" algn="ctr">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
        <p:nvSpPr>
          <p:cNvPr id="27" name="Rectangle 26"/>
          <p:cNvSpPr/>
          <p:nvPr userDrawn="1"/>
        </p:nvSpPr>
        <p:spPr>
          <a:xfrm>
            <a:off x="2294466" y="3467092"/>
            <a:ext cx="2304000" cy="171874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 Placeholder 5"/>
          <p:cNvSpPr>
            <a:spLocks noGrp="1"/>
          </p:cNvSpPr>
          <p:nvPr>
            <p:ph type="body" sz="quarter" idx="28" hasCustomPrompt="1"/>
          </p:nvPr>
        </p:nvSpPr>
        <p:spPr>
          <a:xfrm>
            <a:off x="2590802" y="3943555"/>
            <a:ext cx="1761067" cy="213595"/>
          </a:xfrm>
          <a:prstGeom prst="rect">
            <a:avLst/>
          </a:prstGeom>
        </p:spPr>
        <p:txBody>
          <a:bodyPr lIns="68580" tIns="34290" rIns="68580" bIns="34290">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29" name="Text Placeholder 5"/>
          <p:cNvSpPr>
            <a:spLocks noGrp="1"/>
          </p:cNvSpPr>
          <p:nvPr>
            <p:ph type="body" sz="quarter" idx="29" hasCustomPrompt="1"/>
          </p:nvPr>
        </p:nvSpPr>
        <p:spPr>
          <a:xfrm>
            <a:off x="2590802" y="4163684"/>
            <a:ext cx="1761067" cy="645386"/>
          </a:xfrm>
          <a:prstGeom prst="rect">
            <a:avLst/>
          </a:prstGeom>
        </p:spPr>
        <p:txBody>
          <a:bodyPr lIns="68580" tIns="34290" rIns="68580" bIns="34290">
            <a:noAutofit/>
          </a:bodyPr>
          <a:lstStyle>
            <a:lvl1pPr marL="0" indent="0" algn="ctr">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
        <p:nvSpPr>
          <p:cNvPr id="34" name="Rectangle 33"/>
          <p:cNvSpPr/>
          <p:nvPr userDrawn="1"/>
        </p:nvSpPr>
        <p:spPr>
          <a:xfrm>
            <a:off x="4597400" y="3467092"/>
            <a:ext cx="2304000" cy="171874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 Placeholder 5"/>
          <p:cNvSpPr>
            <a:spLocks noGrp="1"/>
          </p:cNvSpPr>
          <p:nvPr>
            <p:ph type="body" sz="quarter" idx="30" hasCustomPrompt="1"/>
          </p:nvPr>
        </p:nvSpPr>
        <p:spPr>
          <a:xfrm>
            <a:off x="4893736" y="3943555"/>
            <a:ext cx="1761067" cy="213595"/>
          </a:xfrm>
          <a:prstGeom prst="rect">
            <a:avLst/>
          </a:prstGeom>
        </p:spPr>
        <p:txBody>
          <a:bodyPr lIns="68580" tIns="34290" rIns="68580" bIns="34290">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36" name="Text Placeholder 5"/>
          <p:cNvSpPr>
            <a:spLocks noGrp="1"/>
          </p:cNvSpPr>
          <p:nvPr>
            <p:ph type="body" sz="quarter" idx="31" hasCustomPrompt="1"/>
          </p:nvPr>
        </p:nvSpPr>
        <p:spPr>
          <a:xfrm>
            <a:off x="4893736" y="4163684"/>
            <a:ext cx="1761067" cy="645386"/>
          </a:xfrm>
          <a:prstGeom prst="rect">
            <a:avLst/>
          </a:prstGeom>
        </p:spPr>
        <p:txBody>
          <a:bodyPr lIns="68580" tIns="34290" rIns="68580" bIns="34290">
            <a:noAutofit/>
          </a:bodyPr>
          <a:lstStyle>
            <a:lvl1pPr marL="0" indent="0" algn="ctr">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
        <p:nvSpPr>
          <p:cNvPr id="37" name="Rectangle 36"/>
          <p:cNvSpPr/>
          <p:nvPr userDrawn="1"/>
        </p:nvSpPr>
        <p:spPr>
          <a:xfrm>
            <a:off x="6840000" y="3467092"/>
            <a:ext cx="2304000" cy="171874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 Placeholder 5"/>
          <p:cNvSpPr>
            <a:spLocks noGrp="1"/>
          </p:cNvSpPr>
          <p:nvPr>
            <p:ph type="body" sz="quarter" idx="32" hasCustomPrompt="1"/>
          </p:nvPr>
        </p:nvSpPr>
        <p:spPr>
          <a:xfrm>
            <a:off x="7136336" y="3943555"/>
            <a:ext cx="1761067" cy="213595"/>
          </a:xfrm>
          <a:prstGeom prst="rect">
            <a:avLst/>
          </a:prstGeom>
        </p:spPr>
        <p:txBody>
          <a:bodyPr lIns="68580" tIns="34290" rIns="68580" bIns="34290">
            <a:noAutofit/>
          </a:bodyPr>
          <a:lstStyle>
            <a:lvl1pPr marL="0" indent="0" algn="ctr">
              <a:buNone/>
              <a:defRPr sz="900" cap="all">
                <a:solidFill>
                  <a:schemeClr val="bg1"/>
                </a:solidFill>
                <a:latin typeface="Lato Black"/>
                <a:cs typeface="Lato Black"/>
              </a:defRPr>
            </a:lvl1pPr>
          </a:lstStyle>
          <a:p>
            <a:pPr lvl="0"/>
            <a:r>
              <a:rPr lang="en-US" dirty="0" err="1"/>
              <a:t>Subitle</a:t>
            </a:r>
            <a:r>
              <a:rPr lang="en-US" dirty="0"/>
              <a:t> Example here</a:t>
            </a:r>
          </a:p>
        </p:txBody>
      </p:sp>
      <p:sp>
        <p:nvSpPr>
          <p:cNvPr id="39" name="Text Placeholder 5"/>
          <p:cNvSpPr>
            <a:spLocks noGrp="1"/>
          </p:cNvSpPr>
          <p:nvPr>
            <p:ph type="body" sz="quarter" idx="33" hasCustomPrompt="1"/>
          </p:nvPr>
        </p:nvSpPr>
        <p:spPr>
          <a:xfrm>
            <a:off x="7136336" y="4163684"/>
            <a:ext cx="1761067" cy="645386"/>
          </a:xfrm>
          <a:prstGeom prst="rect">
            <a:avLst/>
          </a:prstGeom>
        </p:spPr>
        <p:txBody>
          <a:bodyPr lIns="68580" tIns="34290" rIns="68580" bIns="34290">
            <a:noAutofit/>
          </a:bodyPr>
          <a:lstStyle>
            <a:lvl1pPr marL="0" indent="0" algn="ctr">
              <a:lnSpc>
                <a:spcPct val="120000"/>
              </a:lnSpc>
              <a:buNone/>
              <a:defRPr lang="en-US" sz="900" smtClean="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a:t>
            </a:r>
          </a:p>
        </p:txBody>
      </p:sp>
      <p:sp>
        <p:nvSpPr>
          <p:cNvPr id="40" name="Picture Placeholder 2"/>
          <p:cNvSpPr>
            <a:spLocks noGrp="1"/>
          </p:cNvSpPr>
          <p:nvPr>
            <p:ph type="pic" sz="quarter" idx="34"/>
          </p:nvPr>
        </p:nvSpPr>
        <p:spPr>
          <a:xfrm>
            <a:off x="2285998" y="0"/>
            <a:ext cx="2311401" cy="3471342"/>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41" name="Picture Placeholder 2"/>
          <p:cNvSpPr>
            <a:spLocks noGrp="1"/>
          </p:cNvSpPr>
          <p:nvPr>
            <p:ph type="pic" sz="quarter" idx="35"/>
          </p:nvPr>
        </p:nvSpPr>
        <p:spPr>
          <a:xfrm>
            <a:off x="4597400" y="0"/>
            <a:ext cx="2252133" cy="3471342"/>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42" name="Picture Placeholder 2"/>
          <p:cNvSpPr>
            <a:spLocks noGrp="1"/>
          </p:cNvSpPr>
          <p:nvPr>
            <p:ph type="pic" sz="quarter" idx="36"/>
          </p:nvPr>
        </p:nvSpPr>
        <p:spPr>
          <a:xfrm>
            <a:off x="6849533" y="0"/>
            <a:ext cx="2302934" cy="3471342"/>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30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37" presetClass="entr" presetSubtype="0" fill="hold" grpId="0" nodeType="withEffect">
                                  <p:stCondLst>
                                    <p:cond delay="300"/>
                                  </p:stCondLst>
                                  <p:childTnLst>
                                    <p:set>
                                      <p:cBhvr>
                                        <p:cTn id="9" dur="1" fill="hold">
                                          <p:stCondLst>
                                            <p:cond delay="0"/>
                                          </p:stCondLst>
                                        </p:cTn>
                                        <p:tgtEl>
                                          <p:spTgt spid="58">
                                            <p:txEl>
                                              <p:pRg st="0" end="0"/>
                                            </p:txEl>
                                          </p:spTgt>
                                        </p:tgtEl>
                                        <p:attrNameLst>
                                          <p:attrName>style.visibility</p:attrName>
                                        </p:attrNameLst>
                                      </p:cBhvr>
                                      <p:to>
                                        <p:strVal val="visible"/>
                                      </p:to>
                                    </p:set>
                                    <p:animEffect transition="in" filter="fade">
                                      <p:cBhvr>
                                        <p:cTn id="10" dur="600"/>
                                        <p:tgtEl>
                                          <p:spTgt spid="58">
                                            <p:txEl>
                                              <p:pRg st="0" end="0"/>
                                            </p:txEl>
                                          </p:spTgt>
                                        </p:tgtEl>
                                      </p:cBhvr>
                                    </p:animEffect>
                                    <p:anim calcmode="lin" valueType="num">
                                      <p:cBhvr>
                                        <p:cTn id="11" dur="600" fill="hold"/>
                                        <p:tgtEl>
                                          <p:spTgt spid="58">
                                            <p:txEl>
                                              <p:pRg st="0" end="0"/>
                                            </p:txEl>
                                          </p:spTgt>
                                        </p:tgtEl>
                                        <p:attrNameLst>
                                          <p:attrName>ppt_x</p:attrName>
                                        </p:attrNameLst>
                                      </p:cBhvr>
                                      <p:tavLst>
                                        <p:tav tm="0">
                                          <p:val>
                                            <p:strVal val="#ppt_x"/>
                                          </p:val>
                                        </p:tav>
                                        <p:tav tm="100000">
                                          <p:val>
                                            <p:strVal val="#ppt_x"/>
                                          </p:val>
                                        </p:tav>
                                      </p:tavLst>
                                    </p:anim>
                                    <p:anim calcmode="lin" valueType="num">
                                      <p:cBhvr>
                                        <p:cTn id="12" dur="540" decel="100000" fill="hold"/>
                                        <p:tgtEl>
                                          <p:spTgt spid="58">
                                            <p:txEl>
                                              <p:pRg st="0" end="0"/>
                                            </p:txEl>
                                          </p:spTgt>
                                        </p:tgtEl>
                                        <p:attrNameLst>
                                          <p:attrName>ppt_y</p:attrName>
                                        </p:attrNameLst>
                                      </p:cBhvr>
                                      <p:tavLst>
                                        <p:tav tm="0">
                                          <p:val>
                                            <p:strVal val="#ppt_y+1"/>
                                          </p:val>
                                        </p:tav>
                                        <p:tav tm="100000">
                                          <p:val>
                                            <p:strVal val="#ppt_y-.03"/>
                                          </p:val>
                                        </p:tav>
                                      </p:tavLst>
                                    </p:anim>
                                    <p:anim calcmode="lin" valueType="num">
                                      <p:cBhvr>
                                        <p:cTn id="13" dur="60" accel="100000" fill="hold">
                                          <p:stCondLst>
                                            <p:cond delay="540"/>
                                          </p:stCondLst>
                                        </p:cTn>
                                        <p:tgtEl>
                                          <p:spTgt spid="58">
                                            <p:txEl>
                                              <p:pRg st="0" end="0"/>
                                            </p:txEl>
                                          </p:spTgt>
                                        </p:tgtEl>
                                        <p:attrNameLst>
                                          <p:attrName>ppt_y</p:attrName>
                                        </p:attrNameLst>
                                      </p:cBhvr>
                                      <p:tavLst>
                                        <p:tav tm="0">
                                          <p:val>
                                            <p:strVal val="#ppt_y-.03"/>
                                          </p:val>
                                        </p:tav>
                                        <p:tav tm="100000">
                                          <p:val>
                                            <p:strVal val="#ppt_y"/>
                                          </p:val>
                                        </p:tav>
                                      </p:tavLst>
                                    </p:anim>
                                  </p:childTnLst>
                                </p:cTn>
                              </p:par>
                              <p:par>
                                <p:cTn id="14" presetID="37" presetClass="entr" presetSubtype="0" fill="hold" grpId="0" nodeType="withEffect">
                                  <p:stCondLst>
                                    <p:cond delay="300"/>
                                  </p:stCondLst>
                                  <p:childTnLst>
                                    <p:set>
                                      <p:cBhvr>
                                        <p:cTn id="15" dur="1" fill="hold">
                                          <p:stCondLst>
                                            <p:cond delay="0"/>
                                          </p:stCondLst>
                                        </p:cTn>
                                        <p:tgtEl>
                                          <p:spTgt spid="59">
                                            <p:txEl>
                                              <p:pRg st="0" end="0"/>
                                            </p:txEl>
                                          </p:spTgt>
                                        </p:tgtEl>
                                        <p:attrNameLst>
                                          <p:attrName>style.visibility</p:attrName>
                                        </p:attrNameLst>
                                      </p:cBhvr>
                                      <p:to>
                                        <p:strVal val="visible"/>
                                      </p:to>
                                    </p:set>
                                    <p:animEffect transition="in" filter="fade">
                                      <p:cBhvr>
                                        <p:cTn id="16" dur="600"/>
                                        <p:tgtEl>
                                          <p:spTgt spid="59">
                                            <p:txEl>
                                              <p:pRg st="0" end="0"/>
                                            </p:txEl>
                                          </p:spTgt>
                                        </p:tgtEl>
                                      </p:cBhvr>
                                    </p:animEffect>
                                    <p:anim calcmode="lin" valueType="num">
                                      <p:cBhvr>
                                        <p:cTn id="17" dur="60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18" dur="540" decel="100000" fill="hold"/>
                                        <p:tgtEl>
                                          <p:spTgt spid="59">
                                            <p:txEl>
                                              <p:pRg st="0" end="0"/>
                                            </p:txEl>
                                          </p:spTgt>
                                        </p:tgtEl>
                                        <p:attrNameLst>
                                          <p:attrName>ppt_y</p:attrName>
                                        </p:attrNameLst>
                                      </p:cBhvr>
                                      <p:tavLst>
                                        <p:tav tm="0">
                                          <p:val>
                                            <p:strVal val="#ppt_y+1"/>
                                          </p:val>
                                        </p:tav>
                                        <p:tav tm="100000">
                                          <p:val>
                                            <p:strVal val="#ppt_y-.03"/>
                                          </p:val>
                                        </p:tav>
                                      </p:tavLst>
                                    </p:anim>
                                    <p:anim calcmode="lin" valueType="num">
                                      <p:cBhvr>
                                        <p:cTn id="19" dur="60" accel="100000" fill="hold">
                                          <p:stCondLst>
                                            <p:cond delay="540"/>
                                          </p:stCondLst>
                                        </p:cTn>
                                        <p:tgtEl>
                                          <p:spTgt spid="59">
                                            <p:txEl>
                                              <p:pRg st="0" end="0"/>
                                            </p:txEl>
                                          </p:spTgt>
                                        </p:tgtEl>
                                        <p:attrNameLst>
                                          <p:attrName>ppt_y</p:attrName>
                                        </p:attrNameLst>
                                      </p:cBhvr>
                                      <p:tavLst>
                                        <p:tav tm="0">
                                          <p:val>
                                            <p:strVal val="#ppt_y-.03"/>
                                          </p:val>
                                        </p:tav>
                                        <p:tav tm="100000">
                                          <p:val>
                                            <p:strVal val="#ppt_y"/>
                                          </p:val>
                                        </p:tav>
                                      </p:tavLst>
                                    </p:anim>
                                  </p:childTnLst>
                                </p:cTn>
                              </p:par>
                              <p:par>
                                <p:cTn id="20" presetID="37" presetClass="entr" presetSubtype="0" fill="hold" grpId="0" nodeType="withEffect">
                                  <p:stCondLst>
                                    <p:cond delay="300"/>
                                  </p:stCondLst>
                                  <p:childTnLst>
                                    <p:set>
                                      <p:cBhvr>
                                        <p:cTn id="21" dur="1" fill="hold">
                                          <p:stCondLst>
                                            <p:cond delay="0"/>
                                          </p:stCondLst>
                                        </p:cTn>
                                        <p:tgtEl>
                                          <p:spTgt spid="28">
                                            <p:txEl>
                                              <p:pRg st="0" end="0"/>
                                            </p:txEl>
                                          </p:spTgt>
                                        </p:tgtEl>
                                        <p:attrNameLst>
                                          <p:attrName>style.visibility</p:attrName>
                                        </p:attrNameLst>
                                      </p:cBhvr>
                                      <p:to>
                                        <p:strVal val="visible"/>
                                      </p:to>
                                    </p:set>
                                    <p:animEffect transition="in" filter="fade">
                                      <p:cBhvr>
                                        <p:cTn id="22" dur="600"/>
                                        <p:tgtEl>
                                          <p:spTgt spid="28">
                                            <p:txEl>
                                              <p:pRg st="0" end="0"/>
                                            </p:txEl>
                                          </p:spTgt>
                                        </p:tgtEl>
                                      </p:cBhvr>
                                    </p:animEffect>
                                    <p:anim calcmode="lin" valueType="num">
                                      <p:cBhvr>
                                        <p:cTn id="23" dur="6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24" dur="540" decel="100000" fill="hold"/>
                                        <p:tgtEl>
                                          <p:spTgt spid="28">
                                            <p:txEl>
                                              <p:pRg st="0" end="0"/>
                                            </p:txEl>
                                          </p:spTgt>
                                        </p:tgtEl>
                                        <p:attrNameLst>
                                          <p:attrName>ppt_y</p:attrName>
                                        </p:attrNameLst>
                                      </p:cBhvr>
                                      <p:tavLst>
                                        <p:tav tm="0">
                                          <p:val>
                                            <p:strVal val="#ppt_y+1"/>
                                          </p:val>
                                        </p:tav>
                                        <p:tav tm="100000">
                                          <p:val>
                                            <p:strVal val="#ppt_y-.03"/>
                                          </p:val>
                                        </p:tav>
                                      </p:tavLst>
                                    </p:anim>
                                    <p:anim calcmode="lin" valueType="num">
                                      <p:cBhvr>
                                        <p:cTn id="25" dur="60" accel="100000" fill="hold">
                                          <p:stCondLst>
                                            <p:cond delay="540"/>
                                          </p:stCondLst>
                                        </p:cTn>
                                        <p:tgtEl>
                                          <p:spTgt spid="28">
                                            <p:txEl>
                                              <p:pRg st="0" end="0"/>
                                            </p:txEl>
                                          </p:spTgt>
                                        </p:tgtEl>
                                        <p:attrNameLst>
                                          <p:attrName>ppt_y</p:attrName>
                                        </p:attrNameLst>
                                      </p:cBhvr>
                                      <p:tavLst>
                                        <p:tav tm="0">
                                          <p:val>
                                            <p:strVal val="#ppt_y-.03"/>
                                          </p:val>
                                        </p:tav>
                                        <p:tav tm="100000">
                                          <p:val>
                                            <p:strVal val="#ppt_y"/>
                                          </p:val>
                                        </p:tav>
                                      </p:tavLst>
                                    </p:anim>
                                  </p:childTnLst>
                                </p:cTn>
                              </p:par>
                              <p:par>
                                <p:cTn id="26" presetID="37" presetClass="entr" presetSubtype="0" fill="hold" grpId="0" nodeType="withEffect">
                                  <p:stCondLst>
                                    <p:cond delay="300"/>
                                  </p:stCondLst>
                                  <p:childTnLst>
                                    <p:set>
                                      <p:cBhvr>
                                        <p:cTn id="27" dur="1" fill="hold">
                                          <p:stCondLst>
                                            <p:cond delay="0"/>
                                          </p:stCondLst>
                                        </p:cTn>
                                        <p:tgtEl>
                                          <p:spTgt spid="29">
                                            <p:txEl>
                                              <p:pRg st="0" end="0"/>
                                            </p:txEl>
                                          </p:spTgt>
                                        </p:tgtEl>
                                        <p:attrNameLst>
                                          <p:attrName>style.visibility</p:attrName>
                                        </p:attrNameLst>
                                      </p:cBhvr>
                                      <p:to>
                                        <p:strVal val="visible"/>
                                      </p:to>
                                    </p:set>
                                    <p:animEffect transition="in" filter="fade">
                                      <p:cBhvr>
                                        <p:cTn id="28" dur="600"/>
                                        <p:tgtEl>
                                          <p:spTgt spid="29">
                                            <p:txEl>
                                              <p:pRg st="0" end="0"/>
                                            </p:txEl>
                                          </p:spTgt>
                                        </p:tgtEl>
                                      </p:cBhvr>
                                    </p:animEffect>
                                    <p:anim calcmode="lin" valueType="num">
                                      <p:cBhvr>
                                        <p:cTn id="29" dur="6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30" dur="540" decel="100000" fill="hold"/>
                                        <p:tgtEl>
                                          <p:spTgt spid="29">
                                            <p:txEl>
                                              <p:pRg st="0" end="0"/>
                                            </p:txEl>
                                          </p:spTgt>
                                        </p:tgtEl>
                                        <p:attrNameLst>
                                          <p:attrName>ppt_y</p:attrName>
                                        </p:attrNameLst>
                                      </p:cBhvr>
                                      <p:tavLst>
                                        <p:tav tm="0">
                                          <p:val>
                                            <p:strVal val="#ppt_y+1"/>
                                          </p:val>
                                        </p:tav>
                                        <p:tav tm="100000">
                                          <p:val>
                                            <p:strVal val="#ppt_y-.03"/>
                                          </p:val>
                                        </p:tav>
                                      </p:tavLst>
                                    </p:anim>
                                    <p:anim calcmode="lin" valueType="num">
                                      <p:cBhvr>
                                        <p:cTn id="31" dur="60" accel="100000" fill="hold">
                                          <p:stCondLst>
                                            <p:cond delay="540"/>
                                          </p:stCondLst>
                                        </p:cTn>
                                        <p:tgtEl>
                                          <p:spTgt spid="29">
                                            <p:txEl>
                                              <p:pRg st="0" end="0"/>
                                            </p:txEl>
                                          </p:spTgt>
                                        </p:tgtEl>
                                        <p:attrNameLst>
                                          <p:attrName>ppt_y</p:attrName>
                                        </p:attrNameLst>
                                      </p:cBhvr>
                                      <p:tavLst>
                                        <p:tav tm="0">
                                          <p:val>
                                            <p:strVal val="#ppt_y-.03"/>
                                          </p:val>
                                        </p:tav>
                                        <p:tav tm="100000">
                                          <p:val>
                                            <p:strVal val="#ppt_y"/>
                                          </p:val>
                                        </p:tav>
                                      </p:tavLst>
                                    </p:anim>
                                  </p:childTnLst>
                                </p:cTn>
                              </p:par>
                              <p:par>
                                <p:cTn id="32" presetID="37" presetClass="entr" presetSubtype="0" fill="hold" grpId="0" nodeType="withEffect">
                                  <p:stCondLst>
                                    <p:cond delay="30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600"/>
                                        <p:tgtEl>
                                          <p:spTgt spid="35">
                                            <p:txEl>
                                              <p:pRg st="0" end="0"/>
                                            </p:txEl>
                                          </p:spTgt>
                                        </p:tgtEl>
                                      </p:cBhvr>
                                    </p:animEffect>
                                    <p:anim calcmode="lin" valueType="num">
                                      <p:cBhvr>
                                        <p:cTn id="35" dur="6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36" dur="540" decel="100000" fill="hold"/>
                                        <p:tgtEl>
                                          <p:spTgt spid="35">
                                            <p:txEl>
                                              <p:pRg st="0" end="0"/>
                                            </p:txEl>
                                          </p:spTgt>
                                        </p:tgtEl>
                                        <p:attrNameLst>
                                          <p:attrName>ppt_y</p:attrName>
                                        </p:attrNameLst>
                                      </p:cBhvr>
                                      <p:tavLst>
                                        <p:tav tm="0">
                                          <p:val>
                                            <p:strVal val="#ppt_y+1"/>
                                          </p:val>
                                        </p:tav>
                                        <p:tav tm="100000">
                                          <p:val>
                                            <p:strVal val="#ppt_y-.03"/>
                                          </p:val>
                                        </p:tav>
                                      </p:tavLst>
                                    </p:anim>
                                    <p:anim calcmode="lin" valueType="num">
                                      <p:cBhvr>
                                        <p:cTn id="37" dur="60" accel="100000" fill="hold">
                                          <p:stCondLst>
                                            <p:cond delay="540"/>
                                          </p:stCondLst>
                                        </p:cTn>
                                        <p:tgtEl>
                                          <p:spTgt spid="35">
                                            <p:txEl>
                                              <p:pRg st="0" end="0"/>
                                            </p:txEl>
                                          </p:spTgt>
                                        </p:tgtEl>
                                        <p:attrNameLst>
                                          <p:attrName>ppt_y</p:attrName>
                                        </p:attrNameLst>
                                      </p:cBhvr>
                                      <p:tavLst>
                                        <p:tav tm="0">
                                          <p:val>
                                            <p:strVal val="#ppt_y-.03"/>
                                          </p:val>
                                        </p:tav>
                                        <p:tav tm="100000">
                                          <p:val>
                                            <p:strVal val="#ppt_y"/>
                                          </p:val>
                                        </p:tav>
                                      </p:tavLst>
                                    </p:anim>
                                  </p:childTnLst>
                                </p:cTn>
                              </p:par>
                              <p:par>
                                <p:cTn id="38" presetID="37" presetClass="entr" presetSubtype="0" fill="hold" grpId="0" nodeType="withEffect">
                                  <p:stCondLst>
                                    <p:cond delay="300"/>
                                  </p:stCondLst>
                                  <p:childTnLst>
                                    <p:set>
                                      <p:cBhvr>
                                        <p:cTn id="39" dur="1" fill="hold">
                                          <p:stCondLst>
                                            <p:cond delay="0"/>
                                          </p:stCondLst>
                                        </p:cTn>
                                        <p:tgtEl>
                                          <p:spTgt spid="36">
                                            <p:txEl>
                                              <p:pRg st="0" end="0"/>
                                            </p:txEl>
                                          </p:spTgt>
                                        </p:tgtEl>
                                        <p:attrNameLst>
                                          <p:attrName>style.visibility</p:attrName>
                                        </p:attrNameLst>
                                      </p:cBhvr>
                                      <p:to>
                                        <p:strVal val="visible"/>
                                      </p:to>
                                    </p:set>
                                    <p:animEffect transition="in" filter="fade">
                                      <p:cBhvr>
                                        <p:cTn id="40" dur="600"/>
                                        <p:tgtEl>
                                          <p:spTgt spid="36">
                                            <p:txEl>
                                              <p:pRg st="0" end="0"/>
                                            </p:txEl>
                                          </p:spTgt>
                                        </p:tgtEl>
                                      </p:cBhvr>
                                    </p:animEffect>
                                    <p:anim calcmode="lin" valueType="num">
                                      <p:cBhvr>
                                        <p:cTn id="41" dur="6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42" dur="540" decel="100000" fill="hold"/>
                                        <p:tgtEl>
                                          <p:spTgt spid="36">
                                            <p:txEl>
                                              <p:pRg st="0" end="0"/>
                                            </p:txEl>
                                          </p:spTgt>
                                        </p:tgtEl>
                                        <p:attrNameLst>
                                          <p:attrName>ppt_y</p:attrName>
                                        </p:attrNameLst>
                                      </p:cBhvr>
                                      <p:tavLst>
                                        <p:tav tm="0">
                                          <p:val>
                                            <p:strVal val="#ppt_y+1"/>
                                          </p:val>
                                        </p:tav>
                                        <p:tav tm="100000">
                                          <p:val>
                                            <p:strVal val="#ppt_y-.03"/>
                                          </p:val>
                                        </p:tav>
                                      </p:tavLst>
                                    </p:anim>
                                    <p:anim calcmode="lin" valueType="num">
                                      <p:cBhvr>
                                        <p:cTn id="43" dur="60" accel="100000" fill="hold">
                                          <p:stCondLst>
                                            <p:cond delay="540"/>
                                          </p:stCondLst>
                                        </p:cTn>
                                        <p:tgtEl>
                                          <p:spTgt spid="36">
                                            <p:txEl>
                                              <p:pRg st="0" end="0"/>
                                            </p:txEl>
                                          </p:spTgt>
                                        </p:tgtEl>
                                        <p:attrNameLst>
                                          <p:attrName>ppt_y</p:attrName>
                                        </p:attrNameLst>
                                      </p:cBhvr>
                                      <p:tavLst>
                                        <p:tav tm="0">
                                          <p:val>
                                            <p:strVal val="#ppt_y-.03"/>
                                          </p:val>
                                        </p:tav>
                                        <p:tav tm="100000">
                                          <p:val>
                                            <p:strVal val="#ppt_y"/>
                                          </p:val>
                                        </p:tav>
                                      </p:tavLst>
                                    </p:anim>
                                  </p:childTnLst>
                                </p:cTn>
                              </p:par>
                              <p:par>
                                <p:cTn id="44" presetID="37" presetClass="entr" presetSubtype="0" fill="hold" grpId="0" nodeType="withEffect">
                                  <p:stCondLst>
                                    <p:cond delay="300"/>
                                  </p:stCondLst>
                                  <p:childTnLst>
                                    <p:set>
                                      <p:cBhvr>
                                        <p:cTn id="45" dur="1" fill="hold">
                                          <p:stCondLst>
                                            <p:cond delay="0"/>
                                          </p:stCondLst>
                                        </p:cTn>
                                        <p:tgtEl>
                                          <p:spTgt spid="38">
                                            <p:txEl>
                                              <p:pRg st="0" end="0"/>
                                            </p:txEl>
                                          </p:spTgt>
                                        </p:tgtEl>
                                        <p:attrNameLst>
                                          <p:attrName>style.visibility</p:attrName>
                                        </p:attrNameLst>
                                      </p:cBhvr>
                                      <p:to>
                                        <p:strVal val="visible"/>
                                      </p:to>
                                    </p:set>
                                    <p:animEffect transition="in" filter="fade">
                                      <p:cBhvr>
                                        <p:cTn id="46" dur="600"/>
                                        <p:tgtEl>
                                          <p:spTgt spid="38">
                                            <p:txEl>
                                              <p:pRg st="0" end="0"/>
                                            </p:txEl>
                                          </p:spTgt>
                                        </p:tgtEl>
                                      </p:cBhvr>
                                    </p:animEffect>
                                    <p:anim calcmode="lin" valueType="num">
                                      <p:cBhvr>
                                        <p:cTn id="47" dur="6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48" dur="540" decel="100000" fill="hold"/>
                                        <p:tgtEl>
                                          <p:spTgt spid="38">
                                            <p:txEl>
                                              <p:pRg st="0" end="0"/>
                                            </p:txEl>
                                          </p:spTgt>
                                        </p:tgtEl>
                                        <p:attrNameLst>
                                          <p:attrName>ppt_y</p:attrName>
                                        </p:attrNameLst>
                                      </p:cBhvr>
                                      <p:tavLst>
                                        <p:tav tm="0">
                                          <p:val>
                                            <p:strVal val="#ppt_y+1"/>
                                          </p:val>
                                        </p:tav>
                                        <p:tav tm="100000">
                                          <p:val>
                                            <p:strVal val="#ppt_y-.03"/>
                                          </p:val>
                                        </p:tav>
                                      </p:tavLst>
                                    </p:anim>
                                    <p:anim calcmode="lin" valueType="num">
                                      <p:cBhvr>
                                        <p:cTn id="49" dur="60" accel="100000" fill="hold">
                                          <p:stCondLst>
                                            <p:cond delay="540"/>
                                          </p:stCondLst>
                                        </p:cTn>
                                        <p:tgtEl>
                                          <p:spTgt spid="38">
                                            <p:txEl>
                                              <p:pRg st="0" end="0"/>
                                            </p:txEl>
                                          </p:spTgt>
                                        </p:tgtEl>
                                        <p:attrNameLst>
                                          <p:attrName>ppt_y</p:attrName>
                                        </p:attrNameLst>
                                      </p:cBhvr>
                                      <p:tavLst>
                                        <p:tav tm="0">
                                          <p:val>
                                            <p:strVal val="#ppt_y-.03"/>
                                          </p:val>
                                        </p:tav>
                                        <p:tav tm="100000">
                                          <p:val>
                                            <p:strVal val="#ppt_y"/>
                                          </p:val>
                                        </p:tav>
                                      </p:tavLst>
                                    </p:anim>
                                  </p:childTnLst>
                                </p:cTn>
                              </p:par>
                              <p:par>
                                <p:cTn id="50" presetID="37" presetClass="entr" presetSubtype="0" fill="hold" grpId="0" nodeType="withEffect">
                                  <p:stCondLst>
                                    <p:cond delay="300"/>
                                  </p:stCondLst>
                                  <p:childTnLst>
                                    <p:set>
                                      <p:cBhvr>
                                        <p:cTn id="51" dur="1" fill="hold">
                                          <p:stCondLst>
                                            <p:cond delay="0"/>
                                          </p:stCondLst>
                                        </p:cTn>
                                        <p:tgtEl>
                                          <p:spTgt spid="39">
                                            <p:txEl>
                                              <p:pRg st="0" end="0"/>
                                            </p:txEl>
                                          </p:spTgt>
                                        </p:tgtEl>
                                        <p:attrNameLst>
                                          <p:attrName>style.visibility</p:attrName>
                                        </p:attrNameLst>
                                      </p:cBhvr>
                                      <p:to>
                                        <p:strVal val="visible"/>
                                      </p:to>
                                    </p:set>
                                    <p:animEffect transition="in" filter="fade">
                                      <p:cBhvr>
                                        <p:cTn id="52" dur="600"/>
                                        <p:tgtEl>
                                          <p:spTgt spid="39">
                                            <p:txEl>
                                              <p:pRg st="0" end="0"/>
                                            </p:txEl>
                                          </p:spTgt>
                                        </p:tgtEl>
                                      </p:cBhvr>
                                    </p:animEffect>
                                    <p:anim calcmode="lin" valueType="num">
                                      <p:cBhvr>
                                        <p:cTn id="53" dur="600" fill="hold"/>
                                        <p:tgtEl>
                                          <p:spTgt spid="39">
                                            <p:txEl>
                                              <p:pRg st="0" end="0"/>
                                            </p:txEl>
                                          </p:spTgt>
                                        </p:tgtEl>
                                        <p:attrNameLst>
                                          <p:attrName>ppt_x</p:attrName>
                                        </p:attrNameLst>
                                      </p:cBhvr>
                                      <p:tavLst>
                                        <p:tav tm="0">
                                          <p:val>
                                            <p:strVal val="#ppt_x"/>
                                          </p:val>
                                        </p:tav>
                                        <p:tav tm="100000">
                                          <p:val>
                                            <p:strVal val="#ppt_x"/>
                                          </p:val>
                                        </p:tav>
                                      </p:tavLst>
                                    </p:anim>
                                    <p:anim calcmode="lin" valueType="num">
                                      <p:cBhvr>
                                        <p:cTn id="54" dur="540" decel="100000" fill="hold"/>
                                        <p:tgtEl>
                                          <p:spTgt spid="39">
                                            <p:txEl>
                                              <p:pRg st="0" end="0"/>
                                            </p:txEl>
                                          </p:spTgt>
                                        </p:tgtEl>
                                        <p:attrNameLst>
                                          <p:attrName>ppt_y</p:attrName>
                                        </p:attrNameLst>
                                      </p:cBhvr>
                                      <p:tavLst>
                                        <p:tav tm="0">
                                          <p:val>
                                            <p:strVal val="#ppt_y+1"/>
                                          </p:val>
                                        </p:tav>
                                        <p:tav tm="100000">
                                          <p:val>
                                            <p:strVal val="#ppt_y-.03"/>
                                          </p:val>
                                        </p:tav>
                                      </p:tavLst>
                                    </p:anim>
                                    <p:anim calcmode="lin" valueType="num">
                                      <p:cBhvr>
                                        <p:cTn id="55" dur="60" accel="100000" fill="hold">
                                          <p:stCondLst>
                                            <p:cond delay="540"/>
                                          </p:stCondLst>
                                        </p:cTn>
                                        <p:tgtEl>
                                          <p:spTgt spid="39">
                                            <p:txEl>
                                              <p:pRg st="0" end="0"/>
                                            </p:txEl>
                                          </p:spTgt>
                                        </p:tgtEl>
                                        <p:attrNameLst>
                                          <p:attrName>ppt_y</p:attrName>
                                        </p:attrNameLst>
                                      </p:cBhvr>
                                      <p:tavLst>
                                        <p:tav tm="0">
                                          <p:val>
                                            <p:strVal val="#ppt_y-.03"/>
                                          </p:val>
                                        </p:tav>
                                        <p:tav tm="100000">
                                          <p:val>
                                            <p:strVal val="#ppt_y"/>
                                          </p:val>
                                        </p:tav>
                                      </p:tavLst>
                                    </p:anim>
                                  </p:childTnLst>
                                </p:cTn>
                              </p:par>
                              <p:par>
                                <p:cTn id="56" presetID="10" presetClass="entr" presetSubtype="0" fill="hold" grpId="0" nodeType="withEffect" nodePh="1">
                                  <p:stCondLst>
                                    <p:cond delay="300"/>
                                  </p:stCondLst>
                                  <p:endCondLst>
                                    <p:cond evt="begin" delay="0">
                                      <p:tn val="56"/>
                                    </p:cond>
                                  </p:endCondLst>
                                  <p:childTnLst>
                                    <p:set>
                                      <p:cBhvr>
                                        <p:cTn id="57" dur="1" fill="hold">
                                          <p:stCondLst>
                                            <p:cond delay="0"/>
                                          </p:stCondLst>
                                        </p:cTn>
                                        <p:tgtEl>
                                          <p:spTgt spid="40"/>
                                        </p:tgtEl>
                                        <p:attrNameLst>
                                          <p:attrName>style.visibility</p:attrName>
                                        </p:attrNameLst>
                                      </p:cBhvr>
                                      <p:to>
                                        <p:strVal val="visible"/>
                                      </p:to>
                                    </p:set>
                                    <p:animEffect transition="in" filter="fade">
                                      <p:cBhvr>
                                        <p:cTn id="58" dur="500"/>
                                        <p:tgtEl>
                                          <p:spTgt spid="40"/>
                                        </p:tgtEl>
                                      </p:cBhvr>
                                    </p:animEffect>
                                  </p:childTnLst>
                                </p:cTn>
                              </p:par>
                              <p:par>
                                <p:cTn id="59" presetID="10" presetClass="entr" presetSubtype="0" fill="hold" grpId="0" nodeType="withEffect" nodePh="1">
                                  <p:stCondLst>
                                    <p:cond delay="300"/>
                                  </p:stCondLst>
                                  <p:endCondLst>
                                    <p:cond evt="begin" delay="0">
                                      <p:tn val="59"/>
                                    </p:cond>
                                  </p:endCondLst>
                                  <p:childTnLst>
                                    <p:set>
                                      <p:cBhvr>
                                        <p:cTn id="60" dur="1" fill="hold">
                                          <p:stCondLst>
                                            <p:cond delay="0"/>
                                          </p:stCondLst>
                                        </p:cTn>
                                        <p:tgtEl>
                                          <p:spTgt spid="41"/>
                                        </p:tgtEl>
                                        <p:attrNameLst>
                                          <p:attrName>style.visibility</p:attrName>
                                        </p:attrNameLst>
                                      </p:cBhvr>
                                      <p:to>
                                        <p:strVal val="visible"/>
                                      </p:to>
                                    </p:set>
                                    <p:animEffect transition="in" filter="fade">
                                      <p:cBhvr>
                                        <p:cTn id="61" dur="500"/>
                                        <p:tgtEl>
                                          <p:spTgt spid="41"/>
                                        </p:tgtEl>
                                      </p:cBhvr>
                                    </p:animEffect>
                                  </p:childTnLst>
                                </p:cTn>
                              </p:par>
                              <p:par>
                                <p:cTn id="62" presetID="10" presetClass="entr" presetSubtype="0" fill="hold" grpId="0" nodeType="withEffect" nodePh="1">
                                  <p:stCondLst>
                                    <p:cond delay="300"/>
                                  </p:stCondLst>
                                  <p:endCondLst>
                                    <p:cond evt="begin" delay="0">
                                      <p:tn val="62"/>
                                    </p:cond>
                                  </p:endCondLst>
                                  <p:childTnLst>
                                    <p:set>
                                      <p:cBhvr>
                                        <p:cTn id="63" dur="1" fill="hold">
                                          <p:stCondLst>
                                            <p:cond delay="0"/>
                                          </p:stCondLst>
                                        </p:cTn>
                                        <p:tgtEl>
                                          <p:spTgt spid="42"/>
                                        </p:tgtEl>
                                        <p:attrNameLst>
                                          <p:attrName>style.visibility</p:attrName>
                                        </p:attrNameLst>
                                      </p:cBhvr>
                                      <p:to>
                                        <p:strVal val="visible"/>
                                      </p:to>
                                    </p:set>
                                    <p:animEffect transition="in" filter="fade">
                                      <p:cBhvr>
                                        <p:cTn id="6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8" grpId="0" build="p">
        <p:tmplLst>
          <p:tmpl lvl="1">
            <p:tnLst>
              <p:par>
                <p:cTn presetID="37" presetClass="entr" presetSubtype="0" fill="hold" nodeType="withEffect">
                  <p:stCondLst>
                    <p:cond delay="300"/>
                  </p:stCondLst>
                  <p:childTnLst>
                    <p:set>
                      <p:cBhvr>
                        <p:cTn dur="1" fill="hold">
                          <p:stCondLst>
                            <p:cond delay="0"/>
                          </p:stCondLst>
                        </p:cTn>
                        <p:tgtEl>
                          <p:spTgt spid="58"/>
                        </p:tgtEl>
                        <p:attrNameLst>
                          <p:attrName>style.visibility</p:attrName>
                        </p:attrNameLst>
                      </p:cBhvr>
                      <p:to>
                        <p:strVal val="visible"/>
                      </p:to>
                    </p:set>
                    <p:animEffect transition="in" filter="fade">
                      <p:cBhvr>
                        <p:cTn dur="600"/>
                        <p:tgtEl>
                          <p:spTgt spid="58"/>
                        </p:tgtEl>
                      </p:cBhvr>
                    </p:animEffect>
                    <p:anim calcmode="lin" valueType="num">
                      <p:cBhvr>
                        <p:cTn dur="600" fill="hold"/>
                        <p:tgtEl>
                          <p:spTgt spid="58"/>
                        </p:tgtEl>
                        <p:attrNameLst>
                          <p:attrName>ppt_x</p:attrName>
                        </p:attrNameLst>
                      </p:cBhvr>
                      <p:tavLst>
                        <p:tav tm="0">
                          <p:val>
                            <p:strVal val="#ppt_x"/>
                          </p:val>
                        </p:tav>
                        <p:tav tm="100000">
                          <p:val>
                            <p:strVal val="#ppt_x"/>
                          </p:val>
                        </p:tav>
                      </p:tavLst>
                    </p:anim>
                    <p:anim calcmode="lin" valueType="num">
                      <p:cBhvr>
                        <p:cTn dur="540" decel="100000" fill="hold"/>
                        <p:tgtEl>
                          <p:spTgt spid="5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8"/>
                        </p:tgtEl>
                        <p:attrNameLst>
                          <p:attrName>ppt_y</p:attrName>
                        </p:attrNameLst>
                      </p:cBhvr>
                      <p:tavLst>
                        <p:tav tm="0">
                          <p:val>
                            <p:strVal val="#ppt_y-.03"/>
                          </p:val>
                        </p:tav>
                        <p:tav tm="100000">
                          <p:val>
                            <p:strVal val="#ppt_y"/>
                          </p:val>
                        </p:tav>
                      </p:tavLst>
                    </p:anim>
                  </p:childTnLst>
                </p:cTn>
              </p:par>
            </p:tnLst>
          </p:tmpl>
        </p:tmplLst>
      </p:bldP>
      <p:bldP spid="59" grpId="0" build="p">
        <p:tmplLst>
          <p:tmpl lvl="1">
            <p:tnLst>
              <p:par>
                <p:cTn presetID="37" presetClass="entr" presetSubtype="0" fill="hold" nodeType="withEffect" nodePh="1">
                  <p:stCondLst>
                    <p:cond delay="300"/>
                  </p:stCondLst>
                  <p:childTnLst>
                    <p:set>
                      <p:cBhvr>
                        <p:cTn dur="1" fill="hold">
                          <p:stCondLst>
                            <p:cond delay="0"/>
                          </p:stCondLst>
                        </p:cTn>
                        <p:tgtEl>
                          <p:spTgt spid="59"/>
                        </p:tgtEl>
                        <p:attrNameLst>
                          <p:attrName>style.visibility</p:attrName>
                        </p:attrNameLst>
                      </p:cBhvr>
                      <p:to>
                        <p:strVal val="visible"/>
                      </p:to>
                    </p:set>
                    <p:animEffect transition="in" filter="fade">
                      <p:cBhvr>
                        <p:cTn dur="600"/>
                        <p:tgtEl>
                          <p:spTgt spid="59"/>
                        </p:tgtEl>
                      </p:cBhvr>
                    </p:animEffect>
                    <p:anim calcmode="lin" valueType="num">
                      <p:cBhvr>
                        <p:cTn dur="600" fill="hold"/>
                        <p:tgtEl>
                          <p:spTgt spid="59"/>
                        </p:tgtEl>
                        <p:attrNameLst>
                          <p:attrName>ppt_x</p:attrName>
                        </p:attrNameLst>
                      </p:cBhvr>
                      <p:tavLst>
                        <p:tav tm="0">
                          <p:val>
                            <p:strVal val="#ppt_x"/>
                          </p:val>
                        </p:tav>
                        <p:tav tm="100000">
                          <p:val>
                            <p:strVal val="#ppt_x"/>
                          </p:val>
                        </p:tav>
                      </p:tavLst>
                    </p:anim>
                    <p:anim calcmode="lin" valueType="num">
                      <p:cBhvr>
                        <p:cTn dur="540" decel="100000" fill="hold"/>
                        <p:tgtEl>
                          <p:spTgt spid="59"/>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59"/>
                        </p:tgtEl>
                        <p:attrNameLst>
                          <p:attrName>ppt_y</p:attrName>
                        </p:attrNameLst>
                      </p:cBhvr>
                      <p:tavLst>
                        <p:tav tm="0">
                          <p:val>
                            <p:strVal val="#ppt_y-.03"/>
                          </p:val>
                        </p:tav>
                        <p:tav tm="100000">
                          <p:val>
                            <p:strVal val="#ppt_y"/>
                          </p:val>
                        </p:tav>
                      </p:tavLst>
                    </p:anim>
                  </p:childTnLst>
                </p:cTn>
              </p:par>
            </p:tnLst>
          </p:tmpl>
        </p:tmplLst>
      </p:bldP>
      <p:bldP spid="28" grpId="0" build="p">
        <p:tmplLst>
          <p:tmpl lvl="1">
            <p:tnLst>
              <p:par>
                <p:cTn presetID="37" presetClass="entr" presetSubtype="0" fill="hold" nodeType="withEffect">
                  <p:stCondLst>
                    <p:cond delay="300"/>
                  </p:stCondLst>
                  <p:childTnLst>
                    <p:set>
                      <p:cBhvr>
                        <p:cTn dur="1" fill="hold">
                          <p:stCondLst>
                            <p:cond delay="0"/>
                          </p:stCondLst>
                        </p:cTn>
                        <p:tgtEl>
                          <p:spTgt spid="28"/>
                        </p:tgtEl>
                        <p:attrNameLst>
                          <p:attrName>style.visibility</p:attrName>
                        </p:attrNameLst>
                      </p:cBhvr>
                      <p:to>
                        <p:strVal val="visible"/>
                      </p:to>
                    </p:set>
                    <p:animEffect transition="in" filter="fade">
                      <p:cBhvr>
                        <p:cTn dur="600"/>
                        <p:tgtEl>
                          <p:spTgt spid="28"/>
                        </p:tgtEl>
                      </p:cBhvr>
                    </p:animEffect>
                    <p:anim calcmode="lin" valueType="num">
                      <p:cBhvr>
                        <p:cTn dur="600" fill="hold"/>
                        <p:tgtEl>
                          <p:spTgt spid="28"/>
                        </p:tgtEl>
                        <p:attrNameLst>
                          <p:attrName>ppt_x</p:attrName>
                        </p:attrNameLst>
                      </p:cBhvr>
                      <p:tavLst>
                        <p:tav tm="0">
                          <p:val>
                            <p:strVal val="#ppt_x"/>
                          </p:val>
                        </p:tav>
                        <p:tav tm="100000">
                          <p:val>
                            <p:strVal val="#ppt_x"/>
                          </p:val>
                        </p:tav>
                      </p:tavLst>
                    </p:anim>
                    <p:anim calcmode="lin" valueType="num">
                      <p:cBhvr>
                        <p:cTn dur="540" decel="100000" fill="hold"/>
                        <p:tgtEl>
                          <p:spTgt spid="2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8"/>
                        </p:tgtEl>
                        <p:attrNameLst>
                          <p:attrName>ppt_y</p:attrName>
                        </p:attrNameLst>
                      </p:cBhvr>
                      <p:tavLst>
                        <p:tav tm="0">
                          <p:val>
                            <p:strVal val="#ppt_y-.03"/>
                          </p:val>
                        </p:tav>
                        <p:tav tm="100000">
                          <p:val>
                            <p:strVal val="#ppt_y"/>
                          </p:val>
                        </p:tav>
                      </p:tavLst>
                    </p:anim>
                  </p:childTnLst>
                </p:cTn>
              </p:par>
            </p:tnLst>
          </p:tmpl>
        </p:tmplLst>
      </p:bldP>
      <p:bldP spid="29" grpId="0" build="p">
        <p:tmplLst>
          <p:tmpl lvl="1">
            <p:tnLst>
              <p:par>
                <p:cTn presetID="37" presetClass="entr" presetSubtype="0" fill="hold" nodeType="withEffect" nodePh="1">
                  <p:stCondLst>
                    <p:cond delay="300"/>
                  </p:stCondLst>
                  <p:childTnLst>
                    <p:set>
                      <p:cBhvr>
                        <p:cTn dur="1" fill="hold">
                          <p:stCondLst>
                            <p:cond delay="0"/>
                          </p:stCondLst>
                        </p:cTn>
                        <p:tgtEl>
                          <p:spTgt spid="29"/>
                        </p:tgtEl>
                        <p:attrNameLst>
                          <p:attrName>style.visibility</p:attrName>
                        </p:attrNameLst>
                      </p:cBhvr>
                      <p:to>
                        <p:strVal val="visible"/>
                      </p:to>
                    </p:set>
                    <p:animEffect transition="in" filter="fade">
                      <p:cBhvr>
                        <p:cTn dur="600"/>
                        <p:tgtEl>
                          <p:spTgt spid="29"/>
                        </p:tgtEl>
                      </p:cBhvr>
                    </p:animEffect>
                    <p:anim calcmode="lin" valueType="num">
                      <p:cBhvr>
                        <p:cTn dur="600" fill="hold"/>
                        <p:tgtEl>
                          <p:spTgt spid="29"/>
                        </p:tgtEl>
                        <p:attrNameLst>
                          <p:attrName>ppt_x</p:attrName>
                        </p:attrNameLst>
                      </p:cBhvr>
                      <p:tavLst>
                        <p:tav tm="0">
                          <p:val>
                            <p:strVal val="#ppt_x"/>
                          </p:val>
                        </p:tav>
                        <p:tav tm="100000">
                          <p:val>
                            <p:strVal val="#ppt_x"/>
                          </p:val>
                        </p:tav>
                      </p:tavLst>
                    </p:anim>
                    <p:anim calcmode="lin" valueType="num">
                      <p:cBhvr>
                        <p:cTn dur="540" decel="100000" fill="hold"/>
                        <p:tgtEl>
                          <p:spTgt spid="29"/>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29"/>
                        </p:tgtEl>
                        <p:attrNameLst>
                          <p:attrName>ppt_y</p:attrName>
                        </p:attrNameLst>
                      </p:cBhvr>
                      <p:tavLst>
                        <p:tav tm="0">
                          <p:val>
                            <p:strVal val="#ppt_y-.03"/>
                          </p:val>
                        </p:tav>
                        <p:tav tm="100000">
                          <p:val>
                            <p:strVal val="#ppt_y"/>
                          </p:val>
                        </p:tav>
                      </p:tavLst>
                    </p:anim>
                  </p:childTnLst>
                </p:cTn>
              </p:par>
            </p:tnLst>
          </p:tmpl>
        </p:tmplLst>
      </p:bldP>
      <p:bldP spid="35" grpId="0" build="p">
        <p:tmplLst>
          <p:tmpl lvl="1">
            <p:tnLst>
              <p:par>
                <p:cTn presetID="37" presetClass="entr" presetSubtype="0" fill="hold" nodeType="withEffect">
                  <p:stCondLst>
                    <p:cond delay="300"/>
                  </p:stCondLst>
                  <p:childTnLst>
                    <p:set>
                      <p:cBhvr>
                        <p:cTn dur="1" fill="hold">
                          <p:stCondLst>
                            <p:cond delay="0"/>
                          </p:stCondLst>
                        </p:cTn>
                        <p:tgtEl>
                          <p:spTgt spid="35"/>
                        </p:tgtEl>
                        <p:attrNameLst>
                          <p:attrName>style.visibility</p:attrName>
                        </p:attrNameLst>
                      </p:cBhvr>
                      <p:to>
                        <p:strVal val="visible"/>
                      </p:to>
                    </p:set>
                    <p:animEffect transition="in" filter="fade">
                      <p:cBhvr>
                        <p:cTn dur="600"/>
                        <p:tgtEl>
                          <p:spTgt spid="35"/>
                        </p:tgtEl>
                      </p:cBhvr>
                    </p:animEffect>
                    <p:anim calcmode="lin" valueType="num">
                      <p:cBhvr>
                        <p:cTn dur="600" fill="hold"/>
                        <p:tgtEl>
                          <p:spTgt spid="35"/>
                        </p:tgtEl>
                        <p:attrNameLst>
                          <p:attrName>ppt_x</p:attrName>
                        </p:attrNameLst>
                      </p:cBhvr>
                      <p:tavLst>
                        <p:tav tm="0">
                          <p:val>
                            <p:strVal val="#ppt_x"/>
                          </p:val>
                        </p:tav>
                        <p:tav tm="100000">
                          <p:val>
                            <p:strVal val="#ppt_x"/>
                          </p:val>
                        </p:tav>
                      </p:tavLst>
                    </p:anim>
                    <p:anim calcmode="lin" valueType="num">
                      <p:cBhvr>
                        <p:cTn dur="540" decel="100000" fill="hold"/>
                        <p:tgtEl>
                          <p:spTgt spid="35"/>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35"/>
                        </p:tgtEl>
                        <p:attrNameLst>
                          <p:attrName>ppt_y</p:attrName>
                        </p:attrNameLst>
                      </p:cBhvr>
                      <p:tavLst>
                        <p:tav tm="0">
                          <p:val>
                            <p:strVal val="#ppt_y-.03"/>
                          </p:val>
                        </p:tav>
                        <p:tav tm="100000">
                          <p:val>
                            <p:strVal val="#ppt_y"/>
                          </p:val>
                        </p:tav>
                      </p:tavLst>
                    </p:anim>
                  </p:childTnLst>
                </p:cTn>
              </p:par>
            </p:tnLst>
          </p:tmpl>
        </p:tmplLst>
      </p:bldP>
      <p:bldP spid="36" grpId="0" build="p">
        <p:tmplLst>
          <p:tmpl lvl="1">
            <p:tnLst>
              <p:par>
                <p:cTn presetID="37" presetClass="entr" presetSubtype="0" fill="hold" nodeType="withEffect" nodePh="1">
                  <p:stCondLst>
                    <p:cond delay="300"/>
                  </p:stCondLst>
                  <p:childTnLst>
                    <p:set>
                      <p:cBhvr>
                        <p:cTn dur="1" fill="hold">
                          <p:stCondLst>
                            <p:cond delay="0"/>
                          </p:stCondLst>
                        </p:cTn>
                        <p:tgtEl>
                          <p:spTgt spid="36"/>
                        </p:tgtEl>
                        <p:attrNameLst>
                          <p:attrName>style.visibility</p:attrName>
                        </p:attrNameLst>
                      </p:cBhvr>
                      <p:to>
                        <p:strVal val="visible"/>
                      </p:to>
                    </p:set>
                    <p:animEffect transition="in" filter="fade">
                      <p:cBhvr>
                        <p:cTn dur="600"/>
                        <p:tgtEl>
                          <p:spTgt spid="36"/>
                        </p:tgtEl>
                      </p:cBhvr>
                    </p:animEffect>
                    <p:anim calcmode="lin" valueType="num">
                      <p:cBhvr>
                        <p:cTn dur="600" fill="hold"/>
                        <p:tgtEl>
                          <p:spTgt spid="36"/>
                        </p:tgtEl>
                        <p:attrNameLst>
                          <p:attrName>ppt_x</p:attrName>
                        </p:attrNameLst>
                      </p:cBhvr>
                      <p:tavLst>
                        <p:tav tm="0">
                          <p:val>
                            <p:strVal val="#ppt_x"/>
                          </p:val>
                        </p:tav>
                        <p:tav tm="100000">
                          <p:val>
                            <p:strVal val="#ppt_x"/>
                          </p:val>
                        </p:tav>
                      </p:tavLst>
                    </p:anim>
                    <p:anim calcmode="lin" valueType="num">
                      <p:cBhvr>
                        <p:cTn dur="540" decel="100000" fill="hold"/>
                        <p:tgtEl>
                          <p:spTgt spid="3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36"/>
                        </p:tgtEl>
                        <p:attrNameLst>
                          <p:attrName>ppt_y</p:attrName>
                        </p:attrNameLst>
                      </p:cBhvr>
                      <p:tavLst>
                        <p:tav tm="0">
                          <p:val>
                            <p:strVal val="#ppt_y-.03"/>
                          </p:val>
                        </p:tav>
                        <p:tav tm="100000">
                          <p:val>
                            <p:strVal val="#ppt_y"/>
                          </p:val>
                        </p:tav>
                      </p:tavLst>
                    </p:anim>
                  </p:childTnLst>
                </p:cTn>
              </p:par>
            </p:tnLst>
          </p:tmpl>
        </p:tmplLst>
      </p:bldP>
      <p:bldP spid="38" grpId="0" build="p">
        <p:tmplLst>
          <p:tmpl lvl="1">
            <p:tnLst>
              <p:par>
                <p:cTn presetID="37" presetClass="entr" presetSubtype="0" fill="hold" nodeType="withEffect">
                  <p:stCondLst>
                    <p:cond delay="300"/>
                  </p:stCondLst>
                  <p:childTnLst>
                    <p:set>
                      <p:cBhvr>
                        <p:cTn dur="1" fill="hold">
                          <p:stCondLst>
                            <p:cond delay="0"/>
                          </p:stCondLst>
                        </p:cTn>
                        <p:tgtEl>
                          <p:spTgt spid="38"/>
                        </p:tgtEl>
                        <p:attrNameLst>
                          <p:attrName>style.visibility</p:attrName>
                        </p:attrNameLst>
                      </p:cBhvr>
                      <p:to>
                        <p:strVal val="visible"/>
                      </p:to>
                    </p:set>
                    <p:animEffect transition="in" filter="fade">
                      <p:cBhvr>
                        <p:cTn dur="600"/>
                        <p:tgtEl>
                          <p:spTgt spid="38"/>
                        </p:tgtEl>
                      </p:cBhvr>
                    </p:animEffect>
                    <p:anim calcmode="lin" valueType="num">
                      <p:cBhvr>
                        <p:cTn dur="600" fill="hold"/>
                        <p:tgtEl>
                          <p:spTgt spid="38"/>
                        </p:tgtEl>
                        <p:attrNameLst>
                          <p:attrName>ppt_x</p:attrName>
                        </p:attrNameLst>
                      </p:cBhvr>
                      <p:tavLst>
                        <p:tav tm="0">
                          <p:val>
                            <p:strVal val="#ppt_x"/>
                          </p:val>
                        </p:tav>
                        <p:tav tm="100000">
                          <p:val>
                            <p:strVal val="#ppt_x"/>
                          </p:val>
                        </p:tav>
                      </p:tavLst>
                    </p:anim>
                    <p:anim calcmode="lin" valueType="num">
                      <p:cBhvr>
                        <p:cTn dur="540" decel="100000" fill="hold"/>
                        <p:tgtEl>
                          <p:spTgt spid="38"/>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38"/>
                        </p:tgtEl>
                        <p:attrNameLst>
                          <p:attrName>ppt_y</p:attrName>
                        </p:attrNameLst>
                      </p:cBhvr>
                      <p:tavLst>
                        <p:tav tm="0">
                          <p:val>
                            <p:strVal val="#ppt_y-.03"/>
                          </p:val>
                        </p:tav>
                        <p:tav tm="100000">
                          <p:val>
                            <p:strVal val="#ppt_y"/>
                          </p:val>
                        </p:tav>
                      </p:tavLst>
                    </p:anim>
                  </p:childTnLst>
                </p:cTn>
              </p:par>
            </p:tnLst>
          </p:tmpl>
        </p:tmplLst>
      </p:bldP>
      <p:bldP spid="39" grpId="0" build="p">
        <p:tmplLst>
          <p:tmpl lvl="1">
            <p:tnLst>
              <p:par>
                <p:cTn presetID="37" presetClass="entr" presetSubtype="0" fill="hold" nodeType="withEffect" nodePh="1">
                  <p:stCondLst>
                    <p:cond delay="300"/>
                  </p:stCondLst>
                  <p:childTnLst>
                    <p:set>
                      <p:cBhvr>
                        <p:cTn dur="1" fill="hold">
                          <p:stCondLst>
                            <p:cond delay="0"/>
                          </p:stCondLst>
                        </p:cTn>
                        <p:tgtEl>
                          <p:spTgt spid="39"/>
                        </p:tgtEl>
                        <p:attrNameLst>
                          <p:attrName>style.visibility</p:attrName>
                        </p:attrNameLst>
                      </p:cBhvr>
                      <p:to>
                        <p:strVal val="visible"/>
                      </p:to>
                    </p:set>
                    <p:animEffect transition="in" filter="fade">
                      <p:cBhvr>
                        <p:cTn dur="600"/>
                        <p:tgtEl>
                          <p:spTgt spid="39"/>
                        </p:tgtEl>
                      </p:cBhvr>
                    </p:animEffect>
                    <p:anim calcmode="lin" valueType="num">
                      <p:cBhvr>
                        <p:cTn dur="600" fill="hold"/>
                        <p:tgtEl>
                          <p:spTgt spid="39"/>
                        </p:tgtEl>
                        <p:attrNameLst>
                          <p:attrName>ppt_x</p:attrName>
                        </p:attrNameLst>
                      </p:cBhvr>
                      <p:tavLst>
                        <p:tav tm="0">
                          <p:val>
                            <p:strVal val="#ppt_x"/>
                          </p:val>
                        </p:tav>
                        <p:tav tm="100000">
                          <p:val>
                            <p:strVal val="#ppt_x"/>
                          </p:val>
                        </p:tav>
                      </p:tavLst>
                    </p:anim>
                    <p:anim calcmode="lin" valueType="num">
                      <p:cBhvr>
                        <p:cTn dur="540" decel="100000" fill="hold"/>
                        <p:tgtEl>
                          <p:spTgt spid="39"/>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39"/>
                        </p:tgtEl>
                        <p:attrNameLst>
                          <p:attrName>ppt_y</p:attrName>
                        </p:attrNameLst>
                      </p:cBhvr>
                      <p:tavLst>
                        <p:tav tm="0">
                          <p:val>
                            <p:strVal val="#ppt_y-.03"/>
                          </p:val>
                        </p:tav>
                        <p:tav tm="100000">
                          <p:val>
                            <p:strVal val="#ppt_y"/>
                          </p:val>
                        </p:tav>
                      </p:tavLst>
                    </p:anim>
                  </p:childTnLst>
                </p:cTn>
              </p:par>
            </p:tnLst>
          </p:tmpl>
        </p:tmplLst>
      </p:bldP>
      <p:bldP spid="40" grpId="0"/>
      <p:bldP spid="41" grpId="0"/>
      <p:bldP spid="42" grpId="0"/>
    </p:bldLst>
  </p:timing>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69060" y="809683"/>
            <a:ext cx="6180189" cy="3628642"/>
          </a:xfrm>
          <a:prstGeom prst="rect">
            <a:avLst/>
          </a:prstGeom>
          <a:effectLst>
            <a:outerShdw blurRad="520700" dist="38100" dir="5400000" algn="t" rotWithShape="0">
              <a:prstClr val="black">
                <a:alpha val="40000"/>
              </a:prstClr>
            </a:outerShdw>
          </a:effectLst>
        </p:spPr>
      </p:pic>
      <p:sp>
        <p:nvSpPr>
          <p:cNvPr id="6" name="Picture Placeholder 2"/>
          <p:cNvSpPr>
            <a:spLocks noGrp="1"/>
          </p:cNvSpPr>
          <p:nvPr>
            <p:ph type="pic" sz="quarter" idx="12" hasCustomPrompt="1"/>
          </p:nvPr>
        </p:nvSpPr>
        <p:spPr>
          <a:xfrm>
            <a:off x="3929994" y="1062153"/>
            <a:ext cx="4656794" cy="2911084"/>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8" name="Rectangle 7"/>
          <p:cNvSpPr/>
          <p:nvPr userDrawn="1"/>
        </p:nvSpPr>
        <p:spPr>
          <a:xfrm>
            <a:off x="6010740" y="4116052"/>
            <a:ext cx="495300" cy="100445"/>
          </a:xfrm>
          <a:prstGeom prst="rect">
            <a:avLst/>
          </a:prstGeom>
          <a:solidFill>
            <a:srgbClr val="1F1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Tree>
    <p:extLst>
      <p:ext uri="{BB962C8B-B14F-4D97-AF65-F5344CB8AC3E}">
        <p14:creationId xmlns:p14="http://schemas.microsoft.com/office/powerpoint/2010/main" val="1489926478"/>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87374" y="509179"/>
            <a:ext cx="2159678" cy="4219007"/>
          </a:xfrm>
          <a:prstGeom prst="rect">
            <a:avLst/>
          </a:prstGeom>
          <a:effectLst>
            <a:outerShdw blurRad="635000" dist="279400" dir="5400000" sx="103000" sy="103000" algn="t" rotWithShape="0">
              <a:prstClr val="black">
                <a:alpha val="30000"/>
              </a:prstClr>
            </a:outerShdw>
          </a:effectLst>
        </p:spPr>
      </p:pic>
      <p:sp>
        <p:nvSpPr>
          <p:cNvPr id="6" name="Picture Placeholder 2"/>
          <p:cNvSpPr>
            <a:spLocks noGrp="1"/>
          </p:cNvSpPr>
          <p:nvPr>
            <p:ph type="pic" sz="quarter" idx="12" hasCustomPrompt="1"/>
          </p:nvPr>
        </p:nvSpPr>
        <p:spPr>
          <a:xfrm>
            <a:off x="3546485" y="1158815"/>
            <a:ext cx="1635834" cy="2920401"/>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189764238"/>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64378" y="631591"/>
            <a:ext cx="1909877" cy="3893717"/>
          </a:xfrm>
          <a:prstGeom prst="rect">
            <a:avLst/>
          </a:prstGeom>
          <a:effectLst>
            <a:outerShdw blurRad="482600" dist="152400" dir="5400000" sx="102000" sy="102000" algn="t" rotWithShape="0">
              <a:prstClr val="black">
                <a:alpha val="20000"/>
              </a:prstClr>
            </a:outerShdw>
          </a:effectLst>
        </p:spPr>
      </p:pic>
      <p:sp>
        <p:nvSpPr>
          <p:cNvPr id="10" name="Picture Placeholder 2"/>
          <p:cNvSpPr>
            <a:spLocks noGrp="1"/>
          </p:cNvSpPr>
          <p:nvPr>
            <p:ph type="pic" sz="quarter" idx="13" hasCustomPrompt="1"/>
          </p:nvPr>
        </p:nvSpPr>
        <p:spPr>
          <a:xfrm>
            <a:off x="3797253" y="1127266"/>
            <a:ext cx="1645610" cy="2921317"/>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92647246"/>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1792" y="631591"/>
            <a:ext cx="1909877" cy="3893717"/>
          </a:xfrm>
          <a:prstGeom prst="rect">
            <a:avLst/>
          </a:prstGeom>
          <a:effectLst>
            <a:outerShdw blurRad="482600" dist="152400" dir="5400000" sx="102000" sy="102000" algn="t" rotWithShape="0">
              <a:prstClr val="black">
                <a:alpha val="20000"/>
              </a:prstClr>
            </a:outerShdw>
          </a:effectLst>
        </p:spPr>
      </p:pic>
      <p:sp>
        <p:nvSpPr>
          <p:cNvPr id="10" name="Picture Placeholder 2"/>
          <p:cNvSpPr>
            <a:spLocks noGrp="1"/>
          </p:cNvSpPr>
          <p:nvPr>
            <p:ph type="pic" sz="quarter" idx="13" hasCustomPrompt="1"/>
          </p:nvPr>
        </p:nvSpPr>
        <p:spPr>
          <a:xfrm>
            <a:off x="1814668" y="1127266"/>
            <a:ext cx="1645610" cy="2921317"/>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174210360"/>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8963" y="-1280148"/>
            <a:ext cx="4845941" cy="8283659"/>
          </a:xfrm>
          <a:prstGeom prst="rect">
            <a:avLst/>
          </a:prstGeom>
          <a:effectLst>
            <a:outerShdw blurRad="1092200" dist="342900" dir="5400000" algn="t" rotWithShape="0">
              <a:prstClr val="black">
                <a:alpha val="28000"/>
              </a:prstClr>
            </a:outerShdw>
          </a:effec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32695" y="763859"/>
            <a:ext cx="1762953" cy="3594180"/>
          </a:xfrm>
          <a:prstGeom prst="rect">
            <a:avLst/>
          </a:prstGeom>
          <a:effectLst>
            <a:outerShdw blurRad="482600" dist="152400" dir="5400000" sx="102000" sy="102000" algn="t" rotWithShape="0">
              <a:prstClr val="black">
                <a:alpha val="20000"/>
              </a:prstClr>
            </a:outerShdw>
          </a:effectLst>
        </p:spPr>
      </p:pic>
      <p:sp>
        <p:nvSpPr>
          <p:cNvPr id="10" name="Picture Placeholder 2"/>
          <p:cNvSpPr>
            <a:spLocks noGrp="1"/>
          </p:cNvSpPr>
          <p:nvPr>
            <p:ph type="pic" sz="quarter" idx="13" hasCustomPrompt="1"/>
          </p:nvPr>
        </p:nvSpPr>
        <p:spPr>
          <a:xfrm>
            <a:off x="2059995" y="1226634"/>
            <a:ext cx="1513972" cy="2688134"/>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893012012"/>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3433" y="206646"/>
            <a:ext cx="1762953" cy="3594180"/>
          </a:xfrm>
          <a:prstGeom prst="rect">
            <a:avLst/>
          </a:prstGeom>
          <a:effectLst>
            <a:outerShdw blurRad="482600" dist="152400" dir="5400000" sx="102000" sy="102000" algn="t" rotWithShape="0">
              <a:prstClr val="black">
                <a:alpha val="20000"/>
              </a:prstClr>
            </a:outerShdw>
          </a:effectLst>
        </p:spPr>
      </p:pic>
      <p:sp>
        <p:nvSpPr>
          <p:cNvPr id="10" name="Picture Placeholder 2"/>
          <p:cNvSpPr>
            <a:spLocks noGrp="1"/>
          </p:cNvSpPr>
          <p:nvPr>
            <p:ph type="pic" sz="quarter" idx="13" hasCustomPrompt="1"/>
          </p:nvPr>
        </p:nvSpPr>
        <p:spPr>
          <a:xfrm>
            <a:off x="690732" y="669421"/>
            <a:ext cx="1513972" cy="2688134"/>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27208" y="1391761"/>
            <a:ext cx="2047575" cy="4022023"/>
          </a:xfrm>
          <a:prstGeom prst="rect">
            <a:avLst/>
          </a:prstGeom>
          <a:effectLst>
            <a:outerShdw blurRad="254000" dist="88900" dir="5400000" algn="t" rotWithShape="0">
              <a:prstClr val="black">
                <a:alpha val="20000"/>
              </a:prstClr>
            </a:outerShdw>
          </a:effectLst>
        </p:spPr>
      </p:pic>
      <p:sp>
        <p:nvSpPr>
          <p:cNvPr id="9" name="Picture Placeholder 2"/>
          <p:cNvSpPr>
            <a:spLocks noGrp="1"/>
          </p:cNvSpPr>
          <p:nvPr>
            <p:ph type="pic" sz="quarter" idx="14" hasCustomPrompt="1"/>
          </p:nvPr>
        </p:nvSpPr>
        <p:spPr>
          <a:xfrm>
            <a:off x="2566704" y="1841476"/>
            <a:ext cx="1772053" cy="3120862"/>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571141741"/>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6" name="Picture Placeholder 2"/>
          <p:cNvSpPr>
            <a:spLocks noGrp="1"/>
          </p:cNvSpPr>
          <p:nvPr>
            <p:ph type="pic" sz="quarter" idx="11" hasCustomPrompt="1"/>
          </p:nvPr>
        </p:nvSpPr>
        <p:spPr>
          <a:xfrm>
            <a:off x="3491623" y="1138428"/>
            <a:ext cx="2866644" cy="2866644"/>
          </a:xfrm>
          <a:prstGeom prst="donut">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29168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6" name="Picture Placeholder 15"/>
          <p:cNvSpPr>
            <a:spLocks noGrp="1"/>
          </p:cNvSpPr>
          <p:nvPr>
            <p:ph type="pic" sz="quarter" idx="10" hasCustomPrompt="1"/>
          </p:nvPr>
        </p:nvSpPr>
        <p:spPr>
          <a:xfrm>
            <a:off x="734570" y="0"/>
            <a:ext cx="5020811" cy="5143500"/>
          </a:xfrm>
          <a:custGeom>
            <a:avLst/>
            <a:gdLst>
              <a:gd name="connsiteX0" fmla="*/ 4503486 w 6694415"/>
              <a:gd name="connsiteY0" fmla="*/ 2951742 h 6858000"/>
              <a:gd name="connsiteX1" fmla="*/ 5459785 w 6694415"/>
              <a:gd name="connsiteY1" fmla="*/ 3347853 h 6858000"/>
              <a:gd name="connsiteX2" fmla="*/ 5459785 w 6694415"/>
              <a:gd name="connsiteY2" fmla="*/ 5260450 h 6858000"/>
              <a:gd name="connsiteX3" fmla="*/ 3862235 w 6694415"/>
              <a:gd name="connsiteY3" fmla="*/ 6858000 h 6858000"/>
              <a:gd name="connsiteX4" fmla="*/ 37042 w 6694415"/>
              <a:gd name="connsiteY4" fmla="*/ 6858000 h 6858000"/>
              <a:gd name="connsiteX5" fmla="*/ 3547188 w 6694415"/>
              <a:gd name="connsiteY5" fmla="*/ 3347853 h 6858000"/>
              <a:gd name="connsiteX6" fmla="*/ 4503486 w 6694415"/>
              <a:gd name="connsiteY6" fmla="*/ 2951742 h 6858000"/>
              <a:gd name="connsiteX7" fmla="*/ 2871192 w 6694415"/>
              <a:gd name="connsiteY7" fmla="*/ 0 h 6858000"/>
              <a:gd name="connsiteX8" fmla="*/ 6694415 w 6694415"/>
              <a:gd name="connsiteY8" fmla="*/ 0 h 6858000"/>
              <a:gd name="connsiteX9" fmla="*/ 6675887 w 6694415"/>
              <a:gd name="connsiteY9" fmla="*/ 20498 h 6858000"/>
              <a:gd name="connsiteX10" fmla="*/ 2308708 w 6694415"/>
              <a:gd name="connsiteY10" fmla="*/ 4387676 h 6858000"/>
              <a:gd name="connsiteX11" fmla="*/ 396110 w 6694415"/>
              <a:gd name="connsiteY11" fmla="*/ 4387676 h 6858000"/>
              <a:gd name="connsiteX12" fmla="*/ 396112 w 6694415"/>
              <a:gd name="connsiteY12" fmla="*/ 4387677 h 6858000"/>
              <a:gd name="connsiteX13" fmla="*/ 396112 w 6694415"/>
              <a:gd name="connsiteY13" fmla="*/ 24750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94415" h="6858000">
                <a:moveTo>
                  <a:pt x="4503486" y="2951742"/>
                </a:moveTo>
                <a:cubicBezTo>
                  <a:pt x="4849599" y="2951742"/>
                  <a:pt x="5195711" y="3083779"/>
                  <a:pt x="5459785" y="3347853"/>
                </a:cubicBezTo>
                <a:cubicBezTo>
                  <a:pt x="5987933" y="3876002"/>
                  <a:pt x="5987933" y="4732301"/>
                  <a:pt x="5459785" y="5260450"/>
                </a:cubicBezTo>
                <a:lnTo>
                  <a:pt x="3862235" y="6858000"/>
                </a:lnTo>
                <a:lnTo>
                  <a:pt x="37042" y="6858000"/>
                </a:lnTo>
                <a:lnTo>
                  <a:pt x="3547188" y="3347853"/>
                </a:lnTo>
                <a:cubicBezTo>
                  <a:pt x="3811262" y="3083779"/>
                  <a:pt x="4157375" y="2951742"/>
                  <a:pt x="4503486" y="2951742"/>
                </a:cubicBezTo>
                <a:close/>
                <a:moveTo>
                  <a:pt x="2871192" y="0"/>
                </a:moveTo>
                <a:lnTo>
                  <a:pt x="6694415" y="0"/>
                </a:lnTo>
                <a:lnTo>
                  <a:pt x="6675887" y="20498"/>
                </a:lnTo>
                <a:lnTo>
                  <a:pt x="2308708" y="4387676"/>
                </a:lnTo>
                <a:cubicBezTo>
                  <a:pt x="1780559" y="4915824"/>
                  <a:pt x="924258" y="4915825"/>
                  <a:pt x="396110" y="4387676"/>
                </a:cubicBezTo>
                <a:cubicBezTo>
                  <a:pt x="396111" y="4387676"/>
                  <a:pt x="396111" y="4387677"/>
                  <a:pt x="396112" y="4387677"/>
                </a:cubicBezTo>
                <a:cubicBezTo>
                  <a:pt x="-132037" y="3859529"/>
                  <a:pt x="-132037" y="3003229"/>
                  <a:pt x="396112" y="2475080"/>
                </a:cubicBezTo>
                <a:close/>
              </a:path>
            </a:pathLst>
          </a:custGeom>
          <a:pattFill prst="pct5">
            <a:fgClr>
              <a:schemeClr val="tx1"/>
            </a:fgClr>
            <a:bgClr>
              <a:schemeClr val="bg1">
                <a:lumMod val="85000"/>
              </a:schemeClr>
            </a:bgClr>
          </a:pattFill>
          <a:effectLst>
            <a:outerShdw blurRad="419100" dist="342900" dir="5400000" sx="89000" sy="89000" algn="t" rotWithShape="0">
              <a:prstClr val="black">
                <a:alpha val="16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942871786"/>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8" name="Picture Placeholder 7"/>
          <p:cNvSpPr>
            <a:spLocks noGrp="1"/>
          </p:cNvSpPr>
          <p:nvPr>
            <p:ph type="pic" sz="quarter" idx="12" hasCustomPrompt="1"/>
          </p:nvPr>
        </p:nvSpPr>
        <p:spPr>
          <a:xfrm>
            <a:off x="4463935" y="775524"/>
            <a:ext cx="3258284" cy="3590179"/>
          </a:xfrm>
          <a:custGeom>
            <a:avLst/>
            <a:gdLst>
              <a:gd name="connsiteX0" fmla="*/ 36326 w 7804115"/>
              <a:gd name="connsiteY0" fmla="*/ 864574 h 4786905"/>
              <a:gd name="connsiteX1" fmla="*/ 2552826 w 7804115"/>
              <a:gd name="connsiteY1" fmla="*/ 864574 h 4786905"/>
              <a:gd name="connsiteX2" fmla="*/ 2589152 w 7804115"/>
              <a:gd name="connsiteY2" fmla="*/ 900900 h 4786905"/>
              <a:gd name="connsiteX3" fmla="*/ 2589152 w 7804115"/>
              <a:gd name="connsiteY3" fmla="*/ 3922330 h 4786905"/>
              <a:gd name="connsiteX4" fmla="*/ 0 w 7804115"/>
              <a:gd name="connsiteY4" fmla="*/ 3922330 h 4786905"/>
              <a:gd name="connsiteX5" fmla="*/ 0 w 7804115"/>
              <a:gd name="connsiteY5" fmla="*/ 900900 h 4786905"/>
              <a:gd name="connsiteX6" fmla="*/ 36326 w 7804115"/>
              <a:gd name="connsiteY6" fmla="*/ 864574 h 4786905"/>
              <a:gd name="connsiteX7" fmla="*/ 3459736 w 7804115"/>
              <a:gd name="connsiteY7" fmla="*/ 0 h 4786905"/>
              <a:gd name="connsiteX8" fmla="*/ 7786607 w 7804115"/>
              <a:gd name="connsiteY8" fmla="*/ 0 h 4786905"/>
              <a:gd name="connsiteX9" fmla="*/ 7804115 w 7804115"/>
              <a:gd name="connsiteY9" fmla="*/ 17508 h 4786905"/>
              <a:gd name="connsiteX10" fmla="*/ 7804115 w 7804115"/>
              <a:gd name="connsiteY10" fmla="*/ 4769397 h 4786905"/>
              <a:gd name="connsiteX11" fmla="*/ 7786607 w 7804115"/>
              <a:gd name="connsiteY11" fmla="*/ 4786905 h 4786905"/>
              <a:gd name="connsiteX12" fmla="*/ 3459736 w 7804115"/>
              <a:gd name="connsiteY12" fmla="*/ 4786905 h 4786905"/>
              <a:gd name="connsiteX0-1" fmla="*/ 36326 w 7804115"/>
              <a:gd name="connsiteY0-2" fmla="*/ 864574 h 4786905"/>
              <a:gd name="connsiteX1-3" fmla="*/ 2552826 w 7804115"/>
              <a:gd name="connsiteY1-4" fmla="*/ 864574 h 4786905"/>
              <a:gd name="connsiteX2-5" fmla="*/ 2589152 w 7804115"/>
              <a:gd name="connsiteY2-6" fmla="*/ 3922330 h 4786905"/>
              <a:gd name="connsiteX3-7" fmla="*/ 0 w 7804115"/>
              <a:gd name="connsiteY3-8" fmla="*/ 3922330 h 4786905"/>
              <a:gd name="connsiteX4-9" fmla="*/ 0 w 7804115"/>
              <a:gd name="connsiteY4-10" fmla="*/ 900900 h 4786905"/>
              <a:gd name="connsiteX5-11" fmla="*/ 36326 w 7804115"/>
              <a:gd name="connsiteY5-12" fmla="*/ 864574 h 4786905"/>
              <a:gd name="connsiteX6-13" fmla="*/ 3459736 w 7804115"/>
              <a:gd name="connsiteY6-14" fmla="*/ 0 h 4786905"/>
              <a:gd name="connsiteX7-15" fmla="*/ 7786607 w 7804115"/>
              <a:gd name="connsiteY7-16" fmla="*/ 0 h 4786905"/>
              <a:gd name="connsiteX8-17" fmla="*/ 7804115 w 7804115"/>
              <a:gd name="connsiteY8-18" fmla="*/ 17508 h 4786905"/>
              <a:gd name="connsiteX9-19" fmla="*/ 7804115 w 7804115"/>
              <a:gd name="connsiteY9-20" fmla="*/ 4769397 h 4786905"/>
              <a:gd name="connsiteX10-21" fmla="*/ 7786607 w 7804115"/>
              <a:gd name="connsiteY10-22" fmla="*/ 4786905 h 4786905"/>
              <a:gd name="connsiteX11-23" fmla="*/ 3459736 w 7804115"/>
              <a:gd name="connsiteY11-24" fmla="*/ 4786905 h 4786905"/>
              <a:gd name="connsiteX12-25" fmla="*/ 3459736 w 7804115"/>
              <a:gd name="connsiteY12-26" fmla="*/ 0 h 4786905"/>
              <a:gd name="connsiteX0-27" fmla="*/ 36326 w 7804115"/>
              <a:gd name="connsiteY0-28" fmla="*/ 864574 h 4786905"/>
              <a:gd name="connsiteX1-29" fmla="*/ 2589152 w 7804115"/>
              <a:gd name="connsiteY1-30" fmla="*/ 3922330 h 4786905"/>
              <a:gd name="connsiteX2-31" fmla="*/ 0 w 7804115"/>
              <a:gd name="connsiteY2-32" fmla="*/ 3922330 h 4786905"/>
              <a:gd name="connsiteX3-33" fmla="*/ 0 w 7804115"/>
              <a:gd name="connsiteY3-34" fmla="*/ 900900 h 4786905"/>
              <a:gd name="connsiteX4-35" fmla="*/ 36326 w 7804115"/>
              <a:gd name="connsiteY4-36" fmla="*/ 864574 h 4786905"/>
              <a:gd name="connsiteX5-37" fmla="*/ 3459736 w 7804115"/>
              <a:gd name="connsiteY5-38" fmla="*/ 0 h 4786905"/>
              <a:gd name="connsiteX6-39" fmla="*/ 7786607 w 7804115"/>
              <a:gd name="connsiteY6-40" fmla="*/ 0 h 4786905"/>
              <a:gd name="connsiteX7-41" fmla="*/ 7804115 w 7804115"/>
              <a:gd name="connsiteY7-42" fmla="*/ 17508 h 4786905"/>
              <a:gd name="connsiteX8-43" fmla="*/ 7804115 w 7804115"/>
              <a:gd name="connsiteY8-44" fmla="*/ 4769397 h 4786905"/>
              <a:gd name="connsiteX9-45" fmla="*/ 7786607 w 7804115"/>
              <a:gd name="connsiteY9-46" fmla="*/ 4786905 h 4786905"/>
              <a:gd name="connsiteX10-47" fmla="*/ 3459736 w 7804115"/>
              <a:gd name="connsiteY10-48" fmla="*/ 4786905 h 4786905"/>
              <a:gd name="connsiteX11-49" fmla="*/ 3459736 w 7804115"/>
              <a:gd name="connsiteY11-50" fmla="*/ 0 h 4786905"/>
              <a:gd name="connsiteX0-51" fmla="*/ 36326 w 7804115"/>
              <a:gd name="connsiteY0-52" fmla="*/ 864574 h 4786905"/>
              <a:gd name="connsiteX1-53" fmla="*/ 0 w 7804115"/>
              <a:gd name="connsiteY1-54" fmla="*/ 3922330 h 4786905"/>
              <a:gd name="connsiteX2-55" fmla="*/ 0 w 7804115"/>
              <a:gd name="connsiteY2-56" fmla="*/ 900900 h 4786905"/>
              <a:gd name="connsiteX3-57" fmla="*/ 36326 w 7804115"/>
              <a:gd name="connsiteY3-58" fmla="*/ 864574 h 4786905"/>
              <a:gd name="connsiteX4-59" fmla="*/ 3459736 w 7804115"/>
              <a:gd name="connsiteY4-60" fmla="*/ 0 h 4786905"/>
              <a:gd name="connsiteX5-61" fmla="*/ 7786607 w 7804115"/>
              <a:gd name="connsiteY5-62" fmla="*/ 0 h 4786905"/>
              <a:gd name="connsiteX6-63" fmla="*/ 7804115 w 7804115"/>
              <a:gd name="connsiteY6-64" fmla="*/ 17508 h 4786905"/>
              <a:gd name="connsiteX7-65" fmla="*/ 7804115 w 7804115"/>
              <a:gd name="connsiteY7-66" fmla="*/ 4769397 h 4786905"/>
              <a:gd name="connsiteX8-67" fmla="*/ 7786607 w 7804115"/>
              <a:gd name="connsiteY8-68" fmla="*/ 4786905 h 4786905"/>
              <a:gd name="connsiteX9-69" fmla="*/ 3459736 w 7804115"/>
              <a:gd name="connsiteY9-70" fmla="*/ 4786905 h 4786905"/>
              <a:gd name="connsiteX10-71" fmla="*/ 3459736 w 7804115"/>
              <a:gd name="connsiteY10-72" fmla="*/ 0 h 4786905"/>
              <a:gd name="connsiteX0-73" fmla="*/ 36326 w 7804115"/>
              <a:gd name="connsiteY0-74" fmla="*/ 864574 h 4786905"/>
              <a:gd name="connsiteX1-75" fmla="*/ 0 w 7804115"/>
              <a:gd name="connsiteY1-76" fmla="*/ 900900 h 4786905"/>
              <a:gd name="connsiteX2-77" fmla="*/ 36326 w 7804115"/>
              <a:gd name="connsiteY2-78" fmla="*/ 864574 h 4786905"/>
              <a:gd name="connsiteX3-79" fmla="*/ 3459736 w 7804115"/>
              <a:gd name="connsiteY3-80" fmla="*/ 0 h 4786905"/>
              <a:gd name="connsiteX4-81" fmla="*/ 7786607 w 7804115"/>
              <a:gd name="connsiteY4-82" fmla="*/ 0 h 4786905"/>
              <a:gd name="connsiteX5-83" fmla="*/ 7804115 w 7804115"/>
              <a:gd name="connsiteY5-84" fmla="*/ 17508 h 4786905"/>
              <a:gd name="connsiteX6-85" fmla="*/ 7804115 w 7804115"/>
              <a:gd name="connsiteY6-86" fmla="*/ 4769397 h 4786905"/>
              <a:gd name="connsiteX7-87" fmla="*/ 7786607 w 7804115"/>
              <a:gd name="connsiteY7-88" fmla="*/ 4786905 h 4786905"/>
              <a:gd name="connsiteX8-89" fmla="*/ 3459736 w 7804115"/>
              <a:gd name="connsiteY8-90" fmla="*/ 4786905 h 4786905"/>
              <a:gd name="connsiteX9-91" fmla="*/ 3459736 w 7804115"/>
              <a:gd name="connsiteY9-92" fmla="*/ 0 h 4786905"/>
              <a:gd name="connsiteX0-93" fmla="*/ 0 w 4344379"/>
              <a:gd name="connsiteY0-94" fmla="*/ 0 h 4786905"/>
              <a:gd name="connsiteX1-95" fmla="*/ 4326871 w 4344379"/>
              <a:gd name="connsiteY1-96" fmla="*/ 0 h 4786905"/>
              <a:gd name="connsiteX2-97" fmla="*/ 4344379 w 4344379"/>
              <a:gd name="connsiteY2-98" fmla="*/ 17508 h 4786905"/>
              <a:gd name="connsiteX3-99" fmla="*/ 4344379 w 4344379"/>
              <a:gd name="connsiteY3-100" fmla="*/ 4769397 h 4786905"/>
              <a:gd name="connsiteX4-101" fmla="*/ 4326871 w 4344379"/>
              <a:gd name="connsiteY4-102" fmla="*/ 4786905 h 4786905"/>
              <a:gd name="connsiteX5-103" fmla="*/ 0 w 4344379"/>
              <a:gd name="connsiteY5-104" fmla="*/ 4786905 h 4786905"/>
              <a:gd name="connsiteX6-105" fmla="*/ 0 w 4344379"/>
              <a:gd name="connsiteY6-106" fmla="*/ 0 h 47869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344379" h="4786905">
                <a:moveTo>
                  <a:pt x="0" y="0"/>
                </a:moveTo>
                <a:lnTo>
                  <a:pt x="4326871" y="0"/>
                </a:lnTo>
                <a:cubicBezTo>
                  <a:pt x="4336540" y="0"/>
                  <a:pt x="4344379" y="7839"/>
                  <a:pt x="4344379" y="17508"/>
                </a:cubicBezTo>
                <a:lnTo>
                  <a:pt x="4344379" y="4769397"/>
                </a:lnTo>
                <a:cubicBezTo>
                  <a:pt x="4344379" y="4779066"/>
                  <a:pt x="4336540" y="4786905"/>
                  <a:pt x="4326871" y="4786905"/>
                </a:cubicBezTo>
                <a:lnTo>
                  <a:pt x="0" y="4786905"/>
                </a:lnTo>
                <a:lnTo>
                  <a:pt x="0" y="0"/>
                </a:ln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71059077"/>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Picture Placeholder 10"/>
          <p:cNvSpPr>
            <a:spLocks noGrp="1"/>
          </p:cNvSpPr>
          <p:nvPr>
            <p:ph type="pic" sz="quarter" idx="13" hasCustomPrompt="1"/>
          </p:nvPr>
        </p:nvSpPr>
        <p:spPr>
          <a:xfrm>
            <a:off x="4613963" y="2564109"/>
            <a:ext cx="3777330" cy="1929833"/>
          </a:xfrm>
          <a:custGeom>
            <a:avLst/>
            <a:gdLst>
              <a:gd name="connsiteX0" fmla="*/ 0 w 5036440"/>
              <a:gd name="connsiteY0" fmla="*/ 0 h 2573111"/>
              <a:gd name="connsiteX1" fmla="*/ 5036440 w 5036440"/>
              <a:gd name="connsiteY1" fmla="*/ 0 h 2573111"/>
              <a:gd name="connsiteX2" fmla="*/ 5036440 w 5036440"/>
              <a:gd name="connsiteY2" fmla="*/ 2539969 h 2573111"/>
              <a:gd name="connsiteX3" fmla="*/ 5003298 w 5036440"/>
              <a:gd name="connsiteY3" fmla="*/ 2573111 h 2573111"/>
              <a:gd name="connsiteX4" fmla="*/ 0 w 5036440"/>
              <a:gd name="connsiteY4" fmla="*/ 2573111 h 2573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6440" h="2573111">
                <a:moveTo>
                  <a:pt x="0" y="0"/>
                </a:moveTo>
                <a:lnTo>
                  <a:pt x="5036440" y="0"/>
                </a:lnTo>
                <a:lnTo>
                  <a:pt x="5036440" y="2539969"/>
                </a:lnTo>
                <a:cubicBezTo>
                  <a:pt x="5036440" y="2558273"/>
                  <a:pt x="5021602" y="2573111"/>
                  <a:pt x="5003298" y="2573111"/>
                </a:cubicBezTo>
                <a:lnTo>
                  <a:pt x="0" y="2573111"/>
                </a:ln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9" name="Picture Placeholder 8"/>
          <p:cNvSpPr>
            <a:spLocks noGrp="1"/>
          </p:cNvSpPr>
          <p:nvPr>
            <p:ph type="pic" sz="quarter" idx="12" hasCustomPrompt="1"/>
          </p:nvPr>
        </p:nvSpPr>
        <p:spPr>
          <a:xfrm>
            <a:off x="836632" y="614742"/>
            <a:ext cx="3777330" cy="1949364"/>
          </a:xfrm>
          <a:custGeom>
            <a:avLst/>
            <a:gdLst>
              <a:gd name="connsiteX0" fmla="*/ 33477 w 5036440"/>
              <a:gd name="connsiteY0" fmla="*/ 0 h 2599152"/>
              <a:gd name="connsiteX1" fmla="*/ 5036440 w 5036440"/>
              <a:gd name="connsiteY1" fmla="*/ 0 h 2599152"/>
              <a:gd name="connsiteX2" fmla="*/ 5036440 w 5036440"/>
              <a:gd name="connsiteY2" fmla="*/ 2599152 h 2599152"/>
              <a:gd name="connsiteX3" fmla="*/ 0 w 5036440"/>
              <a:gd name="connsiteY3" fmla="*/ 2599152 h 2599152"/>
              <a:gd name="connsiteX4" fmla="*/ 0 w 5036440"/>
              <a:gd name="connsiteY4" fmla="*/ 33477 h 2599152"/>
              <a:gd name="connsiteX5" fmla="*/ 33477 w 5036440"/>
              <a:gd name="connsiteY5" fmla="*/ 0 h 259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6440" h="2599152">
                <a:moveTo>
                  <a:pt x="33477" y="0"/>
                </a:moveTo>
                <a:lnTo>
                  <a:pt x="5036440" y="0"/>
                </a:lnTo>
                <a:lnTo>
                  <a:pt x="5036440" y="2599152"/>
                </a:lnTo>
                <a:lnTo>
                  <a:pt x="0" y="2599152"/>
                </a:lnTo>
                <a:lnTo>
                  <a:pt x="0" y="33477"/>
                </a:lnTo>
                <a:cubicBezTo>
                  <a:pt x="0" y="14988"/>
                  <a:pt x="14988" y="0"/>
                  <a:pt x="3347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7022905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obil phone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66701" y="508000"/>
            <a:ext cx="5142498" cy="5850103"/>
          </a:xfrm>
          <a:prstGeom prst="rect">
            <a:avLst/>
          </a:prstGeom>
        </p:spPr>
      </p:pic>
      <p:sp>
        <p:nvSpPr>
          <p:cNvPr id="4" name="Picture Placeholder 1"/>
          <p:cNvSpPr>
            <a:spLocks noGrp="1"/>
          </p:cNvSpPr>
          <p:nvPr>
            <p:ph type="pic" sz="quarter" idx="15"/>
          </p:nvPr>
        </p:nvSpPr>
        <p:spPr>
          <a:xfrm>
            <a:off x="5433918" y="1099313"/>
            <a:ext cx="1720415" cy="3015487"/>
          </a:xfrm>
          <a:prstGeom prst="rect">
            <a:avLst/>
          </a:prstGeom>
        </p:spPr>
      </p:sp>
      <p:sp>
        <p:nvSpPr>
          <p:cNvPr id="5" name="Text Placeholder 7"/>
          <p:cNvSpPr>
            <a:spLocks noGrp="1"/>
          </p:cNvSpPr>
          <p:nvPr>
            <p:ph type="body" sz="quarter" idx="79" hasCustomPrompt="1"/>
          </p:nvPr>
        </p:nvSpPr>
        <p:spPr>
          <a:xfrm>
            <a:off x="3403651" y="2100371"/>
            <a:ext cx="550284" cy="576000"/>
          </a:xfrm>
          <a:prstGeom prst="rect">
            <a:avLst/>
          </a:prstGeom>
          <a:ln>
            <a:solidFill>
              <a:schemeClr val="accent1"/>
            </a:solidFill>
          </a:ln>
        </p:spPr>
        <p:txBody>
          <a:bodyPr vert="horz" lIns="0" tIns="103884" rIns="0" bIns="103884" anchor="ctr"/>
          <a:lstStyle>
            <a:lvl1pPr marL="0" indent="0" algn="ctr">
              <a:lnSpc>
                <a:spcPct val="100000"/>
              </a:lnSpc>
              <a:spcBef>
                <a:spcPts val="0"/>
              </a:spcBef>
              <a:buNone/>
              <a:defRPr sz="1500" b="1">
                <a:solidFill>
                  <a:schemeClr val="accent1"/>
                </a:solidFill>
                <a:latin typeface="FontAwesome"/>
                <a:cs typeface="FontAwesome"/>
              </a:defRPr>
            </a:lvl1pPr>
          </a:lstStyle>
          <a:p>
            <a:pPr lvl="0"/>
            <a:r>
              <a:rPr lang="es-ES_tradnl" dirty="0" err="1"/>
              <a:t>icon</a:t>
            </a:r>
            <a:endParaRPr lang="es-ES_tradnl" dirty="0"/>
          </a:p>
        </p:txBody>
      </p:sp>
      <p:sp>
        <p:nvSpPr>
          <p:cNvPr id="6" name="Text Placeholder 7"/>
          <p:cNvSpPr>
            <a:spLocks noGrp="1"/>
          </p:cNvSpPr>
          <p:nvPr>
            <p:ph type="body" sz="quarter" idx="80" hasCustomPrompt="1"/>
          </p:nvPr>
        </p:nvSpPr>
        <p:spPr>
          <a:xfrm>
            <a:off x="1095930" y="1996339"/>
            <a:ext cx="2091813" cy="360000"/>
          </a:xfrm>
          <a:prstGeom prst="rect">
            <a:avLst/>
          </a:prstGeom>
        </p:spPr>
        <p:txBody>
          <a:bodyPr vert="horz" lIns="0" tIns="0" rIns="0" bIns="0" anchor="ctr" anchorCtr="0">
            <a:noAutofit/>
          </a:bodyPr>
          <a:lstStyle>
            <a:lvl1pPr marL="0" indent="0" algn="r">
              <a:lnSpc>
                <a:spcPct val="100000"/>
              </a:lnSpc>
              <a:spcBef>
                <a:spcPts val="0"/>
              </a:spcBef>
              <a:buNone/>
              <a:defRPr sz="900" b="1" baseline="0">
                <a:solidFill>
                  <a:schemeClr val="accent1"/>
                </a:solidFill>
                <a:latin typeface="Lato Black"/>
                <a:cs typeface="Lato Black"/>
              </a:defRPr>
            </a:lvl1pPr>
          </a:lstStyle>
          <a:p>
            <a:pPr lvl="0"/>
            <a:r>
              <a:rPr lang="es-ES_tradnl" dirty="0"/>
              <a:t>GRAPHIC DESIGN</a:t>
            </a:r>
          </a:p>
        </p:txBody>
      </p:sp>
      <p:sp>
        <p:nvSpPr>
          <p:cNvPr id="7" name="Text Placeholder 2"/>
          <p:cNvSpPr>
            <a:spLocks noGrp="1"/>
          </p:cNvSpPr>
          <p:nvPr>
            <p:ph type="body" sz="quarter" idx="81" hasCustomPrompt="1"/>
          </p:nvPr>
        </p:nvSpPr>
        <p:spPr>
          <a:xfrm>
            <a:off x="1085684" y="2306477"/>
            <a:ext cx="2102060" cy="496001"/>
          </a:xfrm>
          <a:prstGeom prst="rect">
            <a:avLst/>
          </a:prstGeom>
        </p:spPr>
        <p:txBody>
          <a:bodyPr vert="horz" lIns="0" tIns="0" rIns="0" bIns="0"/>
          <a:lstStyle>
            <a:lvl1pPr marL="0" indent="0" algn="r">
              <a:lnSpc>
                <a:spcPct val="130000"/>
              </a:lnSpc>
              <a:buNone/>
              <a:defRPr sz="9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a:t>
            </a:r>
          </a:p>
        </p:txBody>
      </p:sp>
      <p:sp>
        <p:nvSpPr>
          <p:cNvPr id="8" name="Text Placeholder 7"/>
          <p:cNvSpPr>
            <a:spLocks noGrp="1"/>
          </p:cNvSpPr>
          <p:nvPr>
            <p:ph type="body" sz="quarter" idx="85" hasCustomPrompt="1"/>
          </p:nvPr>
        </p:nvSpPr>
        <p:spPr>
          <a:xfrm>
            <a:off x="3403651" y="2989364"/>
            <a:ext cx="550284" cy="576000"/>
          </a:xfrm>
          <a:prstGeom prst="rect">
            <a:avLst/>
          </a:prstGeom>
          <a:ln>
            <a:solidFill>
              <a:schemeClr val="accent3"/>
            </a:solidFill>
          </a:ln>
        </p:spPr>
        <p:txBody>
          <a:bodyPr vert="horz" lIns="0" tIns="103884" rIns="0" bIns="103884" anchor="ctr"/>
          <a:lstStyle>
            <a:lvl1pPr marL="0" indent="0" algn="ctr">
              <a:lnSpc>
                <a:spcPct val="100000"/>
              </a:lnSpc>
              <a:spcBef>
                <a:spcPts val="0"/>
              </a:spcBef>
              <a:buNone/>
              <a:defRPr sz="1500" b="1">
                <a:solidFill>
                  <a:schemeClr val="accent3"/>
                </a:solidFill>
                <a:latin typeface="FontAwesome"/>
                <a:cs typeface="FontAwesome"/>
              </a:defRPr>
            </a:lvl1pPr>
          </a:lstStyle>
          <a:p>
            <a:pPr lvl="0"/>
            <a:r>
              <a:rPr lang="es-ES_tradnl" dirty="0" err="1"/>
              <a:t>icon</a:t>
            </a:r>
            <a:endParaRPr lang="es-ES_tradnl" dirty="0"/>
          </a:p>
        </p:txBody>
      </p:sp>
      <p:sp>
        <p:nvSpPr>
          <p:cNvPr id="9" name="Text Placeholder 7"/>
          <p:cNvSpPr>
            <a:spLocks noGrp="1"/>
          </p:cNvSpPr>
          <p:nvPr>
            <p:ph type="body" sz="quarter" idx="86" hasCustomPrompt="1"/>
          </p:nvPr>
        </p:nvSpPr>
        <p:spPr>
          <a:xfrm>
            <a:off x="1095930" y="2885332"/>
            <a:ext cx="2091813" cy="360000"/>
          </a:xfrm>
          <a:prstGeom prst="rect">
            <a:avLst/>
          </a:prstGeom>
        </p:spPr>
        <p:txBody>
          <a:bodyPr vert="horz" lIns="0" tIns="0" rIns="0" bIns="0" anchor="ctr" anchorCtr="0">
            <a:noAutofit/>
          </a:bodyPr>
          <a:lstStyle>
            <a:lvl1pPr marL="0" indent="0" algn="r">
              <a:lnSpc>
                <a:spcPct val="100000"/>
              </a:lnSpc>
              <a:spcBef>
                <a:spcPts val="0"/>
              </a:spcBef>
              <a:buNone/>
              <a:defRPr sz="900" b="1" baseline="0">
                <a:solidFill>
                  <a:schemeClr val="accent3"/>
                </a:solidFill>
                <a:latin typeface="Lato Black"/>
                <a:cs typeface="Lato Black"/>
              </a:defRPr>
            </a:lvl1pPr>
          </a:lstStyle>
          <a:p>
            <a:pPr lvl="0"/>
            <a:r>
              <a:rPr lang="es-ES_tradnl" dirty="0"/>
              <a:t>GRAPHIC DESIGN</a:t>
            </a:r>
          </a:p>
        </p:txBody>
      </p:sp>
      <p:sp>
        <p:nvSpPr>
          <p:cNvPr id="10" name="Text Placeholder 2"/>
          <p:cNvSpPr>
            <a:spLocks noGrp="1"/>
          </p:cNvSpPr>
          <p:nvPr>
            <p:ph type="body" sz="quarter" idx="87" hasCustomPrompt="1"/>
          </p:nvPr>
        </p:nvSpPr>
        <p:spPr>
          <a:xfrm>
            <a:off x="1085684" y="3195470"/>
            <a:ext cx="2102060" cy="496001"/>
          </a:xfrm>
          <a:prstGeom prst="rect">
            <a:avLst/>
          </a:prstGeom>
        </p:spPr>
        <p:txBody>
          <a:bodyPr vert="horz" lIns="0" tIns="0" rIns="0" bIns="0"/>
          <a:lstStyle>
            <a:lvl1pPr marL="0" indent="0" algn="r">
              <a:lnSpc>
                <a:spcPct val="130000"/>
              </a:lnSpc>
              <a:buNone/>
              <a:defRPr sz="9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a:t>
            </a:r>
          </a:p>
        </p:txBody>
      </p:sp>
      <p:sp>
        <p:nvSpPr>
          <p:cNvPr id="11" name="Text Placeholder 7"/>
          <p:cNvSpPr>
            <a:spLocks noGrp="1"/>
          </p:cNvSpPr>
          <p:nvPr>
            <p:ph type="body" sz="quarter" idx="91" hasCustomPrompt="1"/>
          </p:nvPr>
        </p:nvSpPr>
        <p:spPr>
          <a:xfrm>
            <a:off x="3403651" y="3886824"/>
            <a:ext cx="550284" cy="576000"/>
          </a:xfrm>
          <a:prstGeom prst="rect">
            <a:avLst/>
          </a:prstGeom>
          <a:ln>
            <a:solidFill>
              <a:schemeClr val="accent4"/>
            </a:solidFill>
          </a:ln>
        </p:spPr>
        <p:txBody>
          <a:bodyPr vert="horz" lIns="0" tIns="103884" rIns="0" bIns="103884" anchor="ctr"/>
          <a:lstStyle>
            <a:lvl1pPr marL="0" indent="0" algn="ctr">
              <a:lnSpc>
                <a:spcPct val="100000"/>
              </a:lnSpc>
              <a:spcBef>
                <a:spcPts val="0"/>
              </a:spcBef>
              <a:buNone/>
              <a:defRPr sz="1500" b="1">
                <a:solidFill>
                  <a:schemeClr val="accent5"/>
                </a:solidFill>
                <a:latin typeface="FontAwesome"/>
                <a:cs typeface="FontAwesome"/>
              </a:defRPr>
            </a:lvl1pPr>
          </a:lstStyle>
          <a:p>
            <a:pPr lvl="0"/>
            <a:r>
              <a:rPr lang="es-ES_tradnl" dirty="0" err="1"/>
              <a:t>icon</a:t>
            </a:r>
            <a:endParaRPr lang="es-ES_tradnl" dirty="0"/>
          </a:p>
        </p:txBody>
      </p:sp>
      <p:sp>
        <p:nvSpPr>
          <p:cNvPr id="12" name="Text Placeholder 7"/>
          <p:cNvSpPr>
            <a:spLocks noGrp="1"/>
          </p:cNvSpPr>
          <p:nvPr>
            <p:ph type="body" sz="quarter" idx="92" hasCustomPrompt="1"/>
          </p:nvPr>
        </p:nvSpPr>
        <p:spPr>
          <a:xfrm>
            <a:off x="1095930" y="3782792"/>
            <a:ext cx="2091813" cy="360000"/>
          </a:xfrm>
          <a:prstGeom prst="rect">
            <a:avLst/>
          </a:prstGeom>
        </p:spPr>
        <p:txBody>
          <a:bodyPr vert="horz" lIns="0" tIns="0" rIns="0" bIns="0" anchor="ctr" anchorCtr="0">
            <a:noAutofit/>
          </a:bodyPr>
          <a:lstStyle>
            <a:lvl1pPr marL="0" indent="0" algn="r">
              <a:lnSpc>
                <a:spcPct val="100000"/>
              </a:lnSpc>
              <a:spcBef>
                <a:spcPts val="0"/>
              </a:spcBef>
              <a:buNone/>
              <a:defRPr sz="900" b="1" baseline="0">
                <a:solidFill>
                  <a:schemeClr val="accent5"/>
                </a:solidFill>
                <a:latin typeface="Lato Black"/>
                <a:cs typeface="Lato Black"/>
              </a:defRPr>
            </a:lvl1pPr>
          </a:lstStyle>
          <a:p>
            <a:pPr lvl="0"/>
            <a:r>
              <a:rPr lang="es-ES_tradnl" dirty="0"/>
              <a:t>GRAPHIC DESIGN</a:t>
            </a:r>
          </a:p>
        </p:txBody>
      </p:sp>
      <p:sp>
        <p:nvSpPr>
          <p:cNvPr id="13" name="Text Placeholder 2"/>
          <p:cNvSpPr>
            <a:spLocks noGrp="1"/>
          </p:cNvSpPr>
          <p:nvPr>
            <p:ph type="body" sz="quarter" idx="93" hasCustomPrompt="1"/>
          </p:nvPr>
        </p:nvSpPr>
        <p:spPr>
          <a:xfrm>
            <a:off x="1085684" y="4092930"/>
            <a:ext cx="2102060" cy="496001"/>
          </a:xfrm>
          <a:prstGeom prst="rect">
            <a:avLst/>
          </a:prstGeom>
        </p:spPr>
        <p:txBody>
          <a:bodyPr vert="horz" lIns="0" tIns="0" rIns="0" bIns="0"/>
          <a:lstStyle>
            <a:lvl1pPr marL="0" indent="0" algn="r">
              <a:lnSpc>
                <a:spcPct val="130000"/>
              </a:lnSpc>
              <a:buNone/>
              <a:defRPr sz="9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a:t>
            </a:r>
          </a:p>
        </p:txBody>
      </p:sp>
      <p:sp>
        <p:nvSpPr>
          <p:cNvPr id="14" name="Text Placeholder 7"/>
          <p:cNvSpPr>
            <a:spLocks noGrp="1"/>
          </p:cNvSpPr>
          <p:nvPr>
            <p:ph type="body" sz="quarter" idx="10" hasCustomPrompt="1"/>
          </p:nvPr>
        </p:nvSpPr>
        <p:spPr>
          <a:xfrm>
            <a:off x="1219200" y="610905"/>
            <a:ext cx="2768600" cy="857925"/>
          </a:xfrm>
          <a:prstGeom prst="rect">
            <a:avLst/>
          </a:prstGeom>
        </p:spPr>
        <p:txBody>
          <a:bodyPr vert="horz" lIns="0" tIns="0" rIns="0" bIns="0" anchor="t" anchorCtr="0">
            <a:noAutofit/>
          </a:bodyPr>
          <a:lstStyle>
            <a:lvl1pPr marL="0" indent="0" algn="r">
              <a:lnSpc>
                <a:spcPct val="90000"/>
              </a:lnSpc>
              <a:spcBef>
                <a:spcPts val="0"/>
              </a:spcBef>
              <a:buNone/>
              <a:defRPr sz="3300" b="1" baseline="0">
                <a:solidFill>
                  <a:schemeClr val="tx1">
                    <a:lumMod val="65000"/>
                    <a:lumOff val="35000"/>
                  </a:schemeClr>
                </a:solidFill>
                <a:latin typeface="Lemon/Milk"/>
                <a:cs typeface="Lemon/Milk"/>
              </a:defRPr>
            </a:lvl1pPr>
          </a:lstStyle>
          <a:p>
            <a:pPr lvl="0"/>
            <a:r>
              <a:rPr lang="es-ES_tradnl" dirty="0"/>
              <a:t>SUBTITLE</a:t>
            </a:r>
          </a:p>
          <a:p>
            <a:pPr lvl="0"/>
            <a:r>
              <a:rPr lang="es-ES_tradnl" dirty="0"/>
              <a:t>IN THIS AREA</a:t>
            </a:r>
          </a:p>
        </p:txBody>
      </p:sp>
      <p:sp>
        <p:nvSpPr>
          <p:cNvPr id="15" name="Text Placeholder 7"/>
          <p:cNvSpPr>
            <a:spLocks noGrp="1"/>
          </p:cNvSpPr>
          <p:nvPr>
            <p:ph type="body" sz="quarter" idx="61" hasCustomPrompt="1"/>
          </p:nvPr>
        </p:nvSpPr>
        <p:spPr>
          <a:xfrm>
            <a:off x="1237682" y="1504736"/>
            <a:ext cx="2750117" cy="360000"/>
          </a:xfrm>
          <a:prstGeom prst="rect">
            <a:avLst/>
          </a:prstGeom>
        </p:spPr>
        <p:txBody>
          <a:bodyPr vert="horz" lIns="0" tIns="0" rIns="0" bIns="0" anchor="ctr" anchorCtr="0">
            <a:noAutofit/>
          </a:bodyPr>
          <a:lstStyle>
            <a:lvl1pPr marL="0" indent="0" algn="r">
              <a:lnSpc>
                <a:spcPct val="100000"/>
              </a:lnSpc>
              <a:spcBef>
                <a:spcPts val="0"/>
              </a:spcBef>
              <a:buNone/>
              <a:defRPr sz="1200" b="1" baseline="0">
                <a:solidFill>
                  <a:schemeClr val="accent2"/>
                </a:solidFill>
                <a:latin typeface="Lato Light"/>
                <a:cs typeface="Lato Light"/>
              </a:defRPr>
            </a:lvl1pPr>
          </a:lstStyle>
          <a:p>
            <a:pPr lvl="0"/>
            <a:r>
              <a:rPr lang="es-ES_tradnl" dirty="0"/>
              <a:t>NEW DESIGN PROPOSSAL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bg/>
                                          </p:spTgt>
                                        </p:tgtEl>
                                        <p:attrNameLst>
                                          <p:attrName>style.visibility</p:attrName>
                                        </p:attrNameLst>
                                      </p:cBhvr>
                                      <p:to>
                                        <p:strVal val="visible"/>
                                      </p:to>
                                    </p:set>
                                    <p:anim calcmode="lin" valueType="num">
                                      <p:cBhvr>
                                        <p:cTn id="12" dur="300" fill="hold"/>
                                        <p:tgtEl>
                                          <p:spTgt spid="5">
                                            <p:bg/>
                                          </p:spTgt>
                                        </p:tgtEl>
                                        <p:attrNameLst>
                                          <p:attrName>ppt_w</p:attrName>
                                        </p:attrNameLst>
                                      </p:cBhvr>
                                      <p:tavLst>
                                        <p:tav tm="0">
                                          <p:val>
                                            <p:fltVal val="0"/>
                                          </p:val>
                                        </p:tav>
                                        <p:tav tm="100000">
                                          <p:val>
                                            <p:strVal val="#ppt_w"/>
                                          </p:val>
                                        </p:tav>
                                      </p:tavLst>
                                    </p:anim>
                                    <p:anim calcmode="lin" valueType="num">
                                      <p:cBhvr>
                                        <p:cTn id="13" dur="300" fill="hold"/>
                                        <p:tgtEl>
                                          <p:spTgt spid="5">
                                            <p:bg/>
                                          </p:spTgt>
                                        </p:tgtEl>
                                        <p:attrNameLst>
                                          <p:attrName>ppt_h</p:attrName>
                                        </p:attrNameLst>
                                      </p:cBhvr>
                                      <p:tavLst>
                                        <p:tav tm="0">
                                          <p:val>
                                            <p:fltVal val="0"/>
                                          </p:val>
                                        </p:tav>
                                        <p:tav tm="100000">
                                          <p:val>
                                            <p:strVal val="#ppt_h"/>
                                          </p:val>
                                        </p:tav>
                                      </p:tavLst>
                                    </p:anim>
                                    <p:animEffect transition="in" filter="fade">
                                      <p:cBhvr>
                                        <p:cTn id="14" dur="300"/>
                                        <p:tgtEl>
                                          <p:spTgt spid="5">
                                            <p:bg/>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p:cTn id="19" dur="3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0" dur="3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1" dur="300"/>
                                        <p:tgtEl>
                                          <p:spTgt spid="5">
                                            <p:txEl>
                                              <p:pRg st="0" end="0"/>
                                            </p:txEl>
                                          </p:spTgt>
                                        </p:tgtEl>
                                      </p:cBhvr>
                                    </p:animEffect>
                                  </p:childTnLst>
                                </p:cTn>
                              </p:par>
                              <p:par>
                                <p:cTn id="22" presetID="2" presetClass="entr" presetSubtype="8" fill="hold" grpId="0" nodeType="withEffect">
                                  <p:stCondLst>
                                    <p:cond delay="100"/>
                                  </p:stCondLst>
                                  <p:childTnLst>
                                    <p:set>
                                      <p:cBhvr>
                                        <p:cTn id="23" dur="1" fill="hold">
                                          <p:stCondLst>
                                            <p:cond delay="0"/>
                                          </p:stCondLst>
                                        </p:cTn>
                                        <p:tgtEl>
                                          <p:spTgt spid="6">
                                            <p:txEl>
                                              <p:pRg st="0" end="0"/>
                                            </p:txEl>
                                          </p:spTgt>
                                        </p:tgtEl>
                                        <p:attrNameLst>
                                          <p:attrName>style.visibility</p:attrName>
                                        </p:attrNameLst>
                                      </p:cBhvr>
                                      <p:to>
                                        <p:strVal val="visible"/>
                                      </p:to>
                                    </p:set>
                                    <p:anim calcmode="lin" valueType="num">
                                      <p:cBhvr additive="base">
                                        <p:cTn id="24"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6">
                                            <p:txEl>
                                              <p:pRg st="0" end="0"/>
                                            </p:txEl>
                                          </p:spTgt>
                                        </p:tgtEl>
                                        <p:attrNameLst>
                                          <p:attrName>ppt_y</p:attrName>
                                        </p:attrNameLst>
                                      </p:cBhvr>
                                      <p:tavLst>
                                        <p:tav tm="0">
                                          <p:val>
                                            <p:strVal val="#ppt_y"/>
                                          </p:val>
                                        </p:tav>
                                        <p:tav tm="100000">
                                          <p:val>
                                            <p:strVal val="#ppt_y"/>
                                          </p:val>
                                        </p:tav>
                                      </p:tavLst>
                                    </p:anim>
                                  </p:childTnLst>
                                </p:cTn>
                              </p:par>
                              <p:par>
                                <p:cTn id="26" presetID="10" presetClass="entr" presetSubtype="0" fill="hold" grpId="0" nodeType="withEffect">
                                  <p:stCondLst>
                                    <p:cond delay="80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500"/>
                                        <p:tgtEl>
                                          <p:spTgt spid="7">
                                            <p:txEl>
                                              <p:pRg st="0" end="0"/>
                                            </p:txEl>
                                          </p:spTgt>
                                        </p:tgtEl>
                                      </p:cBhvr>
                                    </p:animEffect>
                                  </p:childTnLst>
                                </p:cTn>
                              </p:par>
                            </p:childTnLst>
                          </p:cTn>
                        </p:par>
                        <p:par>
                          <p:cTn id="29" fill="hold">
                            <p:stCondLst>
                              <p:cond delay="500"/>
                            </p:stCondLst>
                            <p:childTnLst>
                              <p:par>
                                <p:cTn id="30" presetID="53" presetClass="entr" presetSubtype="16" fill="hold" grpId="0" nodeType="afterEffect">
                                  <p:stCondLst>
                                    <p:cond delay="0"/>
                                  </p:stCondLst>
                                  <p:childTnLst>
                                    <p:set>
                                      <p:cBhvr>
                                        <p:cTn id="31" dur="1" fill="hold">
                                          <p:stCondLst>
                                            <p:cond delay="0"/>
                                          </p:stCondLst>
                                        </p:cTn>
                                        <p:tgtEl>
                                          <p:spTgt spid="8">
                                            <p:bg/>
                                          </p:spTgt>
                                        </p:tgtEl>
                                        <p:attrNameLst>
                                          <p:attrName>style.visibility</p:attrName>
                                        </p:attrNameLst>
                                      </p:cBhvr>
                                      <p:to>
                                        <p:strVal val="visible"/>
                                      </p:to>
                                    </p:set>
                                    <p:anim calcmode="lin" valueType="num">
                                      <p:cBhvr>
                                        <p:cTn id="32" dur="300" fill="hold"/>
                                        <p:tgtEl>
                                          <p:spTgt spid="8">
                                            <p:bg/>
                                          </p:spTgt>
                                        </p:tgtEl>
                                        <p:attrNameLst>
                                          <p:attrName>ppt_w</p:attrName>
                                        </p:attrNameLst>
                                      </p:cBhvr>
                                      <p:tavLst>
                                        <p:tav tm="0">
                                          <p:val>
                                            <p:fltVal val="0"/>
                                          </p:val>
                                        </p:tav>
                                        <p:tav tm="100000">
                                          <p:val>
                                            <p:strVal val="#ppt_w"/>
                                          </p:val>
                                        </p:tav>
                                      </p:tavLst>
                                    </p:anim>
                                    <p:anim calcmode="lin" valueType="num">
                                      <p:cBhvr>
                                        <p:cTn id="33" dur="300" fill="hold"/>
                                        <p:tgtEl>
                                          <p:spTgt spid="8">
                                            <p:bg/>
                                          </p:spTgt>
                                        </p:tgtEl>
                                        <p:attrNameLst>
                                          <p:attrName>ppt_h</p:attrName>
                                        </p:attrNameLst>
                                      </p:cBhvr>
                                      <p:tavLst>
                                        <p:tav tm="0">
                                          <p:val>
                                            <p:fltVal val="0"/>
                                          </p:val>
                                        </p:tav>
                                        <p:tav tm="100000">
                                          <p:val>
                                            <p:strVal val="#ppt_h"/>
                                          </p:val>
                                        </p:tav>
                                      </p:tavLst>
                                    </p:anim>
                                    <p:animEffect transition="in" filter="fade">
                                      <p:cBhvr>
                                        <p:cTn id="34" dur="300"/>
                                        <p:tgtEl>
                                          <p:spTgt spid="8">
                                            <p:bg/>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 calcmode="lin" valueType="num">
                                      <p:cBhvr>
                                        <p:cTn id="39" dur="300" fill="hold"/>
                                        <p:tgtEl>
                                          <p:spTgt spid="8">
                                            <p:txEl>
                                              <p:pRg st="0" end="0"/>
                                            </p:txEl>
                                          </p:spTgt>
                                        </p:tgtEl>
                                        <p:attrNameLst>
                                          <p:attrName>ppt_w</p:attrName>
                                        </p:attrNameLst>
                                      </p:cBhvr>
                                      <p:tavLst>
                                        <p:tav tm="0">
                                          <p:val>
                                            <p:fltVal val="0"/>
                                          </p:val>
                                        </p:tav>
                                        <p:tav tm="100000">
                                          <p:val>
                                            <p:strVal val="#ppt_w"/>
                                          </p:val>
                                        </p:tav>
                                      </p:tavLst>
                                    </p:anim>
                                    <p:anim calcmode="lin" valueType="num">
                                      <p:cBhvr>
                                        <p:cTn id="40" dur="3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41" dur="300"/>
                                        <p:tgtEl>
                                          <p:spTgt spid="8">
                                            <p:txEl>
                                              <p:pRg st="0" end="0"/>
                                            </p:txEl>
                                          </p:spTgt>
                                        </p:tgtEl>
                                      </p:cBhvr>
                                    </p:animEffect>
                                  </p:childTnLst>
                                </p:cTn>
                              </p:par>
                              <p:par>
                                <p:cTn id="42" presetID="2" presetClass="entr" presetSubtype="8" fill="hold" grpId="0" nodeType="withEffect">
                                  <p:stCondLst>
                                    <p:cond delay="100"/>
                                  </p:stCondLst>
                                  <p:childTnLst>
                                    <p:set>
                                      <p:cBhvr>
                                        <p:cTn id="43" dur="1" fill="hold">
                                          <p:stCondLst>
                                            <p:cond delay="0"/>
                                          </p:stCondLst>
                                        </p:cTn>
                                        <p:tgtEl>
                                          <p:spTgt spid="9">
                                            <p:txEl>
                                              <p:pRg st="0" end="0"/>
                                            </p:txEl>
                                          </p:spTgt>
                                        </p:tgtEl>
                                        <p:attrNameLst>
                                          <p:attrName>style.visibility</p:attrName>
                                        </p:attrNameLst>
                                      </p:cBhvr>
                                      <p:to>
                                        <p:strVal val="visible"/>
                                      </p:to>
                                    </p:set>
                                    <p:anim calcmode="lin" valueType="num">
                                      <p:cBhvr additive="base">
                                        <p:cTn id="44"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9">
                                            <p:txEl>
                                              <p:pRg st="0" end="0"/>
                                            </p:txEl>
                                          </p:spTgt>
                                        </p:tgtEl>
                                        <p:attrNameLst>
                                          <p:attrName>ppt_y</p:attrName>
                                        </p:attrNameLst>
                                      </p:cBhvr>
                                      <p:tavLst>
                                        <p:tav tm="0">
                                          <p:val>
                                            <p:strVal val="#ppt_y"/>
                                          </p:val>
                                        </p:tav>
                                        <p:tav tm="100000">
                                          <p:val>
                                            <p:strVal val="#ppt_y"/>
                                          </p:val>
                                        </p:tav>
                                      </p:tavLst>
                                    </p:anim>
                                  </p:childTnLst>
                                </p:cTn>
                              </p:par>
                              <p:par>
                                <p:cTn id="46" presetID="10" presetClass="entr" presetSubtype="0" fill="hold" grpId="0" nodeType="withEffect">
                                  <p:stCondLst>
                                    <p:cond delay="800"/>
                                  </p:stCondLst>
                                  <p:childTnLst>
                                    <p:set>
                                      <p:cBhvr>
                                        <p:cTn id="47" dur="1" fill="hold">
                                          <p:stCondLst>
                                            <p:cond delay="0"/>
                                          </p:stCondLst>
                                        </p:cTn>
                                        <p:tgtEl>
                                          <p:spTgt spid="10">
                                            <p:txEl>
                                              <p:pRg st="0" end="0"/>
                                            </p:txEl>
                                          </p:spTgt>
                                        </p:tgtEl>
                                        <p:attrNameLst>
                                          <p:attrName>style.visibility</p:attrName>
                                        </p:attrNameLst>
                                      </p:cBhvr>
                                      <p:to>
                                        <p:strVal val="visible"/>
                                      </p:to>
                                    </p:set>
                                    <p:animEffect transition="in" filter="fade">
                                      <p:cBhvr>
                                        <p:cTn id="48" dur="500"/>
                                        <p:tgtEl>
                                          <p:spTgt spid="10">
                                            <p:txEl>
                                              <p:pRg st="0" end="0"/>
                                            </p:txEl>
                                          </p:spTgt>
                                        </p:tgtEl>
                                      </p:cBhvr>
                                    </p:animEffect>
                                  </p:child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11">
                                            <p:bg/>
                                          </p:spTgt>
                                        </p:tgtEl>
                                        <p:attrNameLst>
                                          <p:attrName>style.visibility</p:attrName>
                                        </p:attrNameLst>
                                      </p:cBhvr>
                                      <p:to>
                                        <p:strVal val="visible"/>
                                      </p:to>
                                    </p:set>
                                    <p:anim calcmode="lin" valueType="num">
                                      <p:cBhvr>
                                        <p:cTn id="52" dur="300" fill="hold"/>
                                        <p:tgtEl>
                                          <p:spTgt spid="11">
                                            <p:bg/>
                                          </p:spTgt>
                                        </p:tgtEl>
                                        <p:attrNameLst>
                                          <p:attrName>ppt_w</p:attrName>
                                        </p:attrNameLst>
                                      </p:cBhvr>
                                      <p:tavLst>
                                        <p:tav tm="0">
                                          <p:val>
                                            <p:fltVal val="0"/>
                                          </p:val>
                                        </p:tav>
                                        <p:tav tm="100000">
                                          <p:val>
                                            <p:strVal val="#ppt_w"/>
                                          </p:val>
                                        </p:tav>
                                      </p:tavLst>
                                    </p:anim>
                                    <p:anim calcmode="lin" valueType="num">
                                      <p:cBhvr>
                                        <p:cTn id="53" dur="300" fill="hold"/>
                                        <p:tgtEl>
                                          <p:spTgt spid="11">
                                            <p:bg/>
                                          </p:spTgt>
                                        </p:tgtEl>
                                        <p:attrNameLst>
                                          <p:attrName>ppt_h</p:attrName>
                                        </p:attrNameLst>
                                      </p:cBhvr>
                                      <p:tavLst>
                                        <p:tav tm="0">
                                          <p:val>
                                            <p:fltVal val="0"/>
                                          </p:val>
                                        </p:tav>
                                        <p:tav tm="100000">
                                          <p:val>
                                            <p:strVal val="#ppt_h"/>
                                          </p:val>
                                        </p:tav>
                                      </p:tavLst>
                                    </p:anim>
                                    <p:animEffect transition="in" filter="fade">
                                      <p:cBhvr>
                                        <p:cTn id="54" dur="300"/>
                                        <p:tgtEl>
                                          <p:spTgt spid="11">
                                            <p:bg/>
                                          </p:spTgt>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11">
                                            <p:txEl>
                                              <p:pRg st="0" end="0"/>
                                            </p:txEl>
                                          </p:spTgt>
                                        </p:tgtEl>
                                        <p:attrNameLst>
                                          <p:attrName>style.visibility</p:attrName>
                                        </p:attrNameLst>
                                      </p:cBhvr>
                                      <p:to>
                                        <p:strVal val="visible"/>
                                      </p:to>
                                    </p:set>
                                    <p:anim calcmode="lin" valueType="num">
                                      <p:cBhvr>
                                        <p:cTn id="59" dur="3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60" dur="3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61" dur="300"/>
                                        <p:tgtEl>
                                          <p:spTgt spid="11">
                                            <p:txEl>
                                              <p:pRg st="0" end="0"/>
                                            </p:txEl>
                                          </p:spTgt>
                                        </p:tgtEl>
                                      </p:cBhvr>
                                    </p:animEffect>
                                  </p:childTnLst>
                                </p:cTn>
                              </p:par>
                              <p:par>
                                <p:cTn id="62" presetID="2" presetClass="entr" presetSubtype="8" fill="hold" grpId="0" nodeType="withEffect">
                                  <p:stCondLst>
                                    <p:cond delay="100"/>
                                  </p:stCondLst>
                                  <p:childTnLst>
                                    <p:set>
                                      <p:cBhvr>
                                        <p:cTn id="63" dur="1" fill="hold">
                                          <p:stCondLst>
                                            <p:cond delay="0"/>
                                          </p:stCondLst>
                                        </p:cTn>
                                        <p:tgtEl>
                                          <p:spTgt spid="12">
                                            <p:txEl>
                                              <p:pRg st="0" end="0"/>
                                            </p:txEl>
                                          </p:spTgt>
                                        </p:tgtEl>
                                        <p:attrNameLst>
                                          <p:attrName>style.visibility</p:attrName>
                                        </p:attrNameLst>
                                      </p:cBhvr>
                                      <p:to>
                                        <p:strVal val="visible"/>
                                      </p:to>
                                    </p:set>
                                    <p:anim calcmode="lin" valueType="num">
                                      <p:cBhvr additive="base">
                                        <p:cTn id="64"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65" dur="500" fill="hold"/>
                                        <p:tgtEl>
                                          <p:spTgt spid="12">
                                            <p:txEl>
                                              <p:pRg st="0" end="0"/>
                                            </p:txEl>
                                          </p:spTgt>
                                        </p:tgtEl>
                                        <p:attrNameLst>
                                          <p:attrName>ppt_y</p:attrName>
                                        </p:attrNameLst>
                                      </p:cBhvr>
                                      <p:tavLst>
                                        <p:tav tm="0">
                                          <p:val>
                                            <p:strVal val="#ppt_y"/>
                                          </p:val>
                                        </p:tav>
                                        <p:tav tm="100000">
                                          <p:val>
                                            <p:strVal val="#ppt_y"/>
                                          </p:val>
                                        </p:tav>
                                      </p:tavLst>
                                    </p:anim>
                                  </p:childTnLst>
                                </p:cTn>
                              </p:par>
                              <p:par>
                                <p:cTn id="66" presetID="10" presetClass="entr" presetSubtype="0" fill="hold" grpId="0" nodeType="withEffect">
                                  <p:stCondLst>
                                    <p:cond delay="800"/>
                                  </p:stCondLst>
                                  <p:childTnLst>
                                    <p:set>
                                      <p:cBhvr>
                                        <p:cTn id="67" dur="1" fill="hold">
                                          <p:stCondLst>
                                            <p:cond delay="0"/>
                                          </p:stCondLst>
                                        </p:cTn>
                                        <p:tgtEl>
                                          <p:spTgt spid="13">
                                            <p:txEl>
                                              <p:pRg st="0" end="0"/>
                                            </p:txEl>
                                          </p:spTgt>
                                        </p:tgtEl>
                                        <p:attrNameLst>
                                          <p:attrName>style.visibility</p:attrName>
                                        </p:attrNameLst>
                                      </p:cBhvr>
                                      <p:to>
                                        <p:strVal val="visible"/>
                                      </p:to>
                                    </p:set>
                                    <p:animEffect transition="in" filter="fade">
                                      <p:cBhvr>
                                        <p:cTn id="68" dur="500"/>
                                        <p:tgtEl>
                                          <p:spTgt spid="13">
                                            <p:txEl>
                                              <p:pRg st="0" end="0"/>
                                            </p:txEl>
                                          </p:spTgt>
                                        </p:tgtEl>
                                      </p:cBhvr>
                                    </p:animEffect>
                                  </p:childTnLst>
                                </p:cTn>
                              </p:par>
                              <p:par>
                                <p:cTn id="69" presetID="42" presetClass="entr" presetSubtype="0" fill="hold" grpId="0" nodeType="withEffect">
                                  <p:stCondLst>
                                    <p:cond delay="0"/>
                                  </p:stCondLst>
                                  <p:childTnLst>
                                    <p:set>
                                      <p:cBhvr>
                                        <p:cTn id="70" dur="1" fill="hold">
                                          <p:stCondLst>
                                            <p:cond delay="0"/>
                                          </p:stCondLst>
                                        </p:cTn>
                                        <p:tgtEl>
                                          <p:spTgt spid="14">
                                            <p:txEl>
                                              <p:pRg st="0" end="0"/>
                                            </p:txEl>
                                          </p:spTgt>
                                        </p:tgtEl>
                                        <p:attrNameLst>
                                          <p:attrName>style.visibility</p:attrName>
                                        </p:attrNameLst>
                                      </p:cBhvr>
                                      <p:to>
                                        <p:strVal val="visible"/>
                                      </p:to>
                                    </p:set>
                                    <p:animEffect transition="in" filter="fade">
                                      <p:cBhvr>
                                        <p:cTn id="71" dur="400"/>
                                        <p:tgtEl>
                                          <p:spTgt spid="14">
                                            <p:txEl>
                                              <p:pRg st="0" end="0"/>
                                            </p:txEl>
                                          </p:spTgt>
                                        </p:tgtEl>
                                      </p:cBhvr>
                                    </p:animEffect>
                                    <p:anim calcmode="lin" valueType="num">
                                      <p:cBhvr>
                                        <p:cTn id="72" dur="4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73" dur="400" fill="hold"/>
                                        <p:tgtEl>
                                          <p:spTgt spid="14">
                                            <p:txEl>
                                              <p:pRg st="0" end="0"/>
                                            </p:txEl>
                                          </p:spTgt>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14">
                                            <p:txEl>
                                              <p:pRg st="1" end="1"/>
                                            </p:txEl>
                                          </p:spTgt>
                                        </p:tgtEl>
                                        <p:attrNameLst>
                                          <p:attrName>style.visibility</p:attrName>
                                        </p:attrNameLst>
                                      </p:cBhvr>
                                      <p:to>
                                        <p:strVal val="visible"/>
                                      </p:to>
                                    </p:set>
                                    <p:animEffect transition="in" filter="fade">
                                      <p:cBhvr>
                                        <p:cTn id="76" dur="400"/>
                                        <p:tgtEl>
                                          <p:spTgt spid="14">
                                            <p:txEl>
                                              <p:pRg st="1" end="1"/>
                                            </p:txEl>
                                          </p:spTgt>
                                        </p:tgtEl>
                                      </p:cBhvr>
                                    </p:animEffect>
                                    <p:anim calcmode="lin" valueType="num">
                                      <p:cBhvr>
                                        <p:cTn id="77" dur="4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78" dur="400" fill="hold"/>
                                        <p:tgtEl>
                                          <p:spTgt spid="14">
                                            <p:txEl>
                                              <p:pRg st="1" end="1"/>
                                            </p:txEl>
                                          </p:spTgt>
                                        </p:tgtEl>
                                        <p:attrNameLst>
                                          <p:attrName>ppt_y</p:attrName>
                                        </p:attrNameLst>
                                      </p:cBhvr>
                                      <p:tavLst>
                                        <p:tav tm="0">
                                          <p:val>
                                            <p:strVal val="#ppt_y+.1"/>
                                          </p:val>
                                        </p:tav>
                                        <p:tav tm="100000">
                                          <p:val>
                                            <p:strVal val="#ppt_y"/>
                                          </p:val>
                                        </p:tav>
                                      </p:tavLst>
                                    </p:anim>
                                  </p:childTnLst>
                                </p:cTn>
                              </p:par>
                              <p:par>
                                <p:cTn id="79" presetID="2" presetClass="entr" presetSubtype="8" fill="hold" grpId="0" nodeType="withEffect">
                                  <p:stCondLst>
                                    <p:cond delay="100"/>
                                  </p:stCondLst>
                                  <p:childTnLst>
                                    <p:set>
                                      <p:cBhvr>
                                        <p:cTn id="80" dur="1" fill="hold">
                                          <p:stCondLst>
                                            <p:cond delay="0"/>
                                          </p:stCondLst>
                                        </p:cTn>
                                        <p:tgtEl>
                                          <p:spTgt spid="15">
                                            <p:txEl>
                                              <p:pRg st="0" end="0"/>
                                            </p:txEl>
                                          </p:spTgt>
                                        </p:tgtEl>
                                        <p:attrNameLst>
                                          <p:attrName>style.visibility</p:attrName>
                                        </p:attrNameLst>
                                      </p:cBhvr>
                                      <p:to>
                                        <p:strVal val="visible"/>
                                      </p:to>
                                    </p:set>
                                    <p:anim calcmode="lin" valueType="num">
                                      <p:cBhvr additive="base">
                                        <p:cTn id="81" dur="5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82"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tmplLst>
          <p:tmpl lvl="1">
            <p:tnLst>
              <p:par>
                <p:cTn presetID="53" presetClass="entr" presetSubtype="16" fill="hold" nodeType="click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300" fill="hold"/>
                        <p:tgtEl>
                          <p:spTgt spid="5"/>
                        </p:tgtEl>
                        <p:attrNameLst>
                          <p:attrName>ppt_w</p:attrName>
                        </p:attrNameLst>
                      </p:cBhvr>
                      <p:tavLst>
                        <p:tav tm="0">
                          <p:val>
                            <p:fltVal val="0"/>
                          </p:val>
                        </p:tav>
                        <p:tav tm="100000">
                          <p:val>
                            <p:strVal val="#ppt_w"/>
                          </p:val>
                        </p:tav>
                      </p:tavLst>
                    </p:anim>
                    <p:anim calcmode="lin" valueType="num">
                      <p:cBhvr>
                        <p:cTn dur="300" fill="hold"/>
                        <p:tgtEl>
                          <p:spTgt spid="5"/>
                        </p:tgtEl>
                        <p:attrNameLst>
                          <p:attrName>ppt_h</p:attrName>
                        </p:attrNameLst>
                      </p:cBhvr>
                      <p:tavLst>
                        <p:tav tm="0">
                          <p:val>
                            <p:fltVal val="0"/>
                          </p:val>
                        </p:tav>
                        <p:tav tm="100000">
                          <p:val>
                            <p:strVal val="#ppt_h"/>
                          </p:val>
                        </p:tav>
                      </p:tavLst>
                    </p:anim>
                    <p:animEffect transition="in" filter="fade">
                      <p:cBhvr>
                        <p:cTn dur="300"/>
                        <p:tgtEl>
                          <p:spTgt spid="5"/>
                        </p:tgtEl>
                      </p:cBhvr>
                    </p:animEffect>
                  </p:childTnLst>
                </p:cTn>
              </p:par>
            </p:tnLst>
          </p:tmpl>
        </p:tmplLst>
      </p:bldP>
      <p:bldP spid="6" grpId="0" build="p">
        <p:tmplLst>
          <p:tmpl lvl="1">
            <p:tnLst>
              <p:par>
                <p:cTn presetID="2" presetClass="entr" presetSubtype="8" fill="hold" nodeType="withEffect">
                  <p:stCondLst>
                    <p:cond delay="1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7" grpId="0" build="p">
        <p:tmplLst>
          <p:tmpl lvl="1">
            <p:tnLst>
              <p:par>
                <p:cTn presetID="10" presetClass="entr" presetSubtype="0" fill="hold" nodeType="withEffect">
                  <p:stCondLst>
                    <p:cond delay="8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animBg="1">
        <p:tmplLst>
          <p:tmpl lvl="1">
            <p:tnLst>
              <p:par>
                <p:cTn presetID="53" presetClass="entr" presetSubtype="16" fill="hold" nodeType="click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300" fill="hold"/>
                        <p:tgtEl>
                          <p:spTgt spid="8"/>
                        </p:tgtEl>
                        <p:attrNameLst>
                          <p:attrName>ppt_w</p:attrName>
                        </p:attrNameLst>
                      </p:cBhvr>
                      <p:tavLst>
                        <p:tav tm="0">
                          <p:val>
                            <p:fltVal val="0"/>
                          </p:val>
                        </p:tav>
                        <p:tav tm="100000">
                          <p:val>
                            <p:strVal val="#ppt_w"/>
                          </p:val>
                        </p:tav>
                      </p:tavLst>
                    </p:anim>
                    <p:anim calcmode="lin" valueType="num">
                      <p:cBhvr>
                        <p:cTn dur="300" fill="hold"/>
                        <p:tgtEl>
                          <p:spTgt spid="8"/>
                        </p:tgtEl>
                        <p:attrNameLst>
                          <p:attrName>ppt_h</p:attrName>
                        </p:attrNameLst>
                      </p:cBhvr>
                      <p:tavLst>
                        <p:tav tm="0">
                          <p:val>
                            <p:fltVal val="0"/>
                          </p:val>
                        </p:tav>
                        <p:tav tm="100000">
                          <p:val>
                            <p:strVal val="#ppt_h"/>
                          </p:val>
                        </p:tav>
                      </p:tavLst>
                    </p:anim>
                    <p:animEffect transition="in" filter="fade">
                      <p:cBhvr>
                        <p:cTn dur="300"/>
                        <p:tgtEl>
                          <p:spTgt spid="8"/>
                        </p:tgtEl>
                      </p:cBhvr>
                    </p:animEffect>
                  </p:childTnLst>
                </p:cTn>
              </p:par>
            </p:tnLst>
          </p:tmpl>
        </p:tmplLst>
      </p:bldP>
      <p:bldP spid="9" grpId="0" build="p">
        <p:tmplLst>
          <p:tmpl lvl="1">
            <p:tnLst>
              <p:par>
                <p:cTn presetID="2" presetClass="entr" presetSubtype="8" fill="hold" nodeType="withEffect">
                  <p:stCondLst>
                    <p:cond delay="1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0-#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animBg="1">
        <p:tmplLst>
          <p:tmpl lvl="1">
            <p:tnLst>
              <p:par>
                <p:cTn presetID="53" presetClass="entr" presetSubtype="16"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p:cTn dur="300" fill="hold"/>
                        <p:tgtEl>
                          <p:spTgt spid="11"/>
                        </p:tgtEl>
                        <p:attrNameLst>
                          <p:attrName>ppt_w</p:attrName>
                        </p:attrNameLst>
                      </p:cBhvr>
                      <p:tavLst>
                        <p:tav tm="0">
                          <p:val>
                            <p:fltVal val="0"/>
                          </p:val>
                        </p:tav>
                        <p:tav tm="100000">
                          <p:val>
                            <p:strVal val="#ppt_w"/>
                          </p:val>
                        </p:tav>
                      </p:tavLst>
                    </p:anim>
                    <p:anim calcmode="lin" valueType="num">
                      <p:cBhvr>
                        <p:cTn dur="300" fill="hold"/>
                        <p:tgtEl>
                          <p:spTgt spid="11"/>
                        </p:tgtEl>
                        <p:attrNameLst>
                          <p:attrName>ppt_h</p:attrName>
                        </p:attrNameLst>
                      </p:cBhvr>
                      <p:tavLst>
                        <p:tav tm="0">
                          <p:val>
                            <p:fltVal val="0"/>
                          </p:val>
                        </p:tav>
                        <p:tav tm="100000">
                          <p:val>
                            <p:strVal val="#ppt_h"/>
                          </p:val>
                        </p:tav>
                      </p:tavLst>
                    </p:anim>
                    <p:animEffect transition="in" filter="fade">
                      <p:cBhvr>
                        <p:cTn dur="300"/>
                        <p:tgtEl>
                          <p:spTgt spid="11"/>
                        </p:tgtEl>
                      </p:cBhvr>
                    </p:animEffect>
                  </p:childTnLst>
                </p:cTn>
              </p:par>
            </p:tnLst>
          </p:tmpl>
        </p:tmplLst>
      </p:bldP>
      <p:bldP spid="12" grpId="0" build="p">
        <p:tmplLst>
          <p:tmpl lvl="1">
            <p:tnLst>
              <p:par>
                <p:cTn presetID="2" presetClass="entr" presetSubtype="8" fill="hold" nodeType="withEffect">
                  <p:stCondLst>
                    <p:cond delay="1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0-#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10" presetClass="entr" presetSubtype="0" fill="hold" nodeType="withEffect">
                  <p:stCondLst>
                    <p:cond delay="80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42"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400"/>
                        <p:tgtEl>
                          <p:spTgt spid="14"/>
                        </p:tgtEl>
                      </p:cBhvr>
                    </p:animEffect>
                    <p:anim calcmode="lin" valueType="num">
                      <p:cBhvr>
                        <p:cTn dur="400" fill="hold"/>
                        <p:tgtEl>
                          <p:spTgt spid="14"/>
                        </p:tgtEl>
                        <p:attrNameLst>
                          <p:attrName>ppt_x</p:attrName>
                        </p:attrNameLst>
                      </p:cBhvr>
                      <p:tavLst>
                        <p:tav tm="0">
                          <p:val>
                            <p:strVal val="#ppt_x"/>
                          </p:val>
                        </p:tav>
                        <p:tav tm="100000">
                          <p:val>
                            <p:strVal val="#ppt_x"/>
                          </p:val>
                        </p:tav>
                      </p:tavLst>
                    </p:anim>
                    <p:anim calcmode="lin" valueType="num">
                      <p:cBhvr>
                        <p:cTn dur="400" fill="hold"/>
                        <p:tgtEl>
                          <p:spTgt spid="14"/>
                        </p:tgtEl>
                        <p:attrNameLst>
                          <p:attrName>ppt_y</p:attrName>
                        </p:attrNameLst>
                      </p:cBhvr>
                      <p:tavLst>
                        <p:tav tm="0">
                          <p:val>
                            <p:strVal val="#ppt_y+.1"/>
                          </p:val>
                        </p:tav>
                        <p:tav tm="100000">
                          <p:val>
                            <p:strVal val="#ppt_y"/>
                          </p:val>
                        </p:tav>
                      </p:tavLst>
                    </p:anim>
                  </p:childTnLst>
                </p:cTn>
              </p:par>
            </p:tnLst>
          </p:tmpl>
        </p:tmplLst>
      </p:bldP>
      <p:bldP spid="15" grpId="0" build="p">
        <p:tmplLst>
          <p:tmpl lvl="1">
            <p:tnLst>
              <p:par>
                <p:cTn presetID="2" presetClass="entr" presetSubtype="8"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0-#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userDrawn="1">
  <p:cSld name="67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0" name="Picture Placeholder 2"/>
          <p:cNvSpPr>
            <a:spLocks noGrp="1"/>
          </p:cNvSpPr>
          <p:nvPr>
            <p:ph type="pic" sz="quarter" idx="11" hasCustomPrompt="1"/>
          </p:nvPr>
        </p:nvSpPr>
        <p:spPr>
          <a:xfrm>
            <a:off x="502414" y="436292"/>
            <a:ext cx="1371600" cy="1371600"/>
          </a:xfrm>
          <a:prstGeom prst="roundRect">
            <a:avLst>
              <a:gd name="adj" fmla="val 2576"/>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1" name="Picture Placeholder 2"/>
          <p:cNvSpPr>
            <a:spLocks noGrp="1"/>
          </p:cNvSpPr>
          <p:nvPr>
            <p:ph type="pic" sz="quarter" idx="12" hasCustomPrompt="1"/>
          </p:nvPr>
        </p:nvSpPr>
        <p:spPr>
          <a:xfrm>
            <a:off x="1937408" y="436292"/>
            <a:ext cx="1371600" cy="1371600"/>
          </a:xfrm>
          <a:prstGeom prst="roundRect">
            <a:avLst>
              <a:gd name="adj" fmla="val 2576"/>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6" name="Picture Placeholder 15"/>
          <p:cNvSpPr>
            <a:spLocks noGrp="1"/>
          </p:cNvSpPr>
          <p:nvPr>
            <p:ph type="pic" sz="quarter" idx="13" hasCustomPrompt="1"/>
          </p:nvPr>
        </p:nvSpPr>
        <p:spPr>
          <a:xfrm>
            <a:off x="502414" y="1879930"/>
            <a:ext cx="4241588" cy="2815238"/>
          </a:xfrm>
          <a:custGeom>
            <a:avLst/>
            <a:gdLst>
              <a:gd name="connsiteX0" fmla="*/ 3873761 w 5655451"/>
              <a:gd name="connsiteY0" fmla="*/ 0 h 3753651"/>
              <a:gd name="connsiteX1" fmla="*/ 5608341 w 5655451"/>
              <a:gd name="connsiteY1" fmla="*/ 0 h 3753651"/>
              <a:gd name="connsiteX2" fmla="*/ 5655451 w 5655451"/>
              <a:gd name="connsiteY2" fmla="*/ 47110 h 3753651"/>
              <a:gd name="connsiteX3" fmla="*/ 5655451 w 5655451"/>
              <a:gd name="connsiteY3" fmla="*/ 3706541 h 3753651"/>
              <a:gd name="connsiteX4" fmla="*/ 5608341 w 5655451"/>
              <a:gd name="connsiteY4" fmla="*/ 3753651 h 3753651"/>
              <a:gd name="connsiteX5" fmla="*/ 3873761 w 5655451"/>
              <a:gd name="connsiteY5" fmla="*/ 3753651 h 3753651"/>
              <a:gd name="connsiteX6" fmla="*/ 3826651 w 5655451"/>
              <a:gd name="connsiteY6" fmla="*/ 3706541 h 3753651"/>
              <a:gd name="connsiteX7" fmla="*/ 3826651 w 5655451"/>
              <a:gd name="connsiteY7" fmla="*/ 47110 h 3753651"/>
              <a:gd name="connsiteX8" fmla="*/ 3873761 w 5655451"/>
              <a:gd name="connsiteY8" fmla="*/ 0 h 3753651"/>
              <a:gd name="connsiteX9" fmla="*/ 47110 w 5655451"/>
              <a:gd name="connsiteY9" fmla="*/ 0 h 3753651"/>
              <a:gd name="connsiteX10" fmla="*/ 3695016 w 5655451"/>
              <a:gd name="connsiteY10" fmla="*/ 0 h 3753651"/>
              <a:gd name="connsiteX11" fmla="*/ 3742126 w 5655451"/>
              <a:gd name="connsiteY11" fmla="*/ 47110 h 3753651"/>
              <a:gd name="connsiteX12" fmla="*/ 3742126 w 5655451"/>
              <a:gd name="connsiteY12" fmla="*/ 1781690 h 3753651"/>
              <a:gd name="connsiteX13" fmla="*/ 3695016 w 5655451"/>
              <a:gd name="connsiteY13" fmla="*/ 1828800 h 3753651"/>
              <a:gd name="connsiteX14" fmla="*/ 47110 w 5655451"/>
              <a:gd name="connsiteY14" fmla="*/ 1828800 h 3753651"/>
              <a:gd name="connsiteX15" fmla="*/ 0 w 5655451"/>
              <a:gd name="connsiteY15" fmla="*/ 1781690 h 3753651"/>
              <a:gd name="connsiteX16" fmla="*/ 0 w 5655451"/>
              <a:gd name="connsiteY16" fmla="*/ 47110 h 3753651"/>
              <a:gd name="connsiteX17" fmla="*/ 47110 w 5655451"/>
              <a:gd name="connsiteY17" fmla="*/ 0 h 37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55451" h="3753651">
                <a:moveTo>
                  <a:pt x="3873761" y="0"/>
                </a:moveTo>
                <a:lnTo>
                  <a:pt x="5608341" y="0"/>
                </a:lnTo>
                <a:cubicBezTo>
                  <a:pt x="5634359" y="0"/>
                  <a:pt x="5655451" y="21092"/>
                  <a:pt x="5655451" y="47110"/>
                </a:cubicBezTo>
                <a:lnTo>
                  <a:pt x="5655451" y="3706541"/>
                </a:lnTo>
                <a:cubicBezTo>
                  <a:pt x="5655451" y="3732559"/>
                  <a:pt x="5634359" y="3753651"/>
                  <a:pt x="5608341" y="3753651"/>
                </a:cubicBezTo>
                <a:lnTo>
                  <a:pt x="3873761" y="3753651"/>
                </a:lnTo>
                <a:cubicBezTo>
                  <a:pt x="3847743" y="3753651"/>
                  <a:pt x="3826651" y="3732559"/>
                  <a:pt x="3826651" y="3706541"/>
                </a:cubicBezTo>
                <a:lnTo>
                  <a:pt x="3826651" y="47110"/>
                </a:lnTo>
                <a:cubicBezTo>
                  <a:pt x="3826651" y="21092"/>
                  <a:pt x="3847743" y="0"/>
                  <a:pt x="3873761" y="0"/>
                </a:cubicBezTo>
                <a:close/>
                <a:moveTo>
                  <a:pt x="47110" y="0"/>
                </a:moveTo>
                <a:lnTo>
                  <a:pt x="3695016" y="0"/>
                </a:lnTo>
                <a:cubicBezTo>
                  <a:pt x="3721034" y="0"/>
                  <a:pt x="3742126" y="21092"/>
                  <a:pt x="3742126" y="47110"/>
                </a:cubicBezTo>
                <a:lnTo>
                  <a:pt x="3742126" y="1781690"/>
                </a:lnTo>
                <a:cubicBezTo>
                  <a:pt x="3742126" y="1807708"/>
                  <a:pt x="3721034" y="1828800"/>
                  <a:pt x="3695016" y="1828800"/>
                </a:cubicBezTo>
                <a:lnTo>
                  <a:pt x="47110" y="1828800"/>
                </a:lnTo>
                <a:cubicBezTo>
                  <a:pt x="21092" y="1828800"/>
                  <a:pt x="0" y="1807708"/>
                  <a:pt x="0" y="1781690"/>
                </a:cubicBezTo>
                <a:lnTo>
                  <a:pt x="0" y="47110"/>
                </a:lnTo>
                <a:cubicBezTo>
                  <a:pt x="0" y="21092"/>
                  <a:pt x="21092" y="0"/>
                  <a:pt x="47110" y="0"/>
                </a:cubicBezTo>
                <a:close/>
              </a:path>
            </a:pathLst>
          </a:cu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3" name="Picture Placeholder 2"/>
          <p:cNvSpPr>
            <a:spLocks noGrp="1"/>
          </p:cNvSpPr>
          <p:nvPr>
            <p:ph type="pic" sz="quarter" idx="14" hasCustomPrompt="1"/>
          </p:nvPr>
        </p:nvSpPr>
        <p:spPr>
          <a:xfrm>
            <a:off x="502414" y="3323567"/>
            <a:ext cx="1371600" cy="1371600"/>
          </a:xfrm>
          <a:prstGeom prst="roundRect">
            <a:avLst>
              <a:gd name="adj" fmla="val 2576"/>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5" hasCustomPrompt="1"/>
          </p:nvPr>
        </p:nvSpPr>
        <p:spPr>
          <a:xfrm>
            <a:off x="1937408" y="3323567"/>
            <a:ext cx="1371600" cy="1371600"/>
          </a:xfrm>
          <a:prstGeom prst="roundRect">
            <a:avLst>
              <a:gd name="adj" fmla="val 2576"/>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94659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Lst>
  </p:timing>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45119" y="365288"/>
            <a:ext cx="3061607" cy="4250826"/>
          </a:xfrm>
          <a:prstGeom prst="rect">
            <a:avLst/>
          </a:prstGeom>
          <a:effectLst>
            <a:outerShdw blurRad="127000" dist="38100" dir="5400000" algn="t" rotWithShape="0">
              <a:prstClr val="black">
                <a:alpha val="9000"/>
              </a:prstClr>
            </a:outerShdw>
          </a:effectLst>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02254" y="1577341"/>
            <a:ext cx="1514990" cy="3088650"/>
          </a:xfrm>
          <a:prstGeom prst="rect">
            <a:avLst/>
          </a:prstGeom>
          <a:effectLst>
            <a:outerShdw blurRad="482600" dist="152400" dir="5400000" sx="102000" sy="102000" algn="t" rotWithShape="0">
              <a:prstClr val="black">
                <a:alpha val="20000"/>
              </a:prstClr>
            </a:outerShdw>
          </a:effectLst>
        </p:spPr>
      </p:pic>
      <p:sp>
        <p:nvSpPr>
          <p:cNvPr id="5" name="Picture Placeholder 2"/>
          <p:cNvSpPr>
            <a:spLocks noGrp="1"/>
          </p:cNvSpPr>
          <p:nvPr>
            <p:ph type="pic" sz="quarter" idx="13" hasCustomPrompt="1"/>
          </p:nvPr>
        </p:nvSpPr>
        <p:spPr>
          <a:xfrm>
            <a:off x="4410191" y="1971715"/>
            <a:ext cx="1305363" cy="2317652"/>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6" name="Picture Placeholder 2"/>
          <p:cNvSpPr>
            <a:spLocks noGrp="1"/>
          </p:cNvSpPr>
          <p:nvPr>
            <p:ph type="pic" sz="quarter" idx="14" hasCustomPrompt="1"/>
          </p:nvPr>
        </p:nvSpPr>
        <p:spPr>
          <a:xfrm>
            <a:off x="5860887" y="874434"/>
            <a:ext cx="2424785" cy="323174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208935574"/>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6" name="Picture Placeholder 5"/>
          <p:cNvSpPr>
            <a:spLocks noGrp="1"/>
          </p:cNvSpPr>
          <p:nvPr>
            <p:ph type="pic" sz="quarter" idx="11" hasCustomPrompt="1"/>
          </p:nvPr>
        </p:nvSpPr>
        <p:spPr>
          <a:xfrm>
            <a:off x="937118" y="545024"/>
            <a:ext cx="3203525" cy="4174629"/>
          </a:xfrm>
          <a:custGeom>
            <a:avLst/>
            <a:gdLst/>
            <a:ahLst/>
            <a:cxnLst/>
            <a:rect l="l" t="t" r="r" b="b"/>
            <a:pathLst>
              <a:path w="4271367" h="5566172">
                <a:moveTo>
                  <a:pt x="2247305" y="0"/>
                </a:moveTo>
                <a:cubicBezTo>
                  <a:pt x="2542480" y="0"/>
                  <a:pt x="2814092" y="39688"/>
                  <a:pt x="3062139" y="119063"/>
                </a:cubicBezTo>
                <a:cubicBezTo>
                  <a:pt x="3310186" y="198438"/>
                  <a:pt x="3523506" y="311299"/>
                  <a:pt x="3702100" y="457647"/>
                </a:cubicBezTo>
                <a:cubicBezTo>
                  <a:pt x="3880694" y="603995"/>
                  <a:pt x="4020220" y="780728"/>
                  <a:pt x="4120679" y="987847"/>
                </a:cubicBezTo>
                <a:cubicBezTo>
                  <a:pt x="4221138" y="1194966"/>
                  <a:pt x="4271367" y="1426270"/>
                  <a:pt x="4271367" y="1681758"/>
                </a:cubicBezTo>
                <a:lnTo>
                  <a:pt x="2969121" y="1681758"/>
                </a:lnTo>
                <a:cubicBezTo>
                  <a:pt x="2969121" y="1580059"/>
                  <a:pt x="2953618" y="1486421"/>
                  <a:pt x="2922612" y="1400845"/>
                </a:cubicBezTo>
                <a:cubicBezTo>
                  <a:pt x="2891607" y="1315269"/>
                  <a:pt x="2844478" y="1242095"/>
                  <a:pt x="2781226" y="1181323"/>
                </a:cubicBezTo>
                <a:cubicBezTo>
                  <a:pt x="2717974" y="1120552"/>
                  <a:pt x="2639839" y="1072803"/>
                  <a:pt x="2546821" y="1038076"/>
                </a:cubicBezTo>
                <a:cubicBezTo>
                  <a:pt x="2453804" y="1003350"/>
                  <a:pt x="2344043" y="985987"/>
                  <a:pt x="2217539" y="985987"/>
                </a:cubicBezTo>
                <a:cubicBezTo>
                  <a:pt x="2093516" y="985987"/>
                  <a:pt x="1984375" y="1000249"/>
                  <a:pt x="1890118" y="1028775"/>
                </a:cubicBezTo>
                <a:cubicBezTo>
                  <a:pt x="1795860" y="1057300"/>
                  <a:pt x="1717105" y="1096988"/>
                  <a:pt x="1653853" y="1147837"/>
                </a:cubicBezTo>
                <a:cubicBezTo>
                  <a:pt x="1590601" y="1198687"/>
                  <a:pt x="1542852" y="1256978"/>
                  <a:pt x="1510606" y="1322710"/>
                </a:cubicBezTo>
                <a:cubicBezTo>
                  <a:pt x="1478360" y="1388442"/>
                  <a:pt x="1462237" y="1458516"/>
                  <a:pt x="1462237" y="1532930"/>
                </a:cubicBezTo>
                <a:cubicBezTo>
                  <a:pt x="1462237" y="1614785"/>
                  <a:pt x="1485181" y="1688579"/>
                  <a:pt x="1531070" y="1754312"/>
                </a:cubicBezTo>
                <a:cubicBezTo>
                  <a:pt x="1576958" y="1820044"/>
                  <a:pt x="1642691" y="1882056"/>
                  <a:pt x="1728267" y="1940347"/>
                </a:cubicBezTo>
                <a:cubicBezTo>
                  <a:pt x="1813843" y="1998638"/>
                  <a:pt x="1918023" y="2053208"/>
                  <a:pt x="2040806" y="2104058"/>
                </a:cubicBezTo>
                <a:cubicBezTo>
                  <a:pt x="2163589" y="2154908"/>
                  <a:pt x="2301875" y="2205137"/>
                  <a:pt x="2455664" y="2254746"/>
                </a:cubicBezTo>
                <a:cubicBezTo>
                  <a:pt x="2743398" y="2346524"/>
                  <a:pt x="3000127" y="2448223"/>
                  <a:pt x="3225850" y="2559844"/>
                </a:cubicBezTo>
                <a:cubicBezTo>
                  <a:pt x="3451573" y="2671465"/>
                  <a:pt x="3641948" y="2799209"/>
                  <a:pt x="3796978" y="2943076"/>
                </a:cubicBezTo>
                <a:cubicBezTo>
                  <a:pt x="3952007" y="3086944"/>
                  <a:pt x="4069830" y="3249414"/>
                  <a:pt x="4150445" y="3430489"/>
                </a:cubicBezTo>
                <a:cubicBezTo>
                  <a:pt x="4231060" y="3611563"/>
                  <a:pt x="4271367" y="3816202"/>
                  <a:pt x="4271367" y="4044405"/>
                </a:cubicBezTo>
                <a:cubicBezTo>
                  <a:pt x="4271367" y="4287491"/>
                  <a:pt x="4223618" y="4503911"/>
                  <a:pt x="4128120" y="4693667"/>
                </a:cubicBezTo>
                <a:cubicBezTo>
                  <a:pt x="4032622" y="4883423"/>
                  <a:pt x="3897437" y="5042794"/>
                  <a:pt x="3722564" y="5171778"/>
                </a:cubicBezTo>
                <a:cubicBezTo>
                  <a:pt x="3547691" y="5300762"/>
                  <a:pt x="3336851" y="5398741"/>
                  <a:pt x="3090044" y="5465713"/>
                </a:cubicBezTo>
                <a:cubicBezTo>
                  <a:pt x="2843238" y="5532686"/>
                  <a:pt x="2568525" y="5566172"/>
                  <a:pt x="2265908" y="5566172"/>
                </a:cubicBezTo>
                <a:cubicBezTo>
                  <a:pt x="2079873" y="5566172"/>
                  <a:pt x="1895078" y="5550669"/>
                  <a:pt x="1711524" y="5519663"/>
                </a:cubicBezTo>
                <a:cubicBezTo>
                  <a:pt x="1527969" y="5488658"/>
                  <a:pt x="1352476" y="5440909"/>
                  <a:pt x="1185044" y="5376416"/>
                </a:cubicBezTo>
                <a:cubicBezTo>
                  <a:pt x="1017613" y="5311924"/>
                  <a:pt x="861343" y="5230689"/>
                  <a:pt x="716235" y="5132710"/>
                </a:cubicBezTo>
                <a:cubicBezTo>
                  <a:pt x="571128" y="5034732"/>
                  <a:pt x="445864" y="4917530"/>
                  <a:pt x="340444" y="4781104"/>
                </a:cubicBezTo>
                <a:cubicBezTo>
                  <a:pt x="235025" y="4644678"/>
                  <a:pt x="151929" y="4489649"/>
                  <a:pt x="91157" y="4316016"/>
                </a:cubicBezTo>
                <a:cubicBezTo>
                  <a:pt x="30386" y="4142384"/>
                  <a:pt x="0" y="3948907"/>
                  <a:pt x="0" y="3735586"/>
                </a:cubicBezTo>
                <a:lnTo>
                  <a:pt x="1309688" y="3735586"/>
                </a:lnTo>
                <a:cubicBezTo>
                  <a:pt x="1309688" y="3894336"/>
                  <a:pt x="1330772" y="4027661"/>
                  <a:pt x="1372940" y="4135562"/>
                </a:cubicBezTo>
                <a:cubicBezTo>
                  <a:pt x="1415108" y="4243462"/>
                  <a:pt x="1477120" y="4330899"/>
                  <a:pt x="1558975" y="4397871"/>
                </a:cubicBezTo>
                <a:cubicBezTo>
                  <a:pt x="1640830" y="4464844"/>
                  <a:pt x="1740669" y="4512593"/>
                  <a:pt x="1858491" y="4541118"/>
                </a:cubicBezTo>
                <a:cubicBezTo>
                  <a:pt x="1976314" y="4569644"/>
                  <a:pt x="2112120" y="4583907"/>
                  <a:pt x="2265908" y="4583907"/>
                </a:cubicBezTo>
                <a:cubicBezTo>
                  <a:pt x="2389932" y="4583907"/>
                  <a:pt x="2495972" y="4569644"/>
                  <a:pt x="2584029" y="4541118"/>
                </a:cubicBezTo>
                <a:cubicBezTo>
                  <a:pt x="2672085" y="4512593"/>
                  <a:pt x="2744639" y="4474146"/>
                  <a:pt x="2801690" y="4425777"/>
                </a:cubicBezTo>
                <a:cubicBezTo>
                  <a:pt x="2858740" y="4377408"/>
                  <a:pt x="2900288" y="4320977"/>
                  <a:pt x="2926333" y="4256485"/>
                </a:cubicBezTo>
                <a:cubicBezTo>
                  <a:pt x="2952378" y="4191993"/>
                  <a:pt x="2965401" y="4123780"/>
                  <a:pt x="2965401" y="4051846"/>
                </a:cubicBezTo>
                <a:cubicBezTo>
                  <a:pt x="2965401" y="3967510"/>
                  <a:pt x="2953618" y="3891236"/>
                  <a:pt x="2930054" y="3823023"/>
                </a:cubicBezTo>
                <a:cubicBezTo>
                  <a:pt x="2906490" y="3754810"/>
                  <a:pt x="2859981" y="3690318"/>
                  <a:pt x="2790528" y="3629546"/>
                </a:cubicBezTo>
                <a:cubicBezTo>
                  <a:pt x="2721074" y="3568775"/>
                  <a:pt x="2623716" y="3508623"/>
                  <a:pt x="2498452" y="3449092"/>
                </a:cubicBezTo>
                <a:cubicBezTo>
                  <a:pt x="2373188" y="3389561"/>
                  <a:pt x="2208858" y="3326309"/>
                  <a:pt x="2005459" y="3259336"/>
                </a:cubicBezTo>
                <a:cubicBezTo>
                  <a:pt x="1767334" y="3179961"/>
                  <a:pt x="1537891" y="3090665"/>
                  <a:pt x="1317129" y="2991446"/>
                </a:cubicBezTo>
                <a:cubicBezTo>
                  <a:pt x="1096367" y="2892227"/>
                  <a:pt x="900410" y="2774405"/>
                  <a:pt x="729258" y="2637979"/>
                </a:cubicBezTo>
                <a:cubicBezTo>
                  <a:pt x="558106" y="2501553"/>
                  <a:pt x="421060" y="2342183"/>
                  <a:pt x="318120" y="2159868"/>
                </a:cubicBezTo>
                <a:cubicBezTo>
                  <a:pt x="215181" y="1977554"/>
                  <a:pt x="163711" y="1764854"/>
                  <a:pt x="163711" y="1521768"/>
                </a:cubicBezTo>
                <a:cubicBezTo>
                  <a:pt x="163711" y="1288604"/>
                  <a:pt x="215801" y="1078384"/>
                  <a:pt x="319981" y="891109"/>
                </a:cubicBezTo>
                <a:cubicBezTo>
                  <a:pt x="424160" y="703833"/>
                  <a:pt x="569268" y="544464"/>
                  <a:pt x="755303" y="412998"/>
                </a:cubicBezTo>
                <a:cubicBezTo>
                  <a:pt x="941338" y="281533"/>
                  <a:pt x="1161480" y="179835"/>
                  <a:pt x="1415728" y="107901"/>
                </a:cubicBezTo>
                <a:cubicBezTo>
                  <a:pt x="1669976" y="35967"/>
                  <a:pt x="1947168" y="0"/>
                  <a:pt x="2247305" y="0"/>
                </a:cubicBezTo>
                <a:close/>
              </a:path>
            </a:pathLst>
          </a:cu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dirty="0"/>
              <a:t>Drag &amp; Drop Image</a:t>
            </a:r>
          </a:p>
        </p:txBody>
      </p:sp>
    </p:spTree>
    <p:extLst>
      <p:ext uri="{BB962C8B-B14F-4D97-AF65-F5344CB8AC3E}">
        <p14:creationId xmlns:p14="http://schemas.microsoft.com/office/powerpoint/2010/main" val="3051769757"/>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3" name="Picture Placeholder 12"/>
          <p:cNvSpPr>
            <a:spLocks noGrp="1"/>
          </p:cNvSpPr>
          <p:nvPr>
            <p:ph type="pic" sz="quarter" idx="11" hasCustomPrompt="1"/>
          </p:nvPr>
        </p:nvSpPr>
        <p:spPr>
          <a:xfrm>
            <a:off x="288153" y="600834"/>
            <a:ext cx="4833194" cy="4063008"/>
          </a:xfrm>
          <a:custGeom>
            <a:avLst/>
            <a:gdLst/>
            <a:ahLst/>
            <a:cxnLst/>
            <a:rect l="l" t="t" r="r" b="b"/>
            <a:pathLst>
              <a:path w="6444258" h="5417344">
                <a:moveTo>
                  <a:pt x="0" y="0"/>
                </a:moveTo>
                <a:lnTo>
                  <a:pt x="1298526" y="0"/>
                </a:lnTo>
                <a:lnTo>
                  <a:pt x="1919883" y="3397002"/>
                </a:lnTo>
                <a:lnTo>
                  <a:pt x="2664024" y="0"/>
                </a:lnTo>
                <a:lnTo>
                  <a:pt x="3772793" y="0"/>
                </a:lnTo>
                <a:lnTo>
                  <a:pt x="4528096" y="3397002"/>
                </a:lnTo>
                <a:lnTo>
                  <a:pt x="5149453" y="0"/>
                </a:lnTo>
                <a:lnTo>
                  <a:pt x="6444258" y="0"/>
                </a:lnTo>
                <a:lnTo>
                  <a:pt x="5294560" y="5417344"/>
                </a:lnTo>
                <a:lnTo>
                  <a:pt x="3940225" y="5417344"/>
                </a:lnTo>
                <a:lnTo>
                  <a:pt x="3214688" y="2329161"/>
                </a:lnTo>
                <a:lnTo>
                  <a:pt x="2504033" y="5417344"/>
                </a:lnTo>
                <a:lnTo>
                  <a:pt x="1153418" y="5417344"/>
                </a:lnTo>
                <a:close/>
              </a:path>
            </a:pathLst>
          </a:cu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962932277"/>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6" name="Picture Placeholder 5"/>
          <p:cNvSpPr>
            <a:spLocks noGrp="1"/>
          </p:cNvSpPr>
          <p:nvPr>
            <p:ph type="pic" sz="quarter" idx="11" hasCustomPrompt="1"/>
          </p:nvPr>
        </p:nvSpPr>
        <p:spPr>
          <a:xfrm>
            <a:off x="951071" y="545024"/>
            <a:ext cx="3555131" cy="4174629"/>
          </a:xfrm>
          <a:custGeom>
            <a:avLst/>
            <a:gdLst/>
            <a:ahLst/>
            <a:cxnLst/>
            <a:rect l="l" t="t" r="r" b="b"/>
            <a:pathLst>
              <a:path w="4740175" h="5566172">
                <a:moveTo>
                  <a:pt x="2370088" y="1023194"/>
                </a:moveTo>
                <a:cubicBezTo>
                  <a:pt x="2020341" y="1023194"/>
                  <a:pt x="1759272" y="1162720"/>
                  <a:pt x="1586880" y="1441773"/>
                </a:cubicBezTo>
                <a:cubicBezTo>
                  <a:pt x="1414487" y="1720825"/>
                  <a:pt x="1328291" y="2129482"/>
                  <a:pt x="1328291" y="2667744"/>
                </a:cubicBezTo>
                <a:lnTo>
                  <a:pt x="1328291" y="2894707"/>
                </a:lnTo>
                <a:cubicBezTo>
                  <a:pt x="1328291" y="3425528"/>
                  <a:pt x="1416347" y="3833565"/>
                  <a:pt x="1592461" y="4118819"/>
                </a:cubicBezTo>
                <a:cubicBezTo>
                  <a:pt x="1768574" y="4404073"/>
                  <a:pt x="2030263" y="4546700"/>
                  <a:pt x="2377529" y="4546700"/>
                </a:cubicBezTo>
                <a:cubicBezTo>
                  <a:pt x="2709912" y="4546700"/>
                  <a:pt x="2965400" y="4404693"/>
                  <a:pt x="3143994" y="4120679"/>
                </a:cubicBezTo>
                <a:cubicBezTo>
                  <a:pt x="3322588" y="3836666"/>
                  <a:pt x="3411884" y="3428008"/>
                  <a:pt x="3411884" y="2894707"/>
                </a:cubicBezTo>
                <a:lnTo>
                  <a:pt x="3411884" y="2667744"/>
                </a:lnTo>
                <a:cubicBezTo>
                  <a:pt x="3411884" y="2129482"/>
                  <a:pt x="3321967" y="1720825"/>
                  <a:pt x="3142133" y="1441773"/>
                </a:cubicBezTo>
                <a:cubicBezTo>
                  <a:pt x="2962300" y="1162720"/>
                  <a:pt x="2704951" y="1023194"/>
                  <a:pt x="2370088" y="1023194"/>
                </a:cubicBezTo>
                <a:close/>
                <a:moveTo>
                  <a:pt x="2370088" y="0"/>
                </a:moveTo>
                <a:cubicBezTo>
                  <a:pt x="2714873" y="0"/>
                  <a:pt x="3032373" y="62012"/>
                  <a:pt x="3322588" y="186035"/>
                </a:cubicBezTo>
                <a:cubicBezTo>
                  <a:pt x="3612802" y="310059"/>
                  <a:pt x="3862710" y="487412"/>
                  <a:pt x="4072309" y="718096"/>
                </a:cubicBezTo>
                <a:cubicBezTo>
                  <a:pt x="4281909" y="948779"/>
                  <a:pt x="4445620" y="1229073"/>
                  <a:pt x="4563442" y="1558975"/>
                </a:cubicBezTo>
                <a:cubicBezTo>
                  <a:pt x="4681264" y="1888877"/>
                  <a:pt x="4740175" y="2260948"/>
                  <a:pt x="4740175" y="2675186"/>
                </a:cubicBezTo>
                <a:lnTo>
                  <a:pt x="4740175" y="2894707"/>
                </a:lnTo>
                <a:cubicBezTo>
                  <a:pt x="4740175" y="3308945"/>
                  <a:pt x="4681885" y="3681016"/>
                  <a:pt x="4565302" y="4010918"/>
                </a:cubicBezTo>
                <a:cubicBezTo>
                  <a:pt x="4448720" y="4340821"/>
                  <a:pt x="4285630" y="4621114"/>
                  <a:pt x="4076030" y="4851797"/>
                </a:cubicBezTo>
                <a:cubicBezTo>
                  <a:pt x="3866430" y="5082481"/>
                  <a:pt x="3617143" y="5259214"/>
                  <a:pt x="3328169" y="5381997"/>
                </a:cubicBezTo>
                <a:cubicBezTo>
                  <a:pt x="3039194" y="5504781"/>
                  <a:pt x="2722314" y="5566172"/>
                  <a:pt x="2377529" y="5566172"/>
                </a:cubicBezTo>
                <a:cubicBezTo>
                  <a:pt x="2027783" y="5566172"/>
                  <a:pt x="1707182" y="5504781"/>
                  <a:pt x="1415727" y="5381997"/>
                </a:cubicBezTo>
                <a:cubicBezTo>
                  <a:pt x="1124272" y="5259214"/>
                  <a:pt x="873745" y="5082481"/>
                  <a:pt x="664145" y="4851797"/>
                </a:cubicBezTo>
                <a:cubicBezTo>
                  <a:pt x="454546" y="4621114"/>
                  <a:pt x="291455" y="4340821"/>
                  <a:pt x="174873" y="4010918"/>
                </a:cubicBezTo>
                <a:cubicBezTo>
                  <a:pt x="58291" y="3681016"/>
                  <a:pt x="0" y="3308945"/>
                  <a:pt x="0" y="2894707"/>
                </a:cubicBezTo>
                <a:lnTo>
                  <a:pt x="0" y="2675186"/>
                </a:lnTo>
                <a:cubicBezTo>
                  <a:pt x="0" y="2260948"/>
                  <a:pt x="57671" y="1888877"/>
                  <a:pt x="173012" y="1558975"/>
                </a:cubicBezTo>
                <a:cubicBezTo>
                  <a:pt x="288354" y="1229073"/>
                  <a:pt x="450825" y="948779"/>
                  <a:pt x="660425" y="718096"/>
                </a:cubicBezTo>
                <a:cubicBezTo>
                  <a:pt x="870024" y="487412"/>
                  <a:pt x="1119931" y="310059"/>
                  <a:pt x="1410146" y="186035"/>
                </a:cubicBezTo>
                <a:cubicBezTo>
                  <a:pt x="1700361" y="62012"/>
                  <a:pt x="2020341" y="0"/>
                  <a:pt x="2370088" y="0"/>
                </a:cubicBezTo>
                <a:close/>
              </a:path>
            </a:pathLst>
          </a:cu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dirty="0"/>
              <a:t>Drag &amp; Drop Image</a:t>
            </a:r>
          </a:p>
        </p:txBody>
      </p:sp>
    </p:spTree>
    <p:extLst>
      <p:ext uri="{BB962C8B-B14F-4D97-AF65-F5344CB8AC3E}">
        <p14:creationId xmlns:p14="http://schemas.microsoft.com/office/powerpoint/2010/main" val="2438846679"/>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6" name="Picture Placeholder 5"/>
          <p:cNvSpPr>
            <a:spLocks noGrp="1"/>
          </p:cNvSpPr>
          <p:nvPr>
            <p:ph type="pic" sz="quarter" idx="11" hasCustomPrompt="1"/>
          </p:nvPr>
        </p:nvSpPr>
        <p:spPr>
          <a:xfrm>
            <a:off x="858984" y="600834"/>
            <a:ext cx="3396071" cy="4063008"/>
          </a:xfrm>
          <a:custGeom>
            <a:avLst/>
            <a:gdLst/>
            <a:ahLst/>
            <a:cxnLst/>
            <a:rect l="l" t="t" r="r" b="b"/>
            <a:pathLst>
              <a:path w="4528095" h="5417344">
                <a:moveTo>
                  <a:pt x="0" y="0"/>
                </a:moveTo>
                <a:lnTo>
                  <a:pt x="4528095" y="0"/>
                </a:lnTo>
                <a:lnTo>
                  <a:pt x="4528095" y="1008311"/>
                </a:lnTo>
                <a:lnTo>
                  <a:pt x="2902148" y="1008311"/>
                </a:lnTo>
                <a:lnTo>
                  <a:pt x="2902148" y="5417344"/>
                </a:lnTo>
                <a:lnTo>
                  <a:pt x="1596181" y="5417344"/>
                </a:lnTo>
                <a:lnTo>
                  <a:pt x="1596181" y="1008311"/>
                </a:lnTo>
                <a:lnTo>
                  <a:pt x="0" y="1008311"/>
                </a:lnTo>
                <a:close/>
              </a:path>
            </a:pathLst>
          </a:cu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007110293"/>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preserve="1" userDrawn="1">
  <p:cSld name="52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2" name="Picture Placeholder 11"/>
          <p:cNvSpPr>
            <a:spLocks noGrp="1"/>
          </p:cNvSpPr>
          <p:nvPr>
            <p:ph type="pic" sz="quarter" idx="11" hasCustomPrompt="1"/>
          </p:nvPr>
        </p:nvSpPr>
        <p:spPr>
          <a:xfrm>
            <a:off x="4183382" y="182881"/>
            <a:ext cx="4960619" cy="4960620"/>
          </a:xfrm>
          <a:custGeom>
            <a:avLst/>
            <a:gdLst>
              <a:gd name="connsiteX0" fmla="*/ 6614159 w 6614159"/>
              <a:gd name="connsiteY0" fmla="*/ 0 h 6614160"/>
              <a:gd name="connsiteX1" fmla="*/ 6614159 w 6614159"/>
              <a:gd name="connsiteY1" fmla="*/ 3418065 h 6614160"/>
              <a:gd name="connsiteX2" fmla="*/ 3418064 w 6614159"/>
              <a:gd name="connsiteY2" fmla="*/ 6614160 h 6614160"/>
              <a:gd name="connsiteX3" fmla="*/ 0 w 6614159"/>
              <a:gd name="connsiteY3" fmla="*/ 6614160 h 6614160"/>
              <a:gd name="connsiteX4" fmla="*/ 6614159 w 6614159"/>
              <a:gd name="connsiteY4" fmla="*/ 0 h 661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4159" h="6614160">
                <a:moveTo>
                  <a:pt x="6614159" y="0"/>
                </a:moveTo>
                <a:lnTo>
                  <a:pt x="6614159" y="3418065"/>
                </a:lnTo>
                <a:cubicBezTo>
                  <a:pt x="4849004" y="3418065"/>
                  <a:pt x="3418064" y="4849006"/>
                  <a:pt x="3418064" y="6614160"/>
                </a:cubicBezTo>
                <a:lnTo>
                  <a:pt x="0" y="6614160"/>
                </a:lnTo>
                <a:cubicBezTo>
                  <a:pt x="0" y="2961260"/>
                  <a:pt x="2961259" y="0"/>
                  <a:pt x="6614159" y="0"/>
                </a:cubicBezTo>
                <a:close/>
              </a:path>
            </a:pathLst>
          </a:cu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225368331"/>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userDrawn="1">
  <p:cSld name="55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9" name="Picture Placeholder 8"/>
          <p:cNvSpPr>
            <a:spLocks noGrp="1"/>
          </p:cNvSpPr>
          <p:nvPr>
            <p:ph type="pic" sz="quarter" idx="11" hasCustomPrompt="1"/>
          </p:nvPr>
        </p:nvSpPr>
        <p:spPr>
          <a:xfrm>
            <a:off x="0" y="182881"/>
            <a:ext cx="4960620" cy="4960620"/>
          </a:xfrm>
          <a:custGeom>
            <a:avLst/>
            <a:gdLst>
              <a:gd name="connsiteX0" fmla="*/ 0 w 6614160"/>
              <a:gd name="connsiteY0" fmla="*/ 0 h 6614160"/>
              <a:gd name="connsiteX1" fmla="*/ 6614160 w 6614160"/>
              <a:gd name="connsiteY1" fmla="*/ 6614160 h 6614160"/>
              <a:gd name="connsiteX2" fmla="*/ 3196095 w 6614160"/>
              <a:gd name="connsiteY2" fmla="*/ 6614160 h 6614160"/>
              <a:gd name="connsiteX3" fmla="*/ 0 w 6614160"/>
              <a:gd name="connsiteY3" fmla="*/ 3418065 h 6614160"/>
            </a:gdLst>
            <a:ahLst/>
            <a:cxnLst>
              <a:cxn ang="0">
                <a:pos x="connsiteX0" y="connsiteY0"/>
              </a:cxn>
              <a:cxn ang="0">
                <a:pos x="connsiteX1" y="connsiteY1"/>
              </a:cxn>
              <a:cxn ang="0">
                <a:pos x="connsiteX2" y="connsiteY2"/>
              </a:cxn>
              <a:cxn ang="0">
                <a:pos x="connsiteX3" y="connsiteY3"/>
              </a:cxn>
            </a:cxnLst>
            <a:rect l="l" t="t" r="r" b="b"/>
            <a:pathLst>
              <a:path w="6614160" h="6614160">
                <a:moveTo>
                  <a:pt x="0" y="0"/>
                </a:moveTo>
                <a:cubicBezTo>
                  <a:pt x="3652900" y="0"/>
                  <a:pt x="6614160" y="2961260"/>
                  <a:pt x="6614160" y="6614160"/>
                </a:cubicBezTo>
                <a:lnTo>
                  <a:pt x="3196095" y="6614160"/>
                </a:lnTo>
                <a:cubicBezTo>
                  <a:pt x="3196095" y="4849006"/>
                  <a:pt x="1765155" y="3418065"/>
                  <a:pt x="0" y="3418065"/>
                </a:cubicBezTo>
                <a:close/>
              </a:path>
            </a:pathLst>
          </a:cu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686757470"/>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preserve="1" userDrawn="1">
  <p:cSld name="53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9" name="Picture Placeholder 8"/>
          <p:cNvSpPr>
            <a:spLocks noGrp="1"/>
          </p:cNvSpPr>
          <p:nvPr>
            <p:ph type="pic" sz="quarter" idx="11" hasCustomPrompt="1"/>
          </p:nvPr>
        </p:nvSpPr>
        <p:spPr>
          <a:xfrm>
            <a:off x="0" y="1"/>
            <a:ext cx="4960620" cy="4960619"/>
          </a:xfrm>
          <a:custGeom>
            <a:avLst/>
            <a:gdLst>
              <a:gd name="connsiteX0" fmla="*/ 3196095 w 6614160"/>
              <a:gd name="connsiteY0" fmla="*/ 0 h 6614159"/>
              <a:gd name="connsiteX1" fmla="*/ 6614160 w 6614160"/>
              <a:gd name="connsiteY1" fmla="*/ 0 h 6614159"/>
              <a:gd name="connsiteX2" fmla="*/ 0 w 6614160"/>
              <a:gd name="connsiteY2" fmla="*/ 6614159 h 6614159"/>
              <a:gd name="connsiteX3" fmla="*/ 0 w 6614160"/>
              <a:gd name="connsiteY3" fmla="*/ 3196094 h 6614159"/>
              <a:gd name="connsiteX4" fmla="*/ 3196095 w 6614160"/>
              <a:gd name="connsiteY4" fmla="*/ 0 h 6614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4160" h="6614159">
                <a:moveTo>
                  <a:pt x="3196095" y="0"/>
                </a:moveTo>
                <a:lnTo>
                  <a:pt x="6614160" y="0"/>
                </a:lnTo>
                <a:cubicBezTo>
                  <a:pt x="6614160" y="3652899"/>
                  <a:pt x="3652900" y="6614159"/>
                  <a:pt x="0" y="6614159"/>
                </a:cubicBezTo>
                <a:lnTo>
                  <a:pt x="0" y="3196094"/>
                </a:lnTo>
                <a:cubicBezTo>
                  <a:pt x="1765155" y="3196094"/>
                  <a:pt x="3196095" y="1765154"/>
                  <a:pt x="3196095" y="0"/>
                </a:cubicBezTo>
                <a:close/>
              </a:path>
            </a:pathLst>
          </a:cu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162079360"/>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54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9" name="Picture Placeholder 8"/>
          <p:cNvSpPr>
            <a:spLocks noGrp="1"/>
          </p:cNvSpPr>
          <p:nvPr>
            <p:ph type="pic" sz="quarter" idx="11" hasCustomPrompt="1"/>
          </p:nvPr>
        </p:nvSpPr>
        <p:spPr>
          <a:xfrm>
            <a:off x="4183382" y="1"/>
            <a:ext cx="4960619" cy="4960619"/>
          </a:xfrm>
          <a:custGeom>
            <a:avLst/>
            <a:gdLst>
              <a:gd name="connsiteX0" fmla="*/ 0 w 6614159"/>
              <a:gd name="connsiteY0" fmla="*/ 0 h 6614159"/>
              <a:gd name="connsiteX1" fmla="*/ 3418064 w 6614159"/>
              <a:gd name="connsiteY1" fmla="*/ 0 h 6614159"/>
              <a:gd name="connsiteX2" fmla="*/ 6614159 w 6614159"/>
              <a:gd name="connsiteY2" fmla="*/ 3196094 h 6614159"/>
              <a:gd name="connsiteX3" fmla="*/ 6614159 w 6614159"/>
              <a:gd name="connsiteY3" fmla="*/ 6614159 h 6614159"/>
              <a:gd name="connsiteX4" fmla="*/ 0 w 6614159"/>
              <a:gd name="connsiteY4" fmla="*/ 0 h 6614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4159" h="6614159">
                <a:moveTo>
                  <a:pt x="0" y="0"/>
                </a:moveTo>
                <a:lnTo>
                  <a:pt x="3418064" y="0"/>
                </a:lnTo>
                <a:cubicBezTo>
                  <a:pt x="3418064" y="1765154"/>
                  <a:pt x="4849004" y="3196094"/>
                  <a:pt x="6614159" y="3196094"/>
                </a:cubicBezTo>
                <a:lnTo>
                  <a:pt x="6614159" y="6614159"/>
                </a:lnTo>
                <a:cubicBezTo>
                  <a:pt x="2961259" y="6614159"/>
                  <a:pt x="0" y="3652899"/>
                  <a:pt x="0" y="0"/>
                </a:cubicBezTo>
                <a:close/>
              </a:path>
            </a:pathLst>
          </a:cu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0846239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obil tablet 2">
    <p:bg>
      <p:bgPr>
        <a:solidFill>
          <a:schemeClr val="accent1"/>
        </a:solidFill>
        <a:effectLst/>
      </p:bgPr>
    </p:bg>
    <p:spTree>
      <p:nvGrpSpPr>
        <p:cNvPr id="1" name=""/>
        <p:cNvGrpSpPr/>
        <p:nvPr/>
      </p:nvGrpSpPr>
      <p:grpSpPr>
        <a:xfrm>
          <a:off x="0" y="0"/>
          <a:ext cx="0" cy="0"/>
          <a:chOff x="0" y="0"/>
          <a:chExt cx="0" cy="0"/>
        </a:xfrm>
      </p:grpSpPr>
      <p:sp>
        <p:nvSpPr>
          <p:cNvPr id="14" name="Text Placeholder 7"/>
          <p:cNvSpPr>
            <a:spLocks noGrp="1"/>
          </p:cNvSpPr>
          <p:nvPr>
            <p:ph type="body" sz="quarter" idx="10" hasCustomPrompt="1"/>
          </p:nvPr>
        </p:nvSpPr>
        <p:spPr>
          <a:xfrm>
            <a:off x="1693333" y="610905"/>
            <a:ext cx="2768600" cy="857925"/>
          </a:xfrm>
          <a:prstGeom prst="rect">
            <a:avLst/>
          </a:prstGeom>
        </p:spPr>
        <p:txBody>
          <a:bodyPr vert="horz" lIns="0" tIns="0" rIns="0" bIns="0" anchor="t" anchorCtr="0">
            <a:noAutofit/>
          </a:bodyPr>
          <a:lstStyle>
            <a:lvl1pPr marL="0" indent="0" algn="r">
              <a:lnSpc>
                <a:spcPct val="90000"/>
              </a:lnSpc>
              <a:spcBef>
                <a:spcPts val="0"/>
              </a:spcBef>
              <a:buNone/>
              <a:defRPr sz="3300" b="1" baseline="0">
                <a:solidFill>
                  <a:schemeClr val="bg1">
                    <a:lumMod val="95000"/>
                  </a:schemeClr>
                </a:solidFill>
                <a:latin typeface="Lemon/Milk"/>
                <a:cs typeface="Lemon/Milk"/>
              </a:defRPr>
            </a:lvl1pPr>
          </a:lstStyle>
          <a:p>
            <a:pPr lvl="0"/>
            <a:r>
              <a:rPr lang="es-ES_tradnl" dirty="0"/>
              <a:t>SUBTITLE</a:t>
            </a:r>
          </a:p>
          <a:p>
            <a:pPr lvl="0"/>
            <a:r>
              <a:rPr lang="es-ES_tradnl" dirty="0"/>
              <a:t>IN THIS AREA</a:t>
            </a:r>
          </a:p>
        </p:txBody>
      </p:sp>
      <p:sp>
        <p:nvSpPr>
          <p:cNvPr id="15" name="Text Placeholder 7"/>
          <p:cNvSpPr>
            <a:spLocks noGrp="1"/>
          </p:cNvSpPr>
          <p:nvPr>
            <p:ph type="body" sz="quarter" idx="61" hasCustomPrompt="1"/>
          </p:nvPr>
        </p:nvSpPr>
        <p:spPr>
          <a:xfrm>
            <a:off x="1711815" y="1504736"/>
            <a:ext cx="2750117" cy="360000"/>
          </a:xfrm>
          <a:prstGeom prst="rect">
            <a:avLst/>
          </a:prstGeom>
        </p:spPr>
        <p:txBody>
          <a:bodyPr vert="horz" lIns="0" tIns="0" rIns="0" bIns="0" anchor="ctr" anchorCtr="0">
            <a:noAutofit/>
          </a:bodyPr>
          <a:lstStyle>
            <a:lvl1pPr marL="0" indent="0" algn="r">
              <a:lnSpc>
                <a:spcPct val="100000"/>
              </a:lnSpc>
              <a:spcBef>
                <a:spcPts val="0"/>
              </a:spcBef>
              <a:buNone/>
              <a:defRPr sz="1200" b="1" baseline="0">
                <a:solidFill>
                  <a:schemeClr val="tx1">
                    <a:lumMod val="50000"/>
                    <a:lumOff val="50000"/>
                  </a:schemeClr>
                </a:solidFill>
                <a:latin typeface="Lato Light"/>
                <a:cs typeface="Lato Light"/>
              </a:defRPr>
            </a:lvl1pPr>
          </a:lstStyle>
          <a:p>
            <a:pPr lvl="0"/>
            <a:r>
              <a:rPr lang="es-ES_tradnl" dirty="0"/>
              <a:t>NEW DESIGN PROPOSSAL</a:t>
            </a:r>
          </a:p>
        </p:txBody>
      </p:sp>
      <p:grpSp>
        <p:nvGrpSpPr>
          <p:cNvPr id="16" name="Group 15"/>
          <p:cNvGrpSpPr/>
          <p:nvPr userDrawn="1"/>
        </p:nvGrpSpPr>
        <p:grpSpPr>
          <a:xfrm>
            <a:off x="5150591" y="575733"/>
            <a:ext cx="3136689" cy="4080933"/>
            <a:chOff x="14427200" y="12090400"/>
            <a:chExt cx="15590475" cy="20283713"/>
          </a:xfrm>
        </p:grpSpPr>
        <p:sp>
          <p:nvSpPr>
            <p:cNvPr id="17" name="Shape 6"/>
            <p:cNvSpPr/>
            <p:nvPr/>
          </p:nvSpPr>
          <p:spPr>
            <a:xfrm>
              <a:off x="14427200" y="12090400"/>
              <a:ext cx="15590475" cy="20283713"/>
            </a:xfrm>
            <a:custGeom>
              <a:avLst/>
              <a:gdLst/>
              <a:ahLst/>
              <a:cxnLst>
                <a:cxn ang="0">
                  <a:pos x="wd2" y="hd2"/>
                </a:cxn>
                <a:cxn ang="5400000">
                  <a:pos x="wd2" y="hd2"/>
                </a:cxn>
                <a:cxn ang="10800000">
                  <a:pos x="wd2" y="hd2"/>
                </a:cxn>
                <a:cxn ang="16200000">
                  <a:pos x="wd2" y="hd2"/>
                </a:cxn>
              </a:cxnLst>
              <a:rect l="0" t="0" r="r" b="b"/>
              <a:pathLst>
                <a:path w="21600" h="21600" extrusionOk="0">
                  <a:moveTo>
                    <a:pt x="19337" y="19571"/>
                  </a:moveTo>
                  <a:lnTo>
                    <a:pt x="2263" y="19571"/>
                  </a:lnTo>
                  <a:lnTo>
                    <a:pt x="2263" y="2006"/>
                  </a:lnTo>
                  <a:lnTo>
                    <a:pt x="19337" y="2006"/>
                  </a:lnTo>
                  <a:cubicBezTo>
                    <a:pt x="19337" y="2006"/>
                    <a:pt x="19337" y="19571"/>
                    <a:pt x="19337" y="19571"/>
                  </a:cubicBezTo>
                  <a:close/>
                  <a:moveTo>
                    <a:pt x="20539" y="0"/>
                  </a:moveTo>
                  <a:lnTo>
                    <a:pt x="1061" y="0"/>
                  </a:lnTo>
                  <a:cubicBezTo>
                    <a:pt x="476" y="0"/>
                    <a:pt x="0" y="366"/>
                    <a:pt x="0" y="815"/>
                  </a:cubicBezTo>
                  <a:lnTo>
                    <a:pt x="0" y="20785"/>
                  </a:lnTo>
                  <a:cubicBezTo>
                    <a:pt x="0" y="21234"/>
                    <a:pt x="476" y="21600"/>
                    <a:pt x="1061" y="21600"/>
                  </a:cubicBezTo>
                  <a:lnTo>
                    <a:pt x="20539" y="21600"/>
                  </a:lnTo>
                  <a:cubicBezTo>
                    <a:pt x="21124" y="21600"/>
                    <a:pt x="21600" y="21234"/>
                    <a:pt x="21600" y="20785"/>
                  </a:cubicBezTo>
                  <a:lnTo>
                    <a:pt x="21600" y="815"/>
                  </a:lnTo>
                  <a:cubicBezTo>
                    <a:pt x="21600" y="366"/>
                    <a:pt x="21124" y="0"/>
                    <a:pt x="20539" y="0"/>
                  </a:cubicBezTo>
                  <a:close/>
                </a:path>
              </a:pathLst>
            </a:custGeom>
            <a:solidFill>
              <a:srgbClr val="E4E4E4"/>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8" name="Shape 7"/>
            <p:cNvSpPr/>
            <p:nvPr/>
          </p:nvSpPr>
          <p:spPr>
            <a:xfrm>
              <a:off x="14478000" y="12141200"/>
              <a:ext cx="15480431" cy="20173667"/>
            </a:xfrm>
            <a:custGeom>
              <a:avLst/>
              <a:gdLst/>
              <a:ahLst/>
              <a:cxnLst>
                <a:cxn ang="0">
                  <a:pos x="wd2" y="hd2"/>
                </a:cxn>
                <a:cxn ang="5400000">
                  <a:pos x="wd2" y="hd2"/>
                </a:cxn>
                <a:cxn ang="10800000">
                  <a:pos x="wd2" y="hd2"/>
                </a:cxn>
                <a:cxn ang="16200000">
                  <a:pos x="wd2" y="hd2"/>
                </a:cxn>
              </a:cxnLst>
              <a:rect l="0" t="0" r="r" b="b"/>
              <a:pathLst>
                <a:path w="21600" h="21600" extrusionOk="0">
                  <a:moveTo>
                    <a:pt x="2126" y="19678"/>
                  </a:moveTo>
                  <a:lnTo>
                    <a:pt x="19474" y="19678"/>
                  </a:lnTo>
                  <a:lnTo>
                    <a:pt x="19474" y="1900"/>
                  </a:lnTo>
                  <a:lnTo>
                    <a:pt x="2126" y="1900"/>
                  </a:lnTo>
                  <a:cubicBezTo>
                    <a:pt x="2126" y="1900"/>
                    <a:pt x="2126" y="19678"/>
                    <a:pt x="2126" y="19678"/>
                  </a:cubicBezTo>
                  <a:close/>
                  <a:moveTo>
                    <a:pt x="991" y="21600"/>
                  </a:moveTo>
                  <a:cubicBezTo>
                    <a:pt x="445" y="21600"/>
                    <a:pt x="0" y="21259"/>
                    <a:pt x="0" y="20839"/>
                  </a:cubicBezTo>
                  <a:lnTo>
                    <a:pt x="0" y="761"/>
                  </a:lnTo>
                  <a:cubicBezTo>
                    <a:pt x="0" y="341"/>
                    <a:pt x="445" y="0"/>
                    <a:pt x="991" y="0"/>
                  </a:cubicBezTo>
                  <a:lnTo>
                    <a:pt x="20609" y="0"/>
                  </a:lnTo>
                  <a:cubicBezTo>
                    <a:pt x="21155" y="0"/>
                    <a:pt x="21600" y="341"/>
                    <a:pt x="21600" y="761"/>
                  </a:cubicBezTo>
                  <a:lnTo>
                    <a:pt x="21600" y="20839"/>
                  </a:lnTo>
                  <a:cubicBezTo>
                    <a:pt x="21600" y="21259"/>
                    <a:pt x="21155" y="21600"/>
                    <a:pt x="20609" y="21600"/>
                  </a:cubicBezTo>
                  <a:cubicBezTo>
                    <a:pt x="20609" y="21600"/>
                    <a:pt x="991" y="21600"/>
                    <a:pt x="991" y="21600"/>
                  </a:cubicBezTo>
                  <a:close/>
                </a:path>
              </a:pathLst>
            </a:custGeom>
            <a:solidFill>
              <a:srgbClr val="FDFDFF"/>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19" name="Shape 8"/>
            <p:cNvSpPr/>
            <p:nvPr/>
          </p:nvSpPr>
          <p:spPr>
            <a:xfrm>
              <a:off x="14528800" y="12192000"/>
              <a:ext cx="15384020" cy="20077254"/>
            </a:xfrm>
            <a:custGeom>
              <a:avLst/>
              <a:gdLst/>
              <a:ahLst/>
              <a:cxnLst>
                <a:cxn ang="0">
                  <a:pos x="wd2" y="hd2"/>
                </a:cxn>
                <a:cxn ang="5400000">
                  <a:pos x="wd2" y="hd2"/>
                </a:cxn>
                <a:cxn ang="10800000">
                  <a:pos x="wd2" y="hd2"/>
                </a:cxn>
                <a:cxn ang="16200000">
                  <a:pos x="wd2" y="hd2"/>
                </a:cxn>
              </a:cxnLst>
              <a:rect l="0" t="0" r="r" b="b"/>
              <a:pathLst>
                <a:path w="21600" h="21600" extrusionOk="0">
                  <a:moveTo>
                    <a:pt x="19451" y="19661"/>
                  </a:moveTo>
                  <a:lnTo>
                    <a:pt x="2149" y="19661"/>
                  </a:lnTo>
                  <a:lnTo>
                    <a:pt x="2149" y="1916"/>
                  </a:lnTo>
                  <a:lnTo>
                    <a:pt x="19451" y="1916"/>
                  </a:lnTo>
                  <a:cubicBezTo>
                    <a:pt x="19451" y="1916"/>
                    <a:pt x="19451" y="19661"/>
                    <a:pt x="19451" y="19661"/>
                  </a:cubicBezTo>
                  <a:close/>
                  <a:moveTo>
                    <a:pt x="20670" y="0"/>
                  </a:moveTo>
                  <a:lnTo>
                    <a:pt x="930" y="0"/>
                  </a:lnTo>
                  <a:cubicBezTo>
                    <a:pt x="419" y="0"/>
                    <a:pt x="0" y="321"/>
                    <a:pt x="0" y="712"/>
                  </a:cubicBezTo>
                  <a:lnTo>
                    <a:pt x="0" y="20888"/>
                  </a:lnTo>
                  <a:cubicBezTo>
                    <a:pt x="0" y="21279"/>
                    <a:pt x="419" y="21600"/>
                    <a:pt x="930" y="21600"/>
                  </a:cubicBezTo>
                  <a:lnTo>
                    <a:pt x="20670" y="21600"/>
                  </a:lnTo>
                  <a:cubicBezTo>
                    <a:pt x="21182" y="21600"/>
                    <a:pt x="21600" y="21279"/>
                    <a:pt x="21600" y="20888"/>
                  </a:cubicBezTo>
                  <a:lnTo>
                    <a:pt x="21600" y="712"/>
                  </a:lnTo>
                  <a:cubicBezTo>
                    <a:pt x="21600" y="321"/>
                    <a:pt x="21182" y="0"/>
                    <a:pt x="20670" y="0"/>
                  </a:cubicBezTo>
                  <a:close/>
                </a:path>
              </a:pathLst>
            </a:custGeom>
            <a:gradFill>
              <a:gsLst>
                <a:gs pos="85000">
                  <a:srgbClr val="FEFEFE"/>
                </a:gs>
                <a:gs pos="0">
                  <a:schemeClr val="bg2">
                    <a:lumMod val="40000"/>
                    <a:lumOff val="60000"/>
                  </a:schemeClr>
                </a:gs>
                <a:gs pos="38000">
                  <a:srgbClr val="F0F2F5"/>
                </a:gs>
              </a:gsLst>
              <a:lin ang="180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0" name="Shape 9"/>
            <p:cNvSpPr/>
            <p:nvPr/>
          </p:nvSpPr>
          <p:spPr>
            <a:xfrm>
              <a:off x="14516100" y="12179300"/>
              <a:ext cx="15411091" cy="20104336"/>
            </a:xfrm>
            <a:custGeom>
              <a:avLst/>
              <a:gdLst/>
              <a:ahLst/>
              <a:cxnLst>
                <a:cxn ang="0">
                  <a:pos x="wd2" y="hd2"/>
                </a:cxn>
                <a:cxn ang="5400000">
                  <a:pos x="wd2" y="hd2"/>
                </a:cxn>
                <a:cxn ang="10800000">
                  <a:pos x="wd2" y="hd2"/>
                </a:cxn>
                <a:cxn ang="16200000">
                  <a:pos x="wd2" y="hd2"/>
                </a:cxn>
              </a:cxnLst>
              <a:rect l="0" t="0" r="r" b="b"/>
              <a:pathLst>
                <a:path w="21600" h="21600" extrusionOk="0">
                  <a:moveTo>
                    <a:pt x="947" y="29"/>
                  </a:moveTo>
                  <a:cubicBezTo>
                    <a:pt x="446" y="29"/>
                    <a:pt x="38" y="342"/>
                    <a:pt x="38" y="726"/>
                  </a:cubicBezTo>
                  <a:lnTo>
                    <a:pt x="38" y="20874"/>
                  </a:lnTo>
                  <a:cubicBezTo>
                    <a:pt x="38" y="21258"/>
                    <a:pt x="446" y="21571"/>
                    <a:pt x="947" y="21571"/>
                  </a:cubicBezTo>
                  <a:lnTo>
                    <a:pt x="20653" y="21571"/>
                  </a:lnTo>
                  <a:cubicBezTo>
                    <a:pt x="21154" y="21571"/>
                    <a:pt x="21562" y="21258"/>
                    <a:pt x="21562" y="20874"/>
                  </a:cubicBezTo>
                  <a:lnTo>
                    <a:pt x="21562" y="726"/>
                  </a:lnTo>
                  <a:cubicBezTo>
                    <a:pt x="21562" y="342"/>
                    <a:pt x="21154" y="29"/>
                    <a:pt x="20653" y="29"/>
                  </a:cubicBezTo>
                  <a:cubicBezTo>
                    <a:pt x="20653" y="29"/>
                    <a:pt x="947" y="29"/>
                    <a:pt x="947" y="29"/>
                  </a:cubicBezTo>
                  <a:close/>
                  <a:moveTo>
                    <a:pt x="20653" y="21600"/>
                  </a:moveTo>
                  <a:lnTo>
                    <a:pt x="947" y="21600"/>
                  </a:lnTo>
                  <a:cubicBezTo>
                    <a:pt x="425" y="21600"/>
                    <a:pt x="0" y="21274"/>
                    <a:pt x="0" y="20874"/>
                  </a:cubicBezTo>
                  <a:lnTo>
                    <a:pt x="0" y="726"/>
                  </a:lnTo>
                  <a:cubicBezTo>
                    <a:pt x="0" y="326"/>
                    <a:pt x="425" y="0"/>
                    <a:pt x="947" y="0"/>
                  </a:cubicBezTo>
                  <a:lnTo>
                    <a:pt x="20653" y="0"/>
                  </a:lnTo>
                  <a:cubicBezTo>
                    <a:pt x="21175" y="0"/>
                    <a:pt x="21600" y="326"/>
                    <a:pt x="21600" y="726"/>
                  </a:cubicBezTo>
                  <a:lnTo>
                    <a:pt x="21600" y="20874"/>
                  </a:lnTo>
                  <a:cubicBezTo>
                    <a:pt x="21600" y="21274"/>
                    <a:pt x="21175" y="21600"/>
                    <a:pt x="20653" y="21600"/>
                  </a:cubicBezTo>
                  <a:close/>
                </a:path>
              </a:pathLst>
            </a:custGeom>
            <a:solidFill>
              <a:srgbClr val="B5B5B5"/>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1" name="Shape 10"/>
            <p:cNvSpPr/>
            <p:nvPr/>
          </p:nvSpPr>
          <p:spPr>
            <a:xfrm>
              <a:off x="17602200" y="12090400"/>
              <a:ext cx="9555755" cy="897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9B9B9B"/>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2" name="Shape 11"/>
            <p:cNvSpPr/>
            <p:nvPr/>
          </p:nvSpPr>
          <p:spPr>
            <a:xfrm>
              <a:off x="16065500" y="13970000"/>
              <a:ext cx="12323458" cy="4037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3" name="Shape 12"/>
            <p:cNvSpPr/>
            <p:nvPr/>
          </p:nvSpPr>
          <p:spPr>
            <a:xfrm>
              <a:off x="20485100" y="12192000"/>
              <a:ext cx="9430388" cy="143695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995"/>
                  </a:lnTo>
                  <a:cubicBezTo>
                    <a:pt x="21600" y="448"/>
                    <a:pt x="20917" y="0"/>
                    <a:pt x="20083" y="0"/>
                  </a:cubicBezTo>
                  <a:lnTo>
                    <a:pt x="0" y="0"/>
                  </a:lnTo>
                  <a:cubicBezTo>
                    <a:pt x="0" y="0"/>
                    <a:pt x="21600" y="21600"/>
                    <a:pt x="21600" y="21600"/>
                  </a:cubicBezTo>
                  <a:close/>
                </a:path>
              </a:pathLst>
            </a:custGeom>
            <a:solidFill>
              <a:srgbClr val="FDFDFF">
                <a:alpha val="31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4" name="Freeform 23"/>
            <p:cNvSpPr/>
            <p:nvPr/>
          </p:nvSpPr>
          <p:spPr>
            <a:xfrm>
              <a:off x="16254428" y="14061787"/>
              <a:ext cx="11950874" cy="215371"/>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a:p>
          </p:txBody>
        </p:sp>
        <p:sp>
          <p:nvSpPr>
            <p:cNvPr id="25" name="Shape 29"/>
            <p:cNvSpPr/>
            <p:nvPr/>
          </p:nvSpPr>
          <p:spPr>
            <a:xfrm>
              <a:off x="21729700" y="30861000"/>
              <a:ext cx="989640" cy="989643"/>
            </a:xfrm>
            <a:custGeom>
              <a:avLst/>
              <a:gdLst/>
              <a:ahLst/>
              <a:cxnLst>
                <a:cxn ang="0">
                  <a:pos x="wd2" y="hd2"/>
                </a:cxn>
                <a:cxn ang="5400000">
                  <a:pos x="wd2" y="hd2"/>
                </a:cxn>
                <a:cxn ang="10800000">
                  <a:pos x="wd2" y="hd2"/>
                </a:cxn>
                <a:cxn ang="16200000">
                  <a:pos x="wd2" y="hd2"/>
                </a:cxn>
              </a:cxnLst>
              <a:rect l="0" t="0" r="r" b="b"/>
              <a:pathLst>
                <a:path w="21600" h="21600" extrusionOk="0">
                  <a:moveTo>
                    <a:pt x="10800" y="20564"/>
                  </a:moveTo>
                  <a:cubicBezTo>
                    <a:pt x="5408" y="20564"/>
                    <a:pt x="1036" y="16193"/>
                    <a:pt x="1036" y="10800"/>
                  </a:cubicBezTo>
                  <a:cubicBezTo>
                    <a:pt x="1036" y="5408"/>
                    <a:pt x="5408" y="1036"/>
                    <a:pt x="10800" y="1036"/>
                  </a:cubicBezTo>
                  <a:cubicBezTo>
                    <a:pt x="16192" y="1036"/>
                    <a:pt x="20564" y="5408"/>
                    <a:pt x="20564" y="10800"/>
                  </a:cubicBezTo>
                  <a:cubicBezTo>
                    <a:pt x="20564" y="16193"/>
                    <a:pt x="16192" y="20564"/>
                    <a:pt x="10800" y="20564"/>
                  </a:cubicBezTo>
                  <a:close/>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close/>
                </a:path>
              </a:pathLst>
            </a:custGeom>
            <a:gradFill>
              <a:gsLst>
                <a:gs pos="46000">
                  <a:schemeClr val="accent4">
                    <a:lumMod val="60000"/>
                    <a:lumOff val="40000"/>
                  </a:schemeClr>
                </a:gs>
                <a:gs pos="0">
                  <a:schemeClr val="bg2">
                    <a:lumMod val="75000"/>
                  </a:schemeClr>
                </a:gs>
                <a:gs pos="90000">
                  <a:schemeClr val="bg2"/>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6" name="Shape 30"/>
            <p:cNvSpPr/>
            <p:nvPr/>
          </p:nvSpPr>
          <p:spPr>
            <a:xfrm>
              <a:off x="21767800" y="30861000"/>
              <a:ext cx="809638" cy="321949"/>
            </a:xfrm>
            <a:custGeom>
              <a:avLst/>
              <a:gdLst/>
              <a:ahLst/>
              <a:cxnLst>
                <a:cxn ang="0">
                  <a:pos x="wd2" y="hd2"/>
                </a:cxn>
                <a:cxn ang="5400000">
                  <a:pos x="wd2" y="hd2"/>
                </a:cxn>
                <a:cxn ang="10800000">
                  <a:pos x="wd2" y="hd2"/>
                </a:cxn>
                <a:cxn ang="16200000">
                  <a:pos x="wd2" y="hd2"/>
                </a:cxn>
              </a:cxnLst>
              <a:rect l="0" t="0" r="r" b="b"/>
              <a:pathLst>
                <a:path w="21600" h="21600" extrusionOk="0">
                  <a:moveTo>
                    <a:pt x="1173" y="21600"/>
                  </a:moveTo>
                  <a:cubicBezTo>
                    <a:pt x="2977" y="10785"/>
                    <a:pt x="7227" y="3185"/>
                    <a:pt x="12183" y="3185"/>
                  </a:cubicBezTo>
                  <a:cubicBezTo>
                    <a:pt x="15317" y="3185"/>
                    <a:pt x="18167" y="6227"/>
                    <a:pt x="20296" y="11195"/>
                  </a:cubicBezTo>
                  <a:lnTo>
                    <a:pt x="21600" y="9940"/>
                  </a:lnTo>
                  <a:cubicBezTo>
                    <a:pt x="19205" y="3808"/>
                    <a:pt x="15871" y="0"/>
                    <a:pt x="12183" y="0"/>
                  </a:cubicBezTo>
                  <a:cubicBezTo>
                    <a:pt x="6697" y="0"/>
                    <a:pt x="1993" y="8418"/>
                    <a:pt x="0" y="20398"/>
                  </a:cubicBezTo>
                  <a:cubicBezTo>
                    <a:pt x="0" y="20398"/>
                    <a:pt x="1173" y="21600"/>
                    <a:pt x="1173" y="21600"/>
                  </a:cubicBezTo>
                  <a:close/>
                </a:path>
              </a:pathLst>
            </a:custGeom>
            <a:gradFill>
              <a:gsLst>
                <a:gs pos="0">
                  <a:schemeClr val="bg2"/>
                </a:gs>
                <a:gs pos="100000">
                  <a:schemeClr val="accent4">
                    <a:lumMod val="60000"/>
                    <a:lumOff val="40000"/>
                  </a:schemeClr>
                </a:gs>
              </a:gsLst>
              <a:lin ang="20718678"/>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7" name="Shape 31"/>
            <p:cNvSpPr/>
            <p:nvPr/>
          </p:nvSpPr>
          <p:spPr>
            <a:xfrm>
              <a:off x="21996400" y="12992100"/>
              <a:ext cx="272244" cy="27217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8" name="Shape 32"/>
            <p:cNvSpPr/>
            <p:nvPr/>
          </p:nvSpPr>
          <p:spPr>
            <a:xfrm>
              <a:off x="22110700" y="13106400"/>
              <a:ext cx="66933" cy="66916"/>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9" name="Shape 33"/>
            <p:cNvSpPr/>
            <p:nvPr/>
          </p:nvSpPr>
          <p:spPr>
            <a:xfrm>
              <a:off x="21704300" y="13068300"/>
              <a:ext cx="132873" cy="132874"/>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grpSp>
      <p:sp>
        <p:nvSpPr>
          <p:cNvPr id="30" name="Picture Placeholder 35"/>
          <p:cNvSpPr>
            <a:spLocks noGrp="1"/>
          </p:cNvSpPr>
          <p:nvPr>
            <p:ph type="pic" sz="quarter" idx="12"/>
          </p:nvPr>
        </p:nvSpPr>
        <p:spPr>
          <a:xfrm>
            <a:off x="5514349" y="1058599"/>
            <a:ext cx="2461008" cy="3237927"/>
          </a:xfrm>
          <a:prstGeom prst="rect">
            <a:avLst/>
          </a:prstGeom>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400"/>
                                        <p:tgtEl>
                                          <p:spTgt spid="14">
                                            <p:txEl>
                                              <p:pRg st="0" end="0"/>
                                            </p:txEl>
                                          </p:spTgt>
                                        </p:tgtEl>
                                      </p:cBhvr>
                                    </p:animEffect>
                                    <p:anim calcmode="lin" valueType="num">
                                      <p:cBhvr>
                                        <p:cTn id="8" dur="4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1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400"/>
                                        <p:tgtEl>
                                          <p:spTgt spid="14">
                                            <p:txEl>
                                              <p:pRg st="1" end="1"/>
                                            </p:txEl>
                                          </p:spTgt>
                                        </p:tgtEl>
                                      </p:cBhvr>
                                    </p:animEffect>
                                    <p:anim calcmode="lin" valueType="num">
                                      <p:cBhvr>
                                        <p:cTn id="13" dur="4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4" dur="400" fill="hold"/>
                                        <p:tgtEl>
                                          <p:spTgt spid="14">
                                            <p:txEl>
                                              <p:pRg st="1" end="1"/>
                                            </p:txEl>
                                          </p:spTgt>
                                        </p:tgtEl>
                                        <p:attrNameLst>
                                          <p:attrName>ppt_y</p:attrName>
                                        </p:attrNameLst>
                                      </p:cBhvr>
                                      <p:tavLst>
                                        <p:tav tm="0">
                                          <p:val>
                                            <p:strVal val="#ppt_y+.1"/>
                                          </p:val>
                                        </p:tav>
                                        <p:tav tm="100000">
                                          <p:val>
                                            <p:strVal val="#ppt_y"/>
                                          </p:val>
                                        </p:tav>
                                      </p:tavLst>
                                    </p:anim>
                                  </p:childTnLst>
                                </p:cTn>
                              </p:par>
                              <p:par>
                                <p:cTn id="15" presetID="2" presetClass="entr" presetSubtype="8" fill="hold" grpId="0" nodeType="withEffect">
                                  <p:stCondLst>
                                    <p:cond delay="100"/>
                                  </p:stCondLst>
                                  <p:childTnLst>
                                    <p:set>
                                      <p:cBhvr>
                                        <p:cTn id="16" dur="1" fill="hold">
                                          <p:stCondLst>
                                            <p:cond delay="0"/>
                                          </p:stCondLst>
                                        </p:cTn>
                                        <p:tgtEl>
                                          <p:spTgt spid="15">
                                            <p:txEl>
                                              <p:pRg st="0" end="0"/>
                                            </p:txEl>
                                          </p:spTgt>
                                        </p:tgtEl>
                                        <p:attrNameLst>
                                          <p:attrName>style.visibility</p:attrName>
                                        </p:attrNameLst>
                                      </p:cBhvr>
                                      <p:to>
                                        <p:strVal val="visible"/>
                                      </p:to>
                                    </p:set>
                                    <p:anim calcmode="lin" valueType="num">
                                      <p:cBhvr additive="base">
                                        <p:cTn id="17" dur="5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5">
                                            <p:txEl>
                                              <p:pRg st="0" end="0"/>
                                            </p:txEl>
                                          </p:spTgt>
                                        </p:tgtEl>
                                        <p:attrNameLst>
                                          <p:attrName>ppt_y</p:attrName>
                                        </p:attrNameLst>
                                      </p:cBhvr>
                                      <p:tavLst>
                                        <p:tav tm="0">
                                          <p:val>
                                            <p:strVal val="#ppt_y"/>
                                          </p:val>
                                        </p:tav>
                                        <p:tav tm="100000">
                                          <p:val>
                                            <p:strVal val="#ppt_y"/>
                                          </p:val>
                                        </p:tav>
                                      </p:tavLst>
                                    </p:anim>
                                  </p:childTnLst>
                                </p:cTn>
                              </p:par>
                              <p:par>
                                <p:cTn id="19" presetID="12" presetClass="entr" presetSubtype="8"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p:tgtEl>
                                          <p:spTgt spid="16"/>
                                        </p:tgtEl>
                                        <p:attrNameLst>
                                          <p:attrName>ppt_x</p:attrName>
                                        </p:attrNameLst>
                                      </p:cBhvr>
                                      <p:tavLst>
                                        <p:tav tm="0">
                                          <p:val>
                                            <p:strVal val="#ppt_x-#ppt_w*1.125000"/>
                                          </p:val>
                                        </p:tav>
                                        <p:tav tm="100000">
                                          <p:val>
                                            <p:strVal val="#ppt_x"/>
                                          </p:val>
                                        </p:tav>
                                      </p:tavLst>
                                    </p:anim>
                                    <p:animEffect transition="in" filter="wipe(righ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tmplLst>
          <p:tmpl lvl="1">
            <p:tnLst>
              <p:par>
                <p:cTn presetID="42"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400"/>
                        <p:tgtEl>
                          <p:spTgt spid="14"/>
                        </p:tgtEl>
                      </p:cBhvr>
                    </p:animEffect>
                    <p:anim calcmode="lin" valueType="num">
                      <p:cBhvr>
                        <p:cTn dur="400" fill="hold"/>
                        <p:tgtEl>
                          <p:spTgt spid="14"/>
                        </p:tgtEl>
                        <p:attrNameLst>
                          <p:attrName>ppt_x</p:attrName>
                        </p:attrNameLst>
                      </p:cBhvr>
                      <p:tavLst>
                        <p:tav tm="0">
                          <p:val>
                            <p:strVal val="#ppt_x"/>
                          </p:val>
                        </p:tav>
                        <p:tav tm="100000">
                          <p:val>
                            <p:strVal val="#ppt_x"/>
                          </p:val>
                        </p:tav>
                      </p:tavLst>
                    </p:anim>
                    <p:anim calcmode="lin" valueType="num">
                      <p:cBhvr>
                        <p:cTn dur="400" fill="hold"/>
                        <p:tgtEl>
                          <p:spTgt spid="14"/>
                        </p:tgtEl>
                        <p:attrNameLst>
                          <p:attrName>ppt_y</p:attrName>
                        </p:attrNameLst>
                      </p:cBhvr>
                      <p:tavLst>
                        <p:tav tm="0">
                          <p:val>
                            <p:strVal val="#ppt_y+.1"/>
                          </p:val>
                        </p:tav>
                        <p:tav tm="100000">
                          <p:val>
                            <p:strVal val="#ppt_y"/>
                          </p:val>
                        </p:tav>
                      </p:tavLst>
                    </p:anim>
                  </p:childTnLst>
                </p:cTn>
              </p:par>
            </p:tnLst>
          </p:tmpl>
        </p:tmplLst>
      </p:bldP>
      <p:bldP spid="15" grpId="0" build="p">
        <p:tmplLst>
          <p:tmpl lvl="1">
            <p:tnLst>
              <p:par>
                <p:cTn presetID="2" presetClass="entr" presetSubtype="8"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0-#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8" name="Picture Placeholder 2"/>
          <p:cNvSpPr>
            <a:spLocks noGrp="1"/>
          </p:cNvSpPr>
          <p:nvPr>
            <p:ph type="pic" sz="quarter" idx="11" hasCustomPrompt="1"/>
          </p:nvPr>
        </p:nvSpPr>
        <p:spPr>
          <a:xfrm>
            <a:off x="996296" y="828443"/>
            <a:ext cx="1941864" cy="2293317"/>
          </a:xfrm>
          <a:prstGeom prst="round2SameRect">
            <a:avLst>
              <a:gd name="adj1" fmla="val 1403"/>
              <a:gd name="adj2" fmla="val 0"/>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9" name="Picture Placeholder 2"/>
          <p:cNvSpPr>
            <a:spLocks noGrp="1"/>
          </p:cNvSpPr>
          <p:nvPr>
            <p:ph type="pic" sz="quarter" idx="12" hasCustomPrompt="1"/>
          </p:nvPr>
        </p:nvSpPr>
        <p:spPr>
          <a:xfrm>
            <a:off x="3590882" y="828443"/>
            <a:ext cx="1941864" cy="2293317"/>
          </a:xfrm>
          <a:prstGeom prst="round2SameRect">
            <a:avLst>
              <a:gd name="adj1" fmla="val 1403"/>
              <a:gd name="adj2" fmla="val 0"/>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0" name="Picture Placeholder 2"/>
          <p:cNvSpPr>
            <a:spLocks noGrp="1"/>
          </p:cNvSpPr>
          <p:nvPr>
            <p:ph type="pic" sz="quarter" idx="13" hasCustomPrompt="1"/>
          </p:nvPr>
        </p:nvSpPr>
        <p:spPr>
          <a:xfrm>
            <a:off x="6185467" y="828443"/>
            <a:ext cx="1941864" cy="2293317"/>
          </a:xfrm>
          <a:prstGeom prst="round2SameRect">
            <a:avLst>
              <a:gd name="adj1" fmla="val 1403"/>
              <a:gd name="adj2" fmla="val 0"/>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249576130"/>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7" name="Picture Placeholder 16"/>
          <p:cNvSpPr>
            <a:spLocks noGrp="1"/>
          </p:cNvSpPr>
          <p:nvPr>
            <p:ph type="pic" sz="quarter" idx="11" hasCustomPrompt="1"/>
          </p:nvPr>
        </p:nvSpPr>
        <p:spPr>
          <a:xfrm>
            <a:off x="3434832" y="0"/>
            <a:ext cx="5260105" cy="5143500"/>
          </a:xfrm>
          <a:custGeom>
            <a:avLst/>
            <a:gdLst>
              <a:gd name="connsiteX0" fmla="*/ 6604205 w 7013473"/>
              <a:gd name="connsiteY0" fmla="*/ 3576483 h 6858000"/>
              <a:gd name="connsiteX1" fmla="*/ 7013473 w 7013473"/>
              <a:gd name="connsiteY1" fmla="*/ 3985751 h 6858000"/>
              <a:gd name="connsiteX2" fmla="*/ 7013472 w 7013473"/>
              <a:gd name="connsiteY2" fmla="*/ 4988642 h 6858000"/>
              <a:gd name="connsiteX3" fmla="*/ 6604204 w 7013473"/>
              <a:gd name="connsiteY3" fmla="*/ 5397910 h 6858000"/>
              <a:gd name="connsiteX4" fmla="*/ 6604205 w 7013473"/>
              <a:gd name="connsiteY4" fmla="*/ 5397909 h 6858000"/>
              <a:gd name="connsiteX5" fmla="*/ 6194937 w 7013473"/>
              <a:gd name="connsiteY5" fmla="*/ 4988641 h 6858000"/>
              <a:gd name="connsiteX6" fmla="*/ 6194937 w 7013473"/>
              <a:gd name="connsiteY6" fmla="*/ 3985751 h 6858000"/>
              <a:gd name="connsiteX7" fmla="*/ 6604205 w 7013473"/>
              <a:gd name="connsiteY7" fmla="*/ 3576483 h 6858000"/>
              <a:gd name="connsiteX8" fmla="*/ 409268 w 7013473"/>
              <a:gd name="connsiteY8" fmla="*/ 3060290 h 6858000"/>
              <a:gd name="connsiteX9" fmla="*/ 818536 w 7013473"/>
              <a:gd name="connsiteY9" fmla="*/ 3469558 h 6858000"/>
              <a:gd name="connsiteX10" fmla="*/ 818535 w 7013473"/>
              <a:gd name="connsiteY10" fmla="*/ 5504836 h 6858000"/>
              <a:gd name="connsiteX11" fmla="*/ 409267 w 7013473"/>
              <a:gd name="connsiteY11" fmla="*/ 5914104 h 6858000"/>
              <a:gd name="connsiteX12" fmla="*/ 409268 w 7013473"/>
              <a:gd name="connsiteY12" fmla="*/ 5914103 h 6858000"/>
              <a:gd name="connsiteX13" fmla="*/ 0 w 7013473"/>
              <a:gd name="connsiteY13" fmla="*/ 5504835 h 6858000"/>
              <a:gd name="connsiteX14" fmla="*/ 0 w 7013473"/>
              <a:gd name="connsiteY14" fmla="*/ 3469558 h 6858000"/>
              <a:gd name="connsiteX15" fmla="*/ 409268 w 7013473"/>
              <a:gd name="connsiteY15" fmla="*/ 3060290 h 6858000"/>
              <a:gd name="connsiteX16" fmla="*/ 1441757 w 7013473"/>
              <a:gd name="connsiteY16" fmla="*/ 2566219 h 6858000"/>
              <a:gd name="connsiteX17" fmla="*/ 1851025 w 7013473"/>
              <a:gd name="connsiteY17" fmla="*/ 2975487 h 6858000"/>
              <a:gd name="connsiteX18" fmla="*/ 1851024 w 7013473"/>
              <a:gd name="connsiteY18" fmla="*/ 6858000 h 6858000"/>
              <a:gd name="connsiteX19" fmla="*/ 1032489 w 7013473"/>
              <a:gd name="connsiteY19" fmla="*/ 6858000 h 6858000"/>
              <a:gd name="connsiteX20" fmla="*/ 1032489 w 7013473"/>
              <a:gd name="connsiteY20" fmla="*/ 2975487 h 6858000"/>
              <a:gd name="connsiteX21" fmla="*/ 1441757 w 7013473"/>
              <a:gd name="connsiteY21" fmla="*/ 2566219 h 6858000"/>
              <a:gd name="connsiteX22" fmla="*/ 5571713 w 7013473"/>
              <a:gd name="connsiteY22" fmla="*/ 1836175 h 6858000"/>
              <a:gd name="connsiteX23" fmla="*/ 5980981 w 7013473"/>
              <a:gd name="connsiteY23" fmla="*/ 2245443 h 6858000"/>
              <a:gd name="connsiteX24" fmla="*/ 5980980 w 7013473"/>
              <a:gd name="connsiteY24" fmla="*/ 4214354 h 6858000"/>
              <a:gd name="connsiteX25" fmla="*/ 5571712 w 7013473"/>
              <a:gd name="connsiteY25" fmla="*/ 4623622 h 6858000"/>
              <a:gd name="connsiteX26" fmla="*/ 5571713 w 7013473"/>
              <a:gd name="connsiteY26" fmla="*/ 4623621 h 6858000"/>
              <a:gd name="connsiteX27" fmla="*/ 5162445 w 7013473"/>
              <a:gd name="connsiteY27" fmla="*/ 4214353 h 6858000"/>
              <a:gd name="connsiteX28" fmla="*/ 5162445 w 7013473"/>
              <a:gd name="connsiteY28" fmla="*/ 2245443 h 6858000"/>
              <a:gd name="connsiteX29" fmla="*/ 5571713 w 7013473"/>
              <a:gd name="connsiteY29" fmla="*/ 1836175 h 6858000"/>
              <a:gd name="connsiteX30" fmla="*/ 4539224 w 7013473"/>
              <a:gd name="connsiteY30" fmla="*/ 1091380 h 6858000"/>
              <a:gd name="connsiteX31" fmla="*/ 4948492 w 7013473"/>
              <a:gd name="connsiteY31" fmla="*/ 1500648 h 6858000"/>
              <a:gd name="connsiteX32" fmla="*/ 4948491 w 7013473"/>
              <a:gd name="connsiteY32" fmla="*/ 5110384 h 6858000"/>
              <a:gd name="connsiteX33" fmla="*/ 4539223 w 7013473"/>
              <a:gd name="connsiteY33" fmla="*/ 5519652 h 6858000"/>
              <a:gd name="connsiteX34" fmla="*/ 4539224 w 7013473"/>
              <a:gd name="connsiteY34" fmla="*/ 5519651 h 6858000"/>
              <a:gd name="connsiteX35" fmla="*/ 4129956 w 7013473"/>
              <a:gd name="connsiteY35" fmla="*/ 5110383 h 6858000"/>
              <a:gd name="connsiteX36" fmla="*/ 4129956 w 7013473"/>
              <a:gd name="connsiteY36" fmla="*/ 1500648 h 6858000"/>
              <a:gd name="connsiteX37" fmla="*/ 4539224 w 7013473"/>
              <a:gd name="connsiteY37" fmla="*/ 1091380 h 6858000"/>
              <a:gd name="connsiteX38" fmla="*/ 2474246 w 7013473"/>
              <a:gd name="connsiteY38" fmla="*/ 774290 h 6858000"/>
              <a:gd name="connsiteX39" fmla="*/ 2883514 w 7013473"/>
              <a:gd name="connsiteY39" fmla="*/ 1183558 h 6858000"/>
              <a:gd name="connsiteX40" fmla="*/ 2883513 w 7013473"/>
              <a:gd name="connsiteY40" fmla="*/ 5334828 h 6858000"/>
              <a:gd name="connsiteX41" fmla="*/ 2474245 w 7013473"/>
              <a:gd name="connsiteY41" fmla="*/ 5744096 h 6858000"/>
              <a:gd name="connsiteX42" fmla="*/ 2474246 w 7013473"/>
              <a:gd name="connsiteY42" fmla="*/ 5744095 h 6858000"/>
              <a:gd name="connsiteX43" fmla="*/ 2064978 w 7013473"/>
              <a:gd name="connsiteY43" fmla="*/ 5334827 h 6858000"/>
              <a:gd name="connsiteX44" fmla="*/ 2064978 w 7013473"/>
              <a:gd name="connsiteY44" fmla="*/ 1183558 h 6858000"/>
              <a:gd name="connsiteX45" fmla="*/ 2474246 w 7013473"/>
              <a:gd name="connsiteY45" fmla="*/ 774290 h 6858000"/>
              <a:gd name="connsiteX46" fmla="*/ 3097467 w 7013473"/>
              <a:gd name="connsiteY46" fmla="*/ 0 h 6858000"/>
              <a:gd name="connsiteX47" fmla="*/ 3916003 w 7013473"/>
              <a:gd name="connsiteY47" fmla="*/ 0 h 6858000"/>
              <a:gd name="connsiteX48" fmla="*/ 3916002 w 7013473"/>
              <a:gd name="connsiteY48" fmla="*/ 5711314 h 6858000"/>
              <a:gd name="connsiteX49" fmla="*/ 3506734 w 7013473"/>
              <a:gd name="connsiteY49" fmla="*/ 6120582 h 6858000"/>
              <a:gd name="connsiteX50" fmla="*/ 3506735 w 7013473"/>
              <a:gd name="connsiteY50" fmla="*/ 6120581 h 6858000"/>
              <a:gd name="connsiteX51" fmla="*/ 3097467 w 7013473"/>
              <a:gd name="connsiteY51" fmla="*/ 57113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13473" h="6858000">
                <a:moveTo>
                  <a:pt x="6604205" y="3576483"/>
                </a:moveTo>
                <a:cubicBezTo>
                  <a:pt x="6830237" y="3576483"/>
                  <a:pt x="7013473" y="3759719"/>
                  <a:pt x="7013473" y="3985751"/>
                </a:cubicBezTo>
                <a:cubicBezTo>
                  <a:pt x="7013473" y="4320048"/>
                  <a:pt x="7013472" y="4654345"/>
                  <a:pt x="7013472" y="4988642"/>
                </a:cubicBezTo>
                <a:cubicBezTo>
                  <a:pt x="7013472" y="5214674"/>
                  <a:pt x="6830236" y="5397910"/>
                  <a:pt x="6604204" y="5397910"/>
                </a:cubicBezTo>
                <a:lnTo>
                  <a:pt x="6604205" y="5397909"/>
                </a:lnTo>
                <a:cubicBezTo>
                  <a:pt x="6378173" y="5397909"/>
                  <a:pt x="6194937" y="5214673"/>
                  <a:pt x="6194937" y="4988641"/>
                </a:cubicBezTo>
                <a:lnTo>
                  <a:pt x="6194937" y="3985751"/>
                </a:lnTo>
                <a:cubicBezTo>
                  <a:pt x="6194937" y="3759719"/>
                  <a:pt x="6378173" y="3576483"/>
                  <a:pt x="6604205" y="3576483"/>
                </a:cubicBezTo>
                <a:close/>
                <a:moveTo>
                  <a:pt x="409268" y="3060290"/>
                </a:moveTo>
                <a:cubicBezTo>
                  <a:pt x="635300" y="3060290"/>
                  <a:pt x="818536" y="3243526"/>
                  <a:pt x="818536" y="3469558"/>
                </a:cubicBezTo>
                <a:cubicBezTo>
                  <a:pt x="818536" y="4147984"/>
                  <a:pt x="818535" y="4826410"/>
                  <a:pt x="818535" y="5504836"/>
                </a:cubicBezTo>
                <a:cubicBezTo>
                  <a:pt x="818535" y="5730868"/>
                  <a:pt x="635299" y="5914104"/>
                  <a:pt x="409267" y="5914104"/>
                </a:cubicBezTo>
                <a:lnTo>
                  <a:pt x="409268" y="5914103"/>
                </a:lnTo>
                <a:cubicBezTo>
                  <a:pt x="183236" y="5914103"/>
                  <a:pt x="0" y="5730867"/>
                  <a:pt x="0" y="5504835"/>
                </a:cubicBezTo>
                <a:lnTo>
                  <a:pt x="0" y="3469558"/>
                </a:lnTo>
                <a:cubicBezTo>
                  <a:pt x="0" y="3243526"/>
                  <a:pt x="183236" y="3060290"/>
                  <a:pt x="409268" y="3060290"/>
                </a:cubicBezTo>
                <a:close/>
                <a:moveTo>
                  <a:pt x="1441757" y="2566219"/>
                </a:moveTo>
                <a:cubicBezTo>
                  <a:pt x="1667789" y="2566219"/>
                  <a:pt x="1851025" y="2749455"/>
                  <a:pt x="1851025" y="2975487"/>
                </a:cubicBezTo>
                <a:lnTo>
                  <a:pt x="1851024" y="6858000"/>
                </a:lnTo>
                <a:lnTo>
                  <a:pt x="1032489" y="6858000"/>
                </a:lnTo>
                <a:lnTo>
                  <a:pt x="1032489" y="2975487"/>
                </a:lnTo>
                <a:cubicBezTo>
                  <a:pt x="1032489" y="2749455"/>
                  <a:pt x="1215725" y="2566219"/>
                  <a:pt x="1441757" y="2566219"/>
                </a:cubicBezTo>
                <a:close/>
                <a:moveTo>
                  <a:pt x="5571713" y="1836175"/>
                </a:moveTo>
                <a:cubicBezTo>
                  <a:pt x="5797745" y="1836175"/>
                  <a:pt x="5980981" y="2019412"/>
                  <a:pt x="5980981" y="2245443"/>
                </a:cubicBezTo>
                <a:cubicBezTo>
                  <a:pt x="5980981" y="2901747"/>
                  <a:pt x="5980980" y="3558050"/>
                  <a:pt x="5980980" y="4214354"/>
                </a:cubicBezTo>
                <a:cubicBezTo>
                  <a:pt x="5980980" y="4440386"/>
                  <a:pt x="5797744" y="4623622"/>
                  <a:pt x="5571712" y="4623622"/>
                </a:cubicBezTo>
                <a:lnTo>
                  <a:pt x="5571713" y="4623621"/>
                </a:lnTo>
                <a:cubicBezTo>
                  <a:pt x="5345681" y="4623621"/>
                  <a:pt x="5162445" y="4440385"/>
                  <a:pt x="5162445" y="4214353"/>
                </a:cubicBezTo>
                <a:lnTo>
                  <a:pt x="5162445" y="2245443"/>
                </a:lnTo>
                <a:cubicBezTo>
                  <a:pt x="5162445" y="2019412"/>
                  <a:pt x="5345681" y="1836175"/>
                  <a:pt x="5571713" y="1836175"/>
                </a:cubicBezTo>
                <a:close/>
                <a:moveTo>
                  <a:pt x="4539224" y="1091380"/>
                </a:moveTo>
                <a:cubicBezTo>
                  <a:pt x="4765256" y="1091380"/>
                  <a:pt x="4948492" y="1274616"/>
                  <a:pt x="4948492" y="1500648"/>
                </a:cubicBezTo>
                <a:cubicBezTo>
                  <a:pt x="4948492" y="2703893"/>
                  <a:pt x="4948491" y="3907139"/>
                  <a:pt x="4948491" y="5110384"/>
                </a:cubicBezTo>
                <a:cubicBezTo>
                  <a:pt x="4948491" y="5336416"/>
                  <a:pt x="4765255" y="5519652"/>
                  <a:pt x="4539223" y="5519652"/>
                </a:cubicBezTo>
                <a:lnTo>
                  <a:pt x="4539224" y="5519651"/>
                </a:lnTo>
                <a:cubicBezTo>
                  <a:pt x="4313192" y="5519651"/>
                  <a:pt x="4129956" y="5336415"/>
                  <a:pt x="4129956" y="5110383"/>
                </a:cubicBezTo>
                <a:lnTo>
                  <a:pt x="4129956" y="1500648"/>
                </a:lnTo>
                <a:cubicBezTo>
                  <a:pt x="4129956" y="1274616"/>
                  <a:pt x="4313192" y="1091380"/>
                  <a:pt x="4539224" y="1091380"/>
                </a:cubicBezTo>
                <a:close/>
                <a:moveTo>
                  <a:pt x="2474246" y="774290"/>
                </a:moveTo>
                <a:cubicBezTo>
                  <a:pt x="2700278" y="774290"/>
                  <a:pt x="2883514" y="957526"/>
                  <a:pt x="2883514" y="1183558"/>
                </a:cubicBezTo>
                <a:cubicBezTo>
                  <a:pt x="2883514" y="2567315"/>
                  <a:pt x="2883513" y="3951071"/>
                  <a:pt x="2883513" y="5334828"/>
                </a:cubicBezTo>
                <a:cubicBezTo>
                  <a:pt x="2883513" y="5560860"/>
                  <a:pt x="2700277" y="5744096"/>
                  <a:pt x="2474245" y="5744096"/>
                </a:cubicBezTo>
                <a:lnTo>
                  <a:pt x="2474246" y="5744095"/>
                </a:lnTo>
                <a:cubicBezTo>
                  <a:pt x="2248214" y="5744095"/>
                  <a:pt x="2064978" y="5560859"/>
                  <a:pt x="2064978" y="5334827"/>
                </a:cubicBezTo>
                <a:lnTo>
                  <a:pt x="2064978" y="1183558"/>
                </a:lnTo>
                <a:cubicBezTo>
                  <a:pt x="2064978" y="957526"/>
                  <a:pt x="2248214" y="774290"/>
                  <a:pt x="2474246" y="774290"/>
                </a:cubicBezTo>
                <a:close/>
                <a:moveTo>
                  <a:pt x="3097467" y="0"/>
                </a:moveTo>
                <a:lnTo>
                  <a:pt x="3916003" y="0"/>
                </a:lnTo>
                <a:lnTo>
                  <a:pt x="3916002" y="5711314"/>
                </a:lnTo>
                <a:cubicBezTo>
                  <a:pt x="3916002" y="5937346"/>
                  <a:pt x="3732766" y="6120582"/>
                  <a:pt x="3506734" y="6120582"/>
                </a:cubicBezTo>
                <a:lnTo>
                  <a:pt x="3506735" y="6120581"/>
                </a:lnTo>
                <a:cubicBezTo>
                  <a:pt x="3280703" y="6120581"/>
                  <a:pt x="3097467" y="5937345"/>
                  <a:pt x="3097467" y="5711313"/>
                </a:cubicBezTo>
                <a:close/>
              </a:path>
            </a:pathLst>
          </a:custGeom>
          <a:pattFill prst="pct5">
            <a:fgClr>
              <a:schemeClr val="tx1"/>
            </a:fgClr>
            <a:bgClr>
              <a:schemeClr val="bg1">
                <a:lumMod val="85000"/>
              </a:schemeClr>
            </a:bgClr>
          </a:pattFill>
          <a:effectLst>
            <a:outerShdw blurRad="241300" dist="38100" dir="5400000" algn="t" rotWithShape="0">
              <a:prstClr val="black">
                <a:alpha val="17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795140312"/>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gradFill>
            <a:gsLst>
              <a:gs pos="0">
                <a:srgbClr val="222222">
                  <a:alpha val="0"/>
                </a:srgbClr>
              </a:gs>
              <a:gs pos="100000">
                <a:srgbClr val="222222">
                  <a:alpha val="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Tree>
    <p:extLst>
      <p:ext uri="{BB962C8B-B14F-4D97-AF65-F5344CB8AC3E}">
        <p14:creationId xmlns:p14="http://schemas.microsoft.com/office/powerpoint/2010/main" val="4256837345"/>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5" name="Picture Placeholder 2"/>
          <p:cNvSpPr>
            <a:spLocks noGrp="1"/>
          </p:cNvSpPr>
          <p:nvPr>
            <p:ph type="pic" sz="quarter" idx="11" hasCustomPrompt="1"/>
          </p:nvPr>
        </p:nvSpPr>
        <p:spPr>
          <a:xfrm>
            <a:off x="3349929" y="0"/>
            <a:ext cx="2605260"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125478594"/>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8" name="Picture Placeholder 2"/>
          <p:cNvSpPr>
            <a:spLocks noGrp="1"/>
          </p:cNvSpPr>
          <p:nvPr>
            <p:ph type="pic" sz="quarter" idx="11" hasCustomPrompt="1"/>
          </p:nvPr>
        </p:nvSpPr>
        <p:spPr>
          <a:xfrm>
            <a:off x="4040766" y="1024809"/>
            <a:ext cx="1941864" cy="2721158"/>
          </a:xfrm>
          <a:prstGeom prst="round2SameRect">
            <a:avLst>
              <a:gd name="adj1" fmla="val 1403"/>
              <a:gd name="adj2" fmla="val 0"/>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0" name="Picture Placeholder 2"/>
          <p:cNvSpPr>
            <a:spLocks noGrp="1"/>
          </p:cNvSpPr>
          <p:nvPr>
            <p:ph type="pic" sz="quarter" idx="12" hasCustomPrompt="1"/>
          </p:nvPr>
        </p:nvSpPr>
        <p:spPr>
          <a:xfrm>
            <a:off x="6276820" y="1024809"/>
            <a:ext cx="1941864" cy="2721158"/>
          </a:xfrm>
          <a:prstGeom prst="round2SameRect">
            <a:avLst>
              <a:gd name="adj1" fmla="val 1403"/>
              <a:gd name="adj2" fmla="val 0"/>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844409469"/>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8" name="Picture Placeholder 2"/>
          <p:cNvSpPr>
            <a:spLocks noGrp="1"/>
          </p:cNvSpPr>
          <p:nvPr>
            <p:ph type="pic" sz="quarter" idx="10" hasCustomPrompt="1"/>
          </p:nvPr>
        </p:nvSpPr>
        <p:spPr>
          <a:xfrm>
            <a:off x="4695517" y="1452591"/>
            <a:ext cx="481166" cy="481166"/>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0" name="Picture Placeholder 2"/>
          <p:cNvSpPr>
            <a:spLocks noGrp="1"/>
          </p:cNvSpPr>
          <p:nvPr>
            <p:ph type="pic" sz="quarter" idx="11" hasCustomPrompt="1"/>
          </p:nvPr>
        </p:nvSpPr>
        <p:spPr>
          <a:xfrm>
            <a:off x="6888495" y="1452591"/>
            <a:ext cx="481166" cy="481166"/>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425760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7" name="Rectangle 6"/>
          <p:cNvSpPr/>
          <p:nvPr userDrawn="1"/>
        </p:nvSpPr>
        <p:spPr>
          <a:xfrm>
            <a:off x="-1"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5" name="Picture Placeholder 2"/>
          <p:cNvSpPr>
            <a:spLocks noGrp="1"/>
          </p:cNvSpPr>
          <p:nvPr>
            <p:ph type="pic" sz="quarter" idx="11" hasCustomPrompt="1"/>
          </p:nvPr>
        </p:nvSpPr>
        <p:spPr>
          <a:xfrm>
            <a:off x="3503815" y="0"/>
            <a:ext cx="5640185"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837181816"/>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userDrawn="1">
  <p:cSld name="65_Title Slide">
    <p:spTree>
      <p:nvGrpSpPr>
        <p:cNvPr id="1" name=""/>
        <p:cNvGrpSpPr/>
        <p:nvPr/>
      </p:nvGrpSpPr>
      <p:grpSpPr>
        <a:xfrm>
          <a:off x="0" y="0"/>
          <a:ext cx="0" cy="0"/>
          <a:chOff x="0" y="0"/>
          <a:chExt cx="0" cy="0"/>
        </a:xfrm>
      </p:grpSpPr>
      <p:sp>
        <p:nvSpPr>
          <p:cNvPr id="7" name="Rectangle 6"/>
          <p:cNvSpPr/>
          <p:nvPr userDrawn="1"/>
        </p:nvSpPr>
        <p:spPr>
          <a:xfrm>
            <a:off x="-1"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510152"/>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937564"/>
            <a:ext cx="2557355" cy="994172"/>
          </a:xfrm>
          <a:prstGeom prst="rect">
            <a:avLst/>
          </a:prstGeom>
        </p:spPr>
        <p:txBody>
          <a:bodyPr/>
          <a:lstStyle>
            <a:lvl1pPr>
              <a:lnSpc>
                <a:spcPct val="70000"/>
              </a:lnSpc>
              <a:defRPr sz="45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5" name="Picture Placeholder 2"/>
          <p:cNvSpPr>
            <a:spLocks noGrp="1"/>
          </p:cNvSpPr>
          <p:nvPr>
            <p:ph type="pic" sz="quarter" idx="11" hasCustomPrompt="1"/>
          </p:nvPr>
        </p:nvSpPr>
        <p:spPr>
          <a:xfrm>
            <a:off x="3503815" y="0"/>
            <a:ext cx="5640185"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4098912377"/>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7" name="Rectangle 6"/>
          <p:cNvSpPr/>
          <p:nvPr userDrawn="1"/>
        </p:nvSpPr>
        <p:spPr>
          <a:xfrm>
            <a:off x="-1"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5" name="Picture Placeholder 2"/>
          <p:cNvSpPr>
            <a:spLocks noGrp="1"/>
          </p:cNvSpPr>
          <p:nvPr>
            <p:ph type="pic" sz="quarter" idx="11" hasCustomPrompt="1"/>
          </p:nvPr>
        </p:nvSpPr>
        <p:spPr>
          <a:xfrm>
            <a:off x="0" y="0"/>
            <a:ext cx="5172075"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solidFill>
                  <a:srgbClr val="FFFFFF"/>
                </a:solidFill>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2954894740"/>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preserve="1" userDrawn="1">
  <p:cSld name="70_Title Slide">
    <p:spTree>
      <p:nvGrpSpPr>
        <p:cNvPr id="1" name=""/>
        <p:cNvGrpSpPr/>
        <p:nvPr/>
      </p:nvGrpSpPr>
      <p:grpSpPr>
        <a:xfrm>
          <a:off x="0" y="0"/>
          <a:ext cx="0" cy="0"/>
          <a:chOff x="0" y="0"/>
          <a:chExt cx="0" cy="0"/>
        </a:xfrm>
      </p:grpSpPr>
      <p:sp>
        <p:nvSpPr>
          <p:cNvPr id="7" name="Rectangle 6"/>
          <p:cNvSpPr/>
          <p:nvPr userDrawn="1"/>
        </p:nvSpPr>
        <p:spPr>
          <a:xfrm>
            <a:off x="-1"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5" name="Picture Placeholder 2"/>
          <p:cNvSpPr>
            <a:spLocks noGrp="1"/>
          </p:cNvSpPr>
          <p:nvPr>
            <p:ph type="pic" sz="quarter" idx="11" hasCustomPrompt="1"/>
          </p:nvPr>
        </p:nvSpPr>
        <p:spPr>
          <a:xfrm>
            <a:off x="0" y="0"/>
            <a:ext cx="4613564"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solidFill>
                  <a:srgbClr val="FFFFFF"/>
                </a:solidFill>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24661949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Mobil compu 3">
    <p:spTree>
      <p:nvGrpSpPr>
        <p:cNvPr id="1" name=""/>
        <p:cNvGrpSpPr/>
        <p:nvPr/>
      </p:nvGrpSpPr>
      <p:grpSpPr>
        <a:xfrm>
          <a:off x="0" y="0"/>
          <a:ext cx="0" cy="0"/>
          <a:chOff x="0" y="0"/>
          <a:chExt cx="0" cy="0"/>
        </a:xfrm>
      </p:grpSpPr>
      <p:grpSp>
        <p:nvGrpSpPr>
          <p:cNvPr id="31" name="Group 30"/>
          <p:cNvGrpSpPr/>
          <p:nvPr userDrawn="1"/>
        </p:nvGrpSpPr>
        <p:grpSpPr>
          <a:xfrm>
            <a:off x="4351868" y="843178"/>
            <a:ext cx="4296304" cy="3750707"/>
            <a:chOff x="9715500" y="2806700"/>
            <a:chExt cx="17149750" cy="14971881"/>
          </a:xfrm>
          <a:effectLst>
            <a:reflection blurRad="6350" stA="12000" endPos="13000" dir="5400000" sy="-100000" algn="bl" rotWithShape="0"/>
          </a:effectLst>
        </p:grpSpPr>
        <p:sp>
          <p:nvSpPr>
            <p:cNvPr id="32" name="Shape 6"/>
            <p:cNvSpPr/>
            <p:nvPr/>
          </p:nvSpPr>
          <p:spPr>
            <a:xfrm>
              <a:off x="15359688" y="17508255"/>
              <a:ext cx="5845248" cy="270326"/>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solidFill>
              <a:srgbClr val="32373C">
                <a:alpha val="10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3" name="Shape 6"/>
            <p:cNvSpPr/>
            <p:nvPr/>
          </p:nvSpPr>
          <p:spPr>
            <a:xfrm>
              <a:off x="15328900" y="17437100"/>
              <a:ext cx="5906824" cy="270326"/>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gradFill>
              <a:gsLst>
                <a:gs pos="17000">
                  <a:srgbClr val="000000">
                    <a:alpha val="30000"/>
                  </a:srgbClr>
                </a:gs>
                <a:gs pos="76000">
                  <a:srgbClr val="32373C">
                    <a:alpha val="80000"/>
                  </a:srgbClr>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4" name="Shape 7"/>
            <p:cNvSpPr/>
            <p:nvPr/>
          </p:nvSpPr>
          <p:spPr>
            <a:xfrm>
              <a:off x="9715500" y="13195300"/>
              <a:ext cx="17149658" cy="1938694"/>
            </a:xfrm>
            <a:custGeom>
              <a:avLst/>
              <a:gdLst/>
              <a:ahLst/>
              <a:cxnLst>
                <a:cxn ang="0">
                  <a:pos x="wd2" y="hd2"/>
                </a:cxn>
                <a:cxn ang="5400000">
                  <a:pos x="wd2" y="hd2"/>
                </a:cxn>
                <a:cxn ang="10800000">
                  <a:pos x="wd2" y="hd2"/>
                </a:cxn>
                <a:cxn ang="16200000">
                  <a:pos x="wd2" y="hd2"/>
                </a:cxn>
              </a:cxnLst>
              <a:rect l="0" t="0" r="r" b="b"/>
              <a:pathLst>
                <a:path w="21600" h="21600" extrusionOk="0">
                  <a:moveTo>
                    <a:pt x="0" y="15382"/>
                  </a:moveTo>
                  <a:cubicBezTo>
                    <a:pt x="0" y="18816"/>
                    <a:pt x="315" y="21600"/>
                    <a:pt x="703" y="21600"/>
                  </a:cubicBezTo>
                  <a:lnTo>
                    <a:pt x="20897" y="21600"/>
                  </a:lnTo>
                  <a:cubicBezTo>
                    <a:pt x="21285" y="21600"/>
                    <a:pt x="21600" y="18816"/>
                    <a:pt x="21600" y="15382"/>
                  </a:cubicBezTo>
                  <a:lnTo>
                    <a:pt x="21600" y="0"/>
                  </a:lnTo>
                  <a:lnTo>
                    <a:pt x="0" y="0"/>
                  </a:lnTo>
                  <a:cubicBezTo>
                    <a:pt x="0" y="0"/>
                    <a:pt x="0" y="15382"/>
                    <a:pt x="0" y="15382"/>
                  </a:cubicBezTo>
                  <a:close/>
                </a:path>
              </a:pathLst>
            </a:custGeom>
            <a:gradFill>
              <a:gsLst>
                <a:gs pos="0">
                  <a:srgbClr val="C8CBCF"/>
                </a:gs>
                <a:gs pos="100000">
                  <a:srgbClr val="E7E7E8"/>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5" name="Shape 8"/>
            <p:cNvSpPr/>
            <p:nvPr/>
          </p:nvSpPr>
          <p:spPr>
            <a:xfrm>
              <a:off x="9715500" y="2806700"/>
              <a:ext cx="17149664" cy="10409063"/>
            </a:xfrm>
            <a:custGeom>
              <a:avLst/>
              <a:gdLst/>
              <a:ahLst/>
              <a:cxnLst>
                <a:cxn ang="0">
                  <a:pos x="wd2" y="hd2"/>
                </a:cxn>
                <a:cxn ang="5400000">
                  <a:pos x="wd2" y="hd2"/>
                </a:cxn>
                <a:cxn ang="10800000">
                  <a:pos x="wd2" y="hd2"/>
                </a:cxn>
                <a:cxn ang="16200000">
                  <a:pos x="wd2" y="hd2"/>
                </a:cxn>
              </a:cxnLst>
              <a:rect l="0" t="0" r="r" b="b"/>
              <a:pathLst>
                <a:path w="21600" h="21600" extrusionOk="0">
                  <a:moveTo>
                    <a:pt x="20575" y="19911"/>
                  </a:moveTo>
                  <a:lnTo>
                    <a:pt x="1025" y="19911"/>
                  </a:lnTo>
                  <a:lnTo>
                    <a:pt x="1025" y="1737"/>
                  </a:lnTo>
                  <a:lnTo>
                    <a:pt x="20575" y="1737"/>
                  </a:lnTo>
                  <a:cubicBezTo>
                    <a:pt x="20575" y="1737"/>
                    <a:pt x="20575" y="19911"/>
                    <a:pt x="20575" y="19911"/>
                  </a:cubicBezTo>
                  <a:close/>
                  <a:moveTo>
                    <a:pt x="20897" y="0"/>
                  </a:moveTo>
                  <a:lnTo>
                    <a:pt x="703" y="0"/>
                  </a:lnTo>
                  <a:cubicBezTo>
                    <a:pt x="315" y="0"/>
                    <a:pt x="0" y="518"/>
                    <a:pt x="0" y="1158"/>
                  </a:cubicBezTo>
                  <a:lnTo>
                    <a:pt x="0" y="21600"/>
                  </a:lnTo>
                  <a:lnTo>
                    <a:pt x="21600" y="21600"/>
                  </a:lnTo>
                  <a:lnTo>
                    <a:pt x="21600" y="1158"/>
                  </a:lnTo>
                  <a:cubicBezTo>
                    <a:pt x="21600" y="518"/>
                    <a:pt x="21285" y="0"/>
                    <a:pt x="20897" y="0"/>
                  </a:cubicBezTo>
                  <a:close/>
                </a:path>
              </a:pathLst>
            </a:custGeom>
            <a:gradFill>
              <a:gsLst>
                <a:gs pos="6000">
                  <a:srgbClr val="32373C"/>
                </a:gs>
                <a:gs pos="62000">
                  <a:srgbClr val="000000"/>
                </a:gs>
              </a:gsLst>
              <a:lin ang="18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6" name="Shape 9"/>
            <p:cNvSpPr/>
            <p:nvPr/>
          </p:nvSpPr>
          <p:spPr>
            <a:xfrm>
              <a:off x="15354299" y="17487900"/>
              <a:ext cx="5862725" cy="180217"/>
            </a:xfrm>
            <a:custGeom>
              <a:avLst/>
              <a:gdLst/>
              <a:ahLst/>
              <a:cxnLst>
                <a:cxn ang="0">
                  <a:pos x="wd2" y="hd2"/>
                </a:cxn>
                <a:cxn ang="5400000">
                  <a:pos x="wd2" y="hd2"/>
                </a:cxn>
                <a:cxn ang="10800000">
                  <a:pos x="wd2" y="hd2"/>
                </a:cxn>
                <a:cxn ang="16200000">
                  <a:pos x="wd2" y="hd2"/>
                </a:cxn>
              </a:cxnLst>
              <a:rect l="0" t="0" r="r" b="b"/>
              <a:pathLst>
                <a:path w="21516" h="21600" extrusionOk="0">
                  <a:moveTo>
                    <a:pt x="21512" y="0"/>
                  </a:moveTo>
                  <a:cubicBezTo>
                    <a:pt x="21499" y="3516"/>
                    <a:pt x="21438" y="9477"/>
                    <a:pt x="21185" y="12548"/>
                  </a:cubicBezTo>
                  <a:cubicBezTo>
                    <a:pt x="20811" y="17077"/>
                    <a:pt x="19488" y="18813"/>
                    <a:pt x="18603" y="18813"/>
                  </a:cubicBezTo>
                  <a:cubicBezTo>
                    <a:pt x="18082" y="18813"/>
                    <a:pt x="14899" y="18813"/>
                    <a:pt x="12368" y="18813"/>
                  </a:cubicBezTo>
                  <a:cubicBezTo>
                    <a:pt x="12368" y="18813"/>
                    <a:pt x="10917" y="18813"/>
                    <a:pt x="9148" y="18813"/>
                  </a:cubicBezTo>
                  <a:cubicBezTo>
                    <a:pt x="6617" y="18813"/>
                    <a:pt x="3434" y="18813"/>
                    <a:pt x="2913" y="18813"/>
                  </a:cubicBezTo>
                  <a:cubicBezTo>
                    <a:pt x="2028" y="18813"/>
                    <a:pt x="705" y="17077"/>
                    <a:pt x="331" y="12548"/>
                  </a:cubicBezTo>
                  <a:cubicBezTo>
                    <a:pt x="78" y="9477"/>
                    <a:pt x="17" y="3516"/>
                    <a:pt x="4" y="0"/>
                  </a:cubicBezTo>
                  <a:lnTo>
                    <a:pt x="2" y="0"/>
                  </a:lnTo>
                  <a:cubicBezTo>
                    <a:pt x="2" y="0"/>
                    <a:pt x="-42" y="10806"/>
                    <a:pt x="331" y="15335"/>
                  </a:cubicBezTo>
                  <a:cubicBezTo>
                    <a:pt x="705" y="19864"/>
                    <a:pt x="2028" y="21600"/>
                    <a:pt x="2913" y="21600"/>
                  </a:cubicBezTo>
                  <a:cubicBezTo>
                    <a:pt x="3434" y="21600"/>
                    <a:pt x="6617" y="21600"/>
                    <a:pt x="9148" y="21600"/>
                  </a:cubicBezTo>
                  <a:cubicBezTo>
                    <a:pt x="10917" y="21600"/>
                    <a:pt x="12368" y="21600"/>
                    <a:pt x="12368" y="21600"/>
                  </a:cubicBezTo>
                  <a:cubicBezTo>
                    <a:pt x="14899" y="21600"/>
                    <a:pt x="18082" y="21600"/>
                    <a:pt x="18603" y="21600"/>
                  </a:cubicBezTo>
                  <a:cubicBezTo>
                    <a:pt x="19488" y="21600"/>
                    <a:pt x="20811" y="19864"/>
                    <a:pt x="21185" y="15335"/>
                  </a:cubicBezTo>
                  <a:cubicBezTo>
                    <a:pt x="21558" y="10806"/>
                    <a:pt x="21514" y="0"/>
                    <a:pt x="21514" y="0"/>
                  </a:cubicBezTo>
                  <a:cubicBezTo>
                    <a:pt x="21514" y="0"/>
                    <a:pt x="21512" y="0"/>
                    <a:pt x="21512" y="0"/>
                  </a:cubicBezTo>
                  <a:close/>
                </a:path>
              </a:pathLst>
            </a:custGeom>
            <a:solidFill>
              <a:srgbClr val="000000">
                <a:alpha val="75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7" name="Shape 10"/>
            <p:cNvSpPr/>
            <p:nvPr/>
          </p:nvSpPr>
          <p:spPr>
            <a:xfrm>
              <a:off x="15328899" y="15125700"/>
              <a:ext cx="5908375" cy="2437965"/>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6000">
                  <a:srgbClr val="A4A7A8"/>
                </a:gs>
                <a:gs pos="0">
                  <a:srgbClr val="A4A7A8"/>
                </a:gs>
                <a:gs pos="34000">
                  <a:srgbClr val="F5F8FA"/>
                </a:gs>
              </a:gsLst>
              <a:lin ang="54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8" name="Shape 11"/>
            <p:cNvSpPr/>
            <p:nvPr/>
          </p:nvSpPr>
          <p:spPr>
            <a:xfrm>
              <a:off x="15328899" y="15125700"/>
              <a:ext cx="5908375" cy="2437965"/>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5000">
                  <a:srgbClr val="000000">
                    <a:alpha val="30000"/>
                  </a:srgbClr>
                </a:gs>
                <a:gs pos="36000">
                  <a:srgbClr val="FFFFFF">
                    <a:alpha val="0"/>
                  </a:srgbClr>
                </a:gs>
                <a:gs pos="95000">
                  <a:srgbClr val="FFFFFF">
                    <a:alpha val="0"/>
                  </a:srgbClr>
                </a:gs>
              </a:gsLst>
              <a:lin ang="54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9" name="Shape 12"/>
            <p:cNvSpPr/>
            <p:nvPr/>
          </p:nvSpPr>
          <p:spPr>
            <a:xfrm>
              <a:off x="15328900" y="17462500"/>
              <a:ext cx="5909232" cy="180217"/>
            </a:xfrm>
            <a:custGeom>
              <a:avLst/>
              <a:gdLst/>
              <a:ahLst/>
              <a:cxnLst>
                <a:cxn ang="0">
                  <a:pos x="wd2" y="hd2"/>
                </a:cxn>
                <a:cxn ang="5400000">
                  <a:pos x="wd2" y="hd2"/>
                </a:cxn>
                <a:cxn ang="10800000">
                  <a:pos x="wd2" y="hd2"/>
                </a:cxn>
                <a:cxn ang="16200000">
                  <a:pos x="wd2" y="hd2"/>
                </a:cxn>
              </a:cxnLst>
              <a:rect l="0" t="0" r="r" b="b"/>
              <a:pathLst>
                <a:path w="21516" h="21600" extrusionOk="0">
                  <a:moveTo>
                    <a:pt x="21515" y="0"/>
                  </a:moveTo>
                  <a:lnTo>
                    <a:pt x="21512" y="0"/>
                  </a:lnTo>
                  <a:cubicBezTo>
                    <a:pt x="21487" y="4170"/>
                    <a:pt x="21268" y="8231"/>
                    <a:pt x="20567" y="9989"/>
                  </a:cubicBezTo>
                  <a:cubicBezTo>
                    <a:pt x="19268" y="13239"/>
                    <a:pt x="17335" y="12776"/>
                    <a:pt x="17335" y="12776"/>
                  </a:cubicBezTo>
                  <a:lnTo>
                    <a:pt x="12356" y="12776"/>
                  </a:lnTo>
                  <a:lnTo>
                    <a:pt x="9160" y="12776"/>
                  </a:lnTo>
                  <a:lnTo>
                    <a:pt x="4181" y="12776"/>
                  </a:lnTo>
                  <a:cubicBezTo>
                    <a:pt x="4181" y="12776"/>
                    <a:pt x="2248" y="13239"/>
                    <a:pt x="949" y="9989"/>
                  </a:cubicBezTo>
                  <a:cubicBezTo>
                    <a:pt x="248" y="8231"/>
                    <a:pt x="29" y="4170"/>
                    <a:pt x="4" y="0"/>
                  </a:cubicBezTo>
                  <a:lnTo>
                    <a:pt x="1" y="0"/>
                  </a:lnTo>
                  <a:cubicBezTo>
                    <a:pt x="1" y="0"/>
                    <a:pt x="-42" y="10806"/>
                    <a:pt x="328" y="15335"/>
                  </a:cubicBezTo>
                  <a:cubicBezTo>
                    <a:pt x="699" y="19864"/>
                    <a:pt x="2096" y="21600"/>
                    <a:pt x="2974" y="21600"/>
                  </a:cubicBezTo>
                  <a:cubicBezTo>
                    <a:pt x="3491" y="21600"/>
                    <a:pt x="6649" y="21600"/>
                    <a:pt x="9160" y="21600"/>
                  </a:cubicBezTo>
                  <a:cubicBezTo>
                    <a:pt x="10916" y="21600"/>
                    <a:pt x="12356" y="21600"/>
                    <a:pt x="12356" y="21600"/>
                  </a:cubicBezTo>
                  <a:cubicBezTo>
                    <a:pt x="14867" y="21600"/>
                    <a:pt x="18025" y="21600"/>
                    <a:pt x="18542" y="21600"/>
                  </a:cubicBezTo>
                  <a:cubicBezTo>
                    <a:pt x="19420" y="21600"/>
                    <a:pt x="20817" y="19864"/>
                    <a:pt x="21188" y="15335"/>
                  </a:cubicBezTo>
                  <a:cubicBezTo>
                    <a:pt x="21558" y="10806"/>
                    <a:pt x="21515" y="0"/>
                    <a:pt x="21515" y="0"/>
                  </a:cubicBezTo>
                  <a:close/>
                </a:path>
              </a:pathLst>
            </a:custGeom>
            <a:gradFill>
              <a:gsLst>
                <a:gs pos="0">
                  <a:srgbClr val="6A6A6A"/>
                </a:gs>
                <a:gs pos="87000">
                  <a:srgbClr val="F5F8FA"/>
                </a:gs>
                <a:gs pos="13000">
                  <a:srgbClr val="F5F8FA"/>
                </a:gs>
                <a:gs pos="100000">
                  <a:srgbClr val="6A6A6A"/>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40" name="Shape 13"/>
            <p:cNvSpPr/>
            <p:nvPr/>
          </p:nvSpPr>
          <p:spPr>
            <a:xfrm>
              <a:off x="15328900" y="16014700"/>
              <a:ext cx="2250215" cy="1550427"/>
            </a:xfrm>
            <a:custGeom>
              <a:avLst/>
              <a:gdLst/>
              <a:ahLst/>
              <a:cxnLst>
                <a:cxn ang="0">
                  <a:pos x="wd2" y="hd2"/>
                </a:cxn>
                <a:cxn ang="5400000">
                  <a:pos x="wd2" y="hd2"/>
                </a:cxn>
                <a:cxn ang="10800000">
                  <a:pos x="wd2" y="hd2"/>
                </a:cxn>
                <a:cxn ang="16200000">
                  <a:pos x="wd2" y="hd2"/>
                </a:cxn>
              </a:cxnLst>
              <a:rect l="0" t="0" r="r" b="b"/>
              <a:pathLst>
                <a:path w="20714" h="21549" extrusionOk="0">
                  <a:moveTo>
                    <a:pt x="9190" y="0"/>
                  </a:moveTo>
                  <a:cubicBezTo>
                    <a:pt x="8788" y="0"/>
                    <a:pt x="8391" y="32"/>
                    <a:pt x="7999" y="92"/>
                  </a:cubicBezTo>
                  <a:cubicBezTo>
                    <a:pt x="7690" y="4243"/>
                    <a:pt x="7297" y="8100"/>
                    <a:pt x="6856" y="9211"/>
                  </a:cubicBezTo>
                  <a:cubicBezTo>
                    <a:pt x="5786" y="11904"/>
                    <a:pt x="933" y="18368"/>
                    <a:pt x="470" y="18961"/>
                  </a:cubicBezTo>
                  <a:cubicBezTo>
                    <a:pt x="6" y="19553"/>
                    <a:pt x="-886" y="20846"/>
                    <a:pt x="2396" y="21223"/>
                  </a:cubicBezTo>
                  <a:cubicBezTo>
                    <a:pt x="5678" y="21600"/>
                    <a:pt x="10566" y="21546"/>
                    <a:pt x="10566" y="21546"/>
                  </a:cubicBezTo>
                  <a:lnTo>
                    <a:pt x="20377" y="21546"/>
                  </a:lnTo>
                  <a:cubicBezTo>
                    <a:pt x="20596" y="20209"/>
                    <a:pt x="20714" y="18811"/>
                    <a:pt x="20714" y="17372"/>
                  </a:cubicBezTo>
                  <a:cubicBezTo>
                    <a:pt x="20714" y="7778"/>
                    <a:pt x="15555" y="0"/>
                    <a:pt x="9190" y="0"/>
                  </a:cubicBezTo>
                  <a:close/>
                </a:path>
              </a:pathLst>
            </a:custGeom>
            <a:gradFill flip="none" rotWithShape="1">
              <a:gsLst>
                <a:gs pos="94000">
                  <a:srgbClr val="F5F8FA"/>
                </a:gs>
                <a:gs pos="35000">
                  <a:srgbClr val="FFFFFF">
                    <a:alpha val="0"/>
                  </a:srgbClr>
                </a:gs>
              </a:gsLst>
              <a:lin ang="9000000" scaled="0"/>
              <a:tileRec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41" name="Shape 14"/>
            <p:cNvSpPr/>
            <p:nvPr/>
          </p:nvSpPr>
          <p:spPr>
            <a:xfrm>
              <a:off x="18986500" y="16014700"/>
              <a:ext cx="2250216" cy="1550427"/>
            </a:xfrm>
            <a:custGeom>
              <a:avLst/>
              <a:gdLst/>
              <a:ahLst/>
              <a:cxnLst>
                <a:cxn ang="0">
                  <a:pos x="wd2" y="hd2"/>
                </a:cxn>
                <a:cxn ang="5400000">
                  <a:pos x="wd2" y="hd2"/>
                </a:cxn>
                <a:cxn ang="10800000">
                  <a:pos x="wd2" y="hd2"/>
                </a:cxn>
                <a:cxn ang="16200000">
                  <a:pos x="wd2" y="hd2"/>
                </a:cxn>
              </a:cxnLst>
              <a:rect l="0" t="0" r="r" b="b"/>
              <a:pathLst>
                <a:path w="20714" h="21549" extrusionOk="0">
                  <a:moveTo>
                    <a:pt x="11524" y="0"/>
                  </a:moveTo>
                  <a:cubicBezTo>
                    <a:pt x="11926" y="0"/>
                    <a:pt x="12323" y="32"/>
                    <a:pt x="12715" y="92"/>
                  </a:cubicBezTo>
                  <a:cubicBezTo>
                    <a:pt x="13024" y="4243"/>
                    <a:pt x="13417" y="8100"/>
                    <a:pt x="13858" y="9211"/>
                  </a:cubicBezTo>
                  <a:cubicBezTo>
                    <a:pt x="14928" y="11904"/>
                    <a:pt x="19781" y="18368"/>
                    <a:pt x="20244" y="18961"/>
                  </a:cubicBezTo>
                  <a:cubicBezTo>
                    <a:pt x="20708" y="19553"/>
                    <a:pt x="21600" y="20846"/>
                    <a:pt x="18318" y="21223"/>
                  </a:cubicBezTo>
                  <a:cubicBezTo>
                    <a:pt x="15036" y="21600"/>
                    <a:pt x="10148" y="21546"/>
                    <a:pt x="10148" y="21546"/>
                  </a:cubicBezTo>
                  <a:lnTo>
                    <a:pt x="337" y="21546"/>
                  </a:lnTo>
                  <a:cubicBezTo>
                    <a:pt x="118" y="20209"/>
                    <a:pt x="0" y="18811"/>
                    <a:pt x="0" y="17372"/>
                  </a:cubicBezTo>
                  <a:cubicBezTo>
                    <a:pt x="0" y="7778"/>
                    <a:pt x="5159" y="0"/>
                    <a:pt x="11524" y="0"/>
                  </a:cubicBezTo>
                  <a:close/>
                </a:path>
              </a:pathLst>
            </a:custGeom>
            <a:gradFill flip="none" rotWithShape="1">
              <a:gsLst>
                <a:gs pos="78000">
                  <a:srgbClr val="EEEFF1">
                    <a:alpha val="0"/>
                  </a:srgbClr>
                </a:gs>
                <a:gs pos="21000">
                  <a:srgbClr val="F5F8FA"/>
                </a:gs>
              </a:gsLst>
              <a:path path="circle">
                <a:fillToRect l="100000" t="100000"/>
              </a:path>
              <a:tileRect r="-100000" b="-1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42" name="Shape 15"/>
            <p:cNvSpPr/>
            <p:nvPr/>
          </p:nvSpPr>
          <p:spPr>
            <a:xfrm>
              <a:off x="17729200" y="2806700"/>
              <a:ext cx="9136050" cy="10409061"/>
            </a:xfrm>
            <a:custGeom>
              <a:avLst/>
              <a:gdLst/>
              <a:ahLst/>
              <a:cxnLst>
                <a:cxn ang="0">
                  <a:pos x="wd2" y="hd2"/>
                </a:cxn>
                <a:cxn ang="5400000">
                  <a:pos x="wd2" y="hd2"/>
                </a:cxn>
                <a:cxn ang="10800000">
                  <a:pos x="wd2" y="hd2"/>
                </a:cxn>
                <a:cxn ang="16200000">
                  <a:pos x="wd2" y="hd2"/>
                </a:cxn>
              </a:cxnLst>
              <a:rect l="0" t="0" r="r" b="b"/>
              <a:pathLst>
                <a:path w="21600" h="21600" extrusionOk="0">
                  <a:moveTo>
                    <a:pt x="21600" y="1158"/>
                  </a:moveTo>
                  <a:cubicBezTo>
                    <a:pt x="21600" y="518"/>
                    <a:pt x="21009" y="0"/>
                    <a:pt x="20281" y="0"/>
                  </a:cubicBezTo>
                  <a:lnTo>
                    <a:pt x="13897" y="0"/>
                  </a:lnTo>
                  <a:lnTo>
                    <a:pt x="0" y="21600"/>
                  </a:lnTo>
                  <a:lnTo>
                    <a:pt x="21600" y="21600"/>
                  </a:lnTo>
                  <a:cubicBezTo>
                    <a:pt x="21600" y="21600"/>
                    <a:pt x="21600" y="1158"/>
                    <a:pt x="21600" y="1158"/>
                  </a:cubicBezTo>
                  <a:close/>
                </a:path>
              </a:pathLst>
            </a:custGeom>
            <a:gradFill>
              <a:gsLst>
                <a:gs pos="0">
                  <a:srgbClr val="FFFFFF">
                    <a:alpha val="60000"/>
                  </a:srgbClr>
                </a:gs>
                <a:gs pos="91000">
                  <a:srgbClr val="FFFFFF">
                    <a:alpha val="15000"/>
                  </a:srgbClr>
                </a:gs>
              </a:gsLst>
              <a:lin ang="54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43" name="Shape 16"/>
            <p:cNvSpPr/>
            <p:nvPr/>
          </p:nvSpPr>
          <p:spPr>
            <a:xfrm>
              <a:off x="9715500" y="13220700"/>
              <a:ext cx="17149658" cy="232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path>
              </a:pathLst>
            </a:custGeom>
            <a:gradFill>
              <a:gsLst>
                <a:gs pos="0">
                  <a:srgbClr val="E1E1E3">
                    <a:alpha val="0"/>
                  </a:srgbClr>
                </a:gs>
                <a:gs pos="100000">
                  <a:srgbClr val="9EA0A4">
                    <a:alpha val="0"/>
                  </a:srgbClr>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44" name="Shape 17"/>
            <p:cNvSpPr/>
            <p:nvPr/>
          </p:nvSpPr>
          <p:spPr>
            <a:xfrm>
              <a:off x="18173700" y="3009900"/>
              <a:ext cx="222432" cy="222434"/>
            </a:xfrm>
            <a:custGeom>
              <a:avLst/>
              <a:gdLst/>
              <a:ahLst/>
              <a:cxnLst>
                <a:cxn ang="0">
                  <a:pos x="wd2" y="hd2"/>
                </a:cxn>
                <a:cxn ang="5400000">
                  <a:pos x="wd2" y="hd2"/>
                </a:cxn>
                <a:cxn ang="10800000">
                  <a:pos x="wd2" y="hd2"/>
                </a:cxn>
                <a:cxn ang="16200000">
                  <a:pos x="wd2" y="hd2"/>
                </a:cxn>
              </a:cxnLst>
              <a:rect l="0" t="0" r="r" b="b"/>
              <a:pathLst>
                <a:path w="19678" h="19678" extrusionOk="0">
                  <a:moveTo>
                    <a:pt x="16797" y="2883"/>
                  </a:moveTo>
                  <a:cubicBezTo>
                    <a:pt x="12953" y="-961"/>
                    <a:pt x="6723" y="-961"/>
                    <a:pt x="2882" y="2883"/>
                  </a:cubicBezTo>
                  <a:cubicBezTo>
                    <a:pt x="-961" y="6723"/>
                    <a:pt x="-961" y="12953"/>
                    <a:pt x="2882" y="16797"/>
                  </a:cubicBezTo>
                  <a:cubicBezTo>
                    <a:pt x="6723" y="20639"/>
                    <a:pt x="12953" y="20638"/>
                    <a:pt x="16797" y="16797"/>
                  </a:cubicBezTo>
                  <a:cubicBezTo>
                    <a:pt x="20637" y="12953"/>
                    <a:pt x="20639" y="6723"/>
                    <a:pt x="16797" y="2883"/>
                  </a:cubicBezTo>
                  <a:close/>
                </a:path>
              </a:pathLst>
            </a:custGeom>
            <a:gradFill>
              <a:gsLst>
                <a:gs pos="28000">
                  <a:srgbClr val="666666"/>
                </a:gs>
                <a:gs pos="86000">
                  <a:srgbClr val="090909"/>
                </a:gs>
              </a:gsLst>
              <a:lin ang="3558017"/>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45" name="Shape 18"/>
            <p:cNvSpPr/>
            <p:nvPr/>
          </p:nvSpPr>
          <p:spPr>
            <a:xfrm>
              <a:off x="18199100" y="3035300"/>
              <a:ext cx="175264" cy="175219"/>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40" y="21600"/>
                    <a:pt x="0" y="16765"/>
                    <a:pt x="0" y="10803"/>
                  </a:cubicBezTo>
                  <a:cubicBezTo>
                    <a:pt x="0" y="4835"/>
                    <a:pt x="4840" y="0"/>
                    <a:pt x="10800" y="0"/>
                  </a:cubicBezTo>
                  <a:cubicBezTo>
                    <a:pt x="16776" y="0"/>
                    <a:pt x="21600" y="4835"/>
                    <a:pt x="21600" y="10803"/>
                  </a:cubicBezTo>
                  <a:close/>
                </a:path>
              </a:pathLst>
            </a:custGeom>
            <a:gradFill>
              <a:gsLst>
                <a:gs pos="30000">
                  <a:srgbClr val="474747"/>
                </a:gs>
                <a:gs pos="70000">
                  <a:srgbClr val="060606"/>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46" name="Shape 19"/>
            <p:cNvSpPr/>
            <p:nvPr/>
          </p:nvSpPr>
          <p:spPr>
            <a:xfrm>
              <a:off x="18262600" y="3098800"/>
              <a:ext cx="43089" cy="43079"/>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grpSp>
      <p:sp>
        <p:nvSpPr>
          <p:cNvPr id="47" name="Picture Placeholder 1"/>
          <p:cNvSpPr>
            <a:spLocks noGrp="1"/>
          </p:cNvSpPr>
          <p:nvPr>
            <p:ph type="pic" sz="quarter" idx="16"/>
          </p:nvPr>
        </p:nvSpPr>
        <p:spPr>
          <a:xfrm>
            <a:off x="4561930" y="1020049"/>
            <a:ext cx="3926780" cy="2225715"/>
          </a:xfrm>
          <a:prstGeom prst="rect">
            <a:avLst/>
          </a:prstGeom>
        </p:spPr>
      </p:sp>
      <p:sp>
        <p:nvSpPr>
          <p:cNvPr id="48" name="Text Placeholder 7"/>
          <p:cNvSpPr>
            <a:spLocks noGrp="1"/>
          </p:cNvSpPr>
          <p:nvPr>
            <p:ph type="body" sz="quarter" idx="10" hasCustomPrompt="1"/>
          </p:nvPr>
        </p:nvSpPr>
        <p:spPr>
          <a:xfrm>
            <a:off x="474133" y="805638"/>
            <a:ext cx="3505208" cy="857925"/>
          </a:xfrm>
          <a:prstGeom prst="rect">
            <a:avLst/>
          </a:prstGeom>
        </p:spPr>
        <p:txBody>
          <a:bodyPr vert="horz" lIns="0" tIns="0" rIns="0" bIns="0" anchor="t" anchorCtr="0">
            <a:noAutofit/>
          </a:bodyPr>
          <a:lstStyle>
            <a:lvl1pPr marL="0" indent="0" algn="r">
              <a:lnSpc>
                <a:spcPct val="90000"/>
              </a:lnSpc>
              <a:spcBef>
                <a:spcPts val="0"/>
              </a:spcBef>
              <a:buNone/>
              <a:defRPr sz="3300" b="1" baseline="0">
                <a:solidFill>
                  <a:schemeClr val="tx1">
                    <a:lumMod val="65000"/>
                    <a:lumOff val="35000"/>
                  </a:schemeClr>
                </a:solidFill>
                <a:latin typeface="Lemon/Milk"/>
                <a:cs typeface="Lemon/Milk"/>
              </a:defRPr>
            </a:lvl1pPr>
          </a:lstStyle>
          <a:p>
            <a:pPr lvl="0"/>
            <a:r>
              <a:rPr lang="es-ES_tradnl" dirty="0"/>
              <a:t>SUBTITLE</a:t>
            </a:r>
          </a:p>
          <a:p>
            <a:pPr lvl="0"/>
            <a:r>
              <a:rPr lang="es-ES_tradnl" dirty="0"/>
              <a:t>IN THIS AREA</a:t>
            </a:r>
          </a:p>
        </p:txBody>
      </p:sp>
      <p:sp>
        <p:nvSpPr>
          <p:cNvPr id="49" name="Text Placeholder 7"/>
          <p:cNvSpPr>
            <a:spLocks noGrp="1"/>
          </p:cNvSpPr>
          <p:nvPr>
            <p:ph type="body" sz="quarter" idx="61" hasCustomPrompt="1"/>
          </p:nvPr>
        </p:nvSpPr>
        <p:spPr>
          <a:xfrm>
            <a:off x="497533" y="1699469"/>
            <a:ext cx="3481807" cy="360000"/>
          </a:xfrm>
          <a:prstGeom prst="rect">
            <a:avLst/>
          </a:prstGeom>
        </p:spPr>
        <p:txBody>
          <a:bodyPr vert="horz" lIns="0" tIns="0" rIns="0" bIns="0" anchor="ctr" anchorCtr="0">
            <a:noAutofit/>
          </a:bodyPr>
          <a:lstStyle>
            <a:lvl1pPr marL="0" indent="0" algn="r">
              <a:lnSpc>
                <a:spcPct val="100000"/>
              </a:lnSpc>
              <a:spcBef>
                <a:spcPts val="0"/>
              </a:spcBef>
              <a:buNone/>
              <a:defRPr sz="1200" b="1" baseline="0">
                <a:solidFill>
                  <a:schemeClr val="accent2"/>
                </a:solidFill>
                <a:latin typeface="Lato Light"/>
                <a:cs typeface="Lato Light"/>
              </a:defRPr>
            </a:lvl1pPr>
          </a:lstStyle>
          <a:p>
            <a:pPr lvl="0"/>
            <a:r>
              <a:rPr lang="es-ES_tradnl" dirty="0"/>
              <a:t>NEW DESIGN PROPOSSAL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8">
                                            <p:txEl>
                                              <p:pRg st="0" end="0"/>
                                            </p:txEl>
                                          </p:spTgt>
                                        </p:tgtEl>
                                        <p:attrNameLst>
                                          <p:attrName>style.visibility</p:attrName>
                                        </p:attrNameLst>
                                      </p:cBhvr>
                                      <p:to>
                                        <p:strVal val="visible"/>
                                      </p:to>
                                    </p:set>
                                    <p:animEffect transition="in" filter="fade">
                                      <p:cBhvr>
                                        <p:cTn id="10" dur="400"/>
                                        <p:tgtEl>
                                          <p:spTgt spid="48">
                                            <p:txEl>
                                              <p:pRg st="0" end="0"/>
                                            </p:txEl>
                                          </p:spTgt>
                                        </p:tgtEl>
                                      </p:cBhvr>
                                    </p:animEffect>
                                    <p:anim calcmode="lin" valueType="num">
                                      <p:cBhvr>
                                        <p:cTn id="11" dur="400" fill="hold"/>
                                        <p:tgtEl>
                                          <p:spTgt spid="4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4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48">
                                            <p:txEl>
                                              <p:pRg st="1" end="1"/>
                                            </p:txEl>
                                          </p:spTgt>
                                        </p:tgtEl>
                                        <p:attrNameLst>
                                          <p:attrName>style.visibility</p:attrName>
                                        </p:attrNameLst>
                                      </p:cBhvr>
                                      <p:to>
                                        <p:strVal val="visible"/>
                                      </p:to>
                                    </p:set>
                                    <p:animEffect transition="in" filter="fade">
                                      <p:cBhvr>
                                        <p:cTn id="15" dur="400"/>
                                        <p:tgtEl>
                                          <p:spTgt spid="48">
                                            <p:txEl>
                                              <p:pRg st="1" end="1"/>
                                            </p:txEl>
                                          </p:spTgt>
                                        </p:tgtEl>
                                      </p:cBhvr>
                                    </p:animEffect>
                                    <p:anim calcmode="lin" valueType="num">
                                      <p:cBhvr>
                                        <p:cTn id="16" dur="400" fill="hold"/>
                                        <p:tgtEl>
                                          <p:spTgt spid="48">
                                            <p:txEl>
                                              <p:pRg st="1" end="1"/>
                                            </p:txEl>
                                          </p:spTgt>
                                        </p:tgtEl>
                                        <p:attrNameLst>
                                          <p:attrName>ppt_x</p:attrName>
                                        </p:attrNameLst>
                                      </p:cBhvr>
                                      <p:tavLst>
                                        <p:tav tm="0">
                                          <p:val>
                                            <p:strVal val="#ppt_x"/>
                                          </p:val>
                                        </p:tav>
                                        <p:tav tm="100000">
                                          <p:val>
                                            <p:strVal val="#ppt_x"/>
                                          </p:val>
                                        </p:tav>
                                      </p:tavLst>
                                    </p:anim>
                                    <p:anim calcmode="lin" valueType="num">
                                      <p:cBhvr>
                                        <p:cTn id="17" dur="400" fill="hold"/>
                                        <p:tgtEl>
                                          <p:spTgt spid="48">
                                            <p:txEl>
                                              <p:pRg st="1" end="1"/>
                                            </p:txEl>
                                          </p:spTgt>
                                        </p:tgtEl>
                                        <p:attrNameLst>
                                          <p:attrName>ppt_y</p:attrName>
                                        </p:attrNameLst>
                                      </p:cBhvr>
                                      <p:tavLst>
                                        <p:tav tm="0">
                                          <p:val>
                                            <p:strVal val="#ppt_y+.1"/>
                                          </p:val>
                                        </p:tav>
                                        <p:tav tm="100000">
                                          <p:val>
                                            <p:strVal val="#ppt_y"/>
                                          </p:val>
                                        </p:tav>
                                      </p:tavLst>
                                    </p:anim>
                                  </p:childTnLst>
                                </p:cTn>
                              </p:par>
                              <p:par>
                                <p:cTn id="18" presetID="2" presetClass="entr" presetSubtype="8" fill="hold" grpId="0" nodeType="withEffect">
                                  <p:stCondLst>
                                    <p:cond delay="100"/>
                                  </p:stCondLst>
                                  <p:childTnLst>
                                    <p:set>
                                      <p:cBhvr>
                                        <p:cTn id="19" dur="1" fill="hold">
                                          <p:stCondLst>
                                            <p:cond delay="0"/>
                                          </p:stCondLst>
                                        </p:cTn>
                                        <p:tgtEl>
                                          <p:spTgt spid="49">
                                            <p:txEl>
                                              <p:pRg st="0" end="0"/>
                                            </p:txEl>
                                          </p:spTgt>
                                        </p:tgtEl>
                                        <p:attrNameLst>
                                          <p:attrName>style.visibility</p:attrName>
                                        </p:attrNameLst>
                                      </p:cBhvr>
                                      <p:to>
                                        <p:strVal val="visible"/>
                                      </p:to>
                                    </p:set>
                                    <p:anim calcmode="lin" valueType="num">
                                      <p:cBhvr additive="base">
                                        <p:cTn id="20" dur="500" fill="hold"/>
                                        <p:tgtEl>
                                          <p:spTgt spid="49">
                                            <p:txEl>
                                              <p:pRg st="0" end="0"/>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4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p">
        <p:tmplLst>
          <p:tmpl lvl="1">
            <p:tnLst>
              <p:par>
                <p:cTn presetID="42"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400"/>
                        <p:tgtEl>
                          <p:spTgt spid="48"/>
                        </p:tgtEl>
                      </p:cBhvr>
                    </p:animEffect>
                    <p:anim calcmode="lin" valueType="num">
                      <p:cBhvr>
                        <p:cTn dur="400" fill="hold"/>
                        <p:tgtEl>
                          <p:spTgt spid="48"/>
                        </p:tgtEl>
                        <p:attrNameLst>
                          <p:attrName>ppt_x</p:attrName>
                        </p:attrNameLst>
                      </p:cBhvr>
                      <p:tavLst>
                        <p:tav tm="0">
                          <p:val>
                            <p:strVal val="#ppt_x"/>
                          </p:val>
                        </p:tav>
                        <p:tav tm="100000">
                          <p:val>
                            <p:strVal val="#ppt_x"/>
                          </p:val>
                        </p:tav>
                      </p:tavLst>
                    </p:anim>
                    <p:anim calcmode="lin" valueType="num">
                      <p:cBhvr>
                        <p:cTn dur="400" fill="hold"/>
                        <p:tgtEl>
                          <p:spTgt spid="48"/>
                        </p:tgtEl>
                        <p:attrNameLst>
                          <p:attrName>ppt_y</p:attrName>
                        </p:attrNameLst>
                      </p:cBhvr>
                      <p:tavLst>
                        <p:tav tm="0">
                          <p:val>
                            <p:strVal val="#ppt_y+.1"/>
                          </p:val>
                        </p:tav>
                        <p:tav tm="100000">
                          <p:val>
                            <p:strVal val="#ppt_y"/>
                          </p:val>
                        </p:tav>
                      </p:tavLst>
                    </p:anim>
                  </p:childTnLst>
                </p:cTn>
              </p:par>
            </p:tnLst>
          </p:tmpl>
        </p:tmplLst>
      </p:bldP>
      <p:bldP spid="49" grpId="0" build="p">
        <p:tmplLst>
          <p:tmpl lvl="1">
            <p:tnLst>
              <p:par>
                <p:cTn presetID="2" presetClass="entr" presetSubtype="8" fill="hold" nodeType="withEffect">
                  <p:stCondLst>
                    <p:cond delay="100"/>
                  </p:stCondLst>
                  <p:childTnLst>
                    <p:set>
                      <p:cBhvr>
                        <p:cTn dur="1" fill="hold">
                          <p:stCondLst>
                            <p:cond delay="0"/>
                          </p:stCondLst>
                        </p:cTn>
                        <p:tgtEl>
                          <p:spTgt spid="49"/>
                        </p:tgtEl>
                        <p:attrNameLst>
                          <p:attrName>style.visibility</p:attrName>
                        </p:attrNameLst>
                      </p:cBhvr>
                      <p:to>
                        <p:strVal val="visible"/>
                      </p:to>
                    </p:set>
                    <p:anim calcmode="lin" valueType="num">
                      <p:cBhvr additive="base">
                        <p:cTn dur="500" fill="hold"/>
                        <p:tgtEl>
                          <p:spTgt spid="49"/>
                        </p:tgtEl>
                        <p:attrNameLst>
                          <p:attrName>ppt_x</p:attrName>
                        </p:attrNameLst>
                      </p:cBhvr>
                      <p:tavLst>
                        <p:tav tm="0">
                          <p:val>
                            <p:strVal val="0-#ppt_w/2"/>
                          </p:val>
                        </p:tav>
                        <p:tav tm="100000">
                          <p:val>
                            <p:strVal val="#ppt_x"/>
                          </p:val>
                        </p:tav>
                      </p:tavLst>
                    </p:anim>
                    <p:anim calcmode="lin" valueType="num">
                      <p:cBhvr additive="base">
                        <p:cTn dur="500" fill="hold"/>
                        <p:tgtEl>
                          <p:spTgt spid="4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56_Title Slide">
    <p:spTree>
      <p:nvGrpSpPr>
        <p:cNvPr id="1" name=""/>
        <p:cNvGrpSpPr/>
        <p:nvPr/>
      </p:nvGrpSpPr>
      <p:grpSpPr>
        <a:xfrm>
          <a:off x="0" y="0"/>
          <a:ext cx="0" cy="0"/>
          <a:chOff x="0" y="0"/>
          <a:chExt cx="0" cy="0"/>
        </a:xfrm>
      </p:grpSpPr>
      <p:sp>
        <p:nvSpPr>
          <p:cNvPr id="7" name="Rectangle 6"/>
          <p:cNvSpPr/>
          <p:nvPr userDrawn="1"/>
        </p:nvSpPr>
        <p:spPr>
          <a:xfrm>
            <a:off x="-1"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5" name="Picture Placeholder 2"/>
          <p:cNvSpPr>
            <a:spLocks noGrp="1"/>
          </p:cNvSpPr>
          <p:nvPr>
            <p:ph type="pic" sz="quarter" idx="11" hasCustomPrompt="1"/>
          </p:nvPr>
        </p:nvSpPr>
        <p:spPr>
          <a:xfrm>
            <a:off x="0" y="1"/>
            <a:ext cx="9143999" cy="2793077"/>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4282365835"/>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7" name="Rectangle 6"/>
          <p:cNvSpPr/>
          <p:nvPr userDrawn="1"/>
        </p:nvSpPr>
        <p:spPr>
          <a:xfrm>
            <a:off x="-1"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5" name="Picture Placeholder 2"/>
          <p:cNvSpPr>
            <a:spLocks noGrp="1"/>
          </p:cNvSpPr>
          <p:nvPr>
            <p:ph type="pic" sz="quarter" idx="11" hasCustomPrompt="1"/>
          </p:nvPr>
        </p:nvSpPr>
        <p:spPr>
          <a:xfrm>
            <a:off x="1" y="0"/>
            <a:ext cx="3412274"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solidFill>
                  <a:srgbClr val="FFFFFF"/>
                </a:solidFill>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2748496466"/>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6" name="Picture Placeholder 2"/>
          <p:cNvSpPr>
            <a:spLocks noGrp="1"/>
          </p:cNvSpPr>
          <p:nvPr>
            <p:ph type="pic" sz="quarter" idx="11" hasCustomPrompt="1"/>
          </p:nvPr>
        </p:nvSpPr>
        <p:spPr>
          <a:xfrm>
            <a:off x="-24160" y="-18704"/>
            <a:ext cx="9211345" cy="5193069"/>
          </a:xfrm>
          <a:custGeom>
            <a:avLst/>
            <a:gdLst>
              <a:gd name="connsiteX0" fmla="*/ 0 w 2589153"/>
              <a:gd name="connsiteY0" fmla="*/ 0 h 2348970"/>
              <a:gd name="connsiteX1" fmla="*/ 2589153 w 2589153"/>
              <a:gd name="connsiteY1" fmla="*/ 0 h 2348970"/>
              <a:gd name="connsiteX2" fmla="*/ 2589153 w 2589153"/>
              <a:gd name="connsiteY2" fmla="*/ 2348970 h 2348970"/>
              <a:gd name="connsiteX3" fmla="*/ 0 w 2589153"/>
              <a:gd name="connsiteY3" fmla="*/ 2348970 h 2348970"/>
              <a:gd name="connsiteX4" fmla="*/ 0 w 2589153"/>
              <a:gd name="connsiteY4" fmla="*/ 0 h 2348970"/>
              <a:gd name="connsiteX0-1" fmla="*/ 0 w 8009051"/>
              <a:gd name="connsiteY0-2" fmla="*/ 0 h 3296621"/>
              <a:gd name="connsiteX1-3" fmla="*/ 8009051 w 8009051"/>
              <a:gd name="connsiteY1-4" fmla="*/ 947651 h 3296621"/>
              <a:gd name="connsiteX2-5" fmla="*/ 8009051 w 8009051"/>
              <a:gd name="connsiteY2-6" fmla="*/ 3296621 h 3296621"/>
              <a:gd name="connsiteX3-7" fmla="*/ 5419898 w 8009051"/>
              <a:gd name="connsiteY3-8" fmla="*/ 3296621 h 3296621"/>
              <a:gd name="connsiteX4-9" fmla="*/ 0 w 8009051"/>
              <a:gd name="connsiteY4-10" fmla="*/ 0 h 3296621"/>
              <a:gd name="connsiteX0-11" fmla="*/ 0 w 10773295"/>
              <a:gd name="connsiteY0-12" fmla="*/ 0 h 6480395"/>
              <a:gd name="connsiteX1-13" fmla="*/ 8009051 w 10773295"/>
              <a:gd name="connsiteY1-14" fmla="*/ 947651 h 6480395"/>
              <a:gd name="connsiteX2-15" fmla="*/ 8009051 w 10773295"/>
              <a:gd name="connsiteY2-16" fmla="*/ 3296621 h 6480395"/>
              <a:gd name="connsiteX3-17" fmla="*/ 10773295 w 10773295"/>
              <a:gd name="connsiteY3-18" fmla="*/ 6480395 h 6480395"/>
              <a:gd name="connsiteX4-19" fmla="*/ 0 w 10773295"/>
              <a:gd name="connsiteY4-20" fmla="*/ 0 h 6480395"/>
              <a:gd name="connsiteX0-21" fmla="*/ 0 w 12281793"/>
              <a:gd name="connsiteY0-22" fmla="*/ 0 h 6480395"/>
              <a:gd name="connsiteX1-23" fmla="*/ 8009051 w 12281793"/>
              <a:gd name="connsiteY1-24" fmla="*/ 947651 h 6480395"/>
              <a:gd name="connsiteX2-25" fmla="*/ 12281793 w 12281793"/>
              <a:gd name="connsiteY2-26" fmla="*/ 5366490 h 6480395"/>
              <a:gd name="connsiteX3-27" fmla="*/ 10773295 w 12281793"/>
              <a:gd name="connsiteY3-28" fmla="*/ 6480395 h 6480395"/>
              <a:gd name="connsiteX4-29" fmla="*/ 0 w 12281793"/>
              <a:gd name="connsiteY4-30" fmla="*/ 0 h 6480395"/>
              <a:gd name="connsiteX0-31" fmla="*/ 0 w 12281793"/>
              <a:gd name="connsiteY0-32" fmla="*/ 432262 h 6912657"/>
              <a:gd name="connsiteX1-33" fmla="*/ 8624193 w 12281793"/>
              <a:gd name="connsiteY1-34" fmla="*/ 0 h 6912657"/>
              <a:gd name="connsiteX2-35" fmla="*/ 12281793 w 12281793"/>
              <a:gd name="connsiteY2-36" fmla="*/ 5798752 h 6912657"/>
              <a:gd name="connsiteX3-37" fmla="*/ 10773295 w 12281793"/>
              <a:gd name="connsiteY3-38" fmla="*/ 6912657 h 6912657"/>
              <a:gd name="connsiteX4-39" fmla="*/ 0 w 12281793"/>
              <a:gd name="connsiteY4-40" fmla="*/ 432262 h 6912657"/>
              <a:gd name="connsiteX0-41" fmla="*/ 0 w 12281793"/>
              <a:gd name="connsiteY0-42" fmla="*/ 432262 h 6912657"/>
              <a:gd name="connsiteX1-43" fmla="*/ 381348 w 12281793"/>
              <a:gd name="connsiteY1-44" fmla="*/ 412514 h 6912657"/>
              <a:gd name="connsiteX2-45" fmla="*/ 8624193 w 12281793"/>
              <a:gd name="connsiteY2-46" fmla="*/ 0 h 6912657"/>
              <a:gd name="connsiteX3-47" fmla="*/ 12281793 w 12281793"/>
              <a:gd name="connsiteY3-48" fmla="*/ 5798752 h 6912657"/>
              <a:gd name="connsiteX4-49" fmla="*/ 10773295 w 12281793"/>
              <a:gd name="connsiteY4-50" fmla="*/ 6912657 h 6912657"/>
              <a:gd name="connsiteX5" fmla="*/ 0 w 12281793"/>
              <a:gd name="connsiteY5" fmla="*/ 432262 h 6912657"/>
              <a:gd name="connsiteX0-51" fmla="*/ 0 w 12281793"/>
              <a:gd name="connsiteY0-52" fmla="*/ 443697 h 6924092"/>
              <a:gd name="connsiteX1-53" fmla="*/ 32214 w 12281793"/>
              <a:gd name="connsiteY1-54" fmla="*/ 0 h 6924092"/>
              <a:gd name="connsiteX2-55" fmla="*/ 8624193 w 12281793"/>
              <a:gd name="connsiteY2-56" fmla="*/ 11435 h 6924092"/>
              <a:gd name="connsiteX3-57" fmla="*/ 12281793 w 12281793"/>
              <a:gd name="connsiteY3-58" fmla="*/ 5810187 h 6924092"/>
              <a:gd name="connsiteX4-59" fmla="*/ 10773295 w 12281793"/>
              <a:gd name="connsiteY4-60" fmla="*/ 6924092 h 6924092"/>
              <a:gd name="connsiteX5-61" fmla="*/ 0 w 12281793"/>
              <a:gd name="connsiteY5-62" fmla="*/ 443697 h 6924092"/>
              <a:gd name="connsiteX0-63" fmla="*/ 0 w 12281793"/>
              <a:gd name="connsiteY0-64" fmla="*/ 443697 h 6924092"/>
              <a:gd name="connsiteX1-65" fmla="*/ 32214 w 12281793"/>
              <a:gd name="connsiteY1-66" fmla="*/ 0 h 6924092"/>
              <a:gd name="connsiteX2-67" fmla="*/ 8624193 w 12281793"/>
              <a:gd name="connsiteY2-68" fmla="*/ 11435 h 6924092"/>
              <a:gd name="connsiteX3-69" fmla="*/ 12281793 w 12281793"/>
              <a:gd name="connsiteY3-70" fmla="*/ 5810187 h 6924092"/>
              <a:gd name="connsiteX4-71" fmla="*/ 11478838 w 12281793"/>
              <a:gd name="connsiteY4-72" fmla="*/ 6392487 h 6924092"/>
              <a:gd name="connsiteX5-73" fmla="*/ 10773295 w 12281793"/>
              <a:gd name="connsiteY5-74" fmla="*/ 6924092 h 6924092"/>
              <a:gd name="connsiteX6" fmla="*/ 0 w 12281793"/>
              <a:gd name="connsiteY6" fmla="*/ 443697 h 6924092"/>
              <a:gd name="connsiteX0-75" fmla="*/ 0 w 12281793"/>
              <a:gd name="connsiteY0-76" fmla="*/ 443697 h 6924092"/>
              <a:gd name="connsiteX1-77" fmla="*/ 32214 w 12281793"/>
              <a:gd name="connsiteY1-78" fmla="*/ 0 h 6924092"/>
              <a:gd name="connsiteX2-79" fmla="*/ 8624193 w 12281793"/>
              <a:gd name="connsiteY2-80" fmla="*/ 11435 h 6924092"/>
              <a:gd name="connsiteX3-81" fmla="*/ 12281793 w 12281793"/>
              <a:gd name="connsiteY3-82" fmla="*/ 5810187 h 6924092"/>
              <a:gd name="connsiteX4-83" fmla="*/ 12243609 w 12281793"/>
              <a:gd name="connsiteY4-84" fmla="*/ 6907876 h 6924092"/>
              <a:gd name="connsiteX5-85" fmla="*/ 10773295 w 12281793"/>
              <a:gd name="connsiteY5-86" fmla="*/ 6924092 h 6924092"/>
              <a:gd name="connsiteX6-87" fmla="*/ 0 w 12281793"/>
              <a:gd name="connsiteY6-88" fmla="*/ 443697 h 692409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61" y="connsiteY5-62"/>
              </a:cxn>
              <a:cxn ang="0">
                <a:pos x="connsiteX6-87" y="connsiteY6-88"/>
              </a:cxn>
            </a:cxnLst>
            <a:rect l="l" t="t" r="r" b="b"/>
            <a:pathLst>
              <a:path w="12281793" h="6924092">
                <a:moveTo>
                  <a:pt x="0" y="443697"/>
                </a:moveTo>
                <a:lnTo>
                  <a:pt x="32214" y="0"/>
                </a:lnTo>
                <a:lnTo>
                  <a:pt x="8624193" y="11435"/>
                </a:lnTo>
                <a:lnTo>
                  <a:pt x="12281793" y="5810187"/>
                </a:lnTo>
                <a:lnTo>
                  <a:pt x="12243609" y="6907876"/>
                </a:lnTo>
                <a:lnTo>
                  <a:pt x="10773295" y="6924092"/>
                </a:lnTo>
                <a:lnTo>
                  <a:pt x="0" y="443697"/>
                </a:lnTo>
                <a:close/>
              </a:path>
            </a:pathLst>
          </a:cu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13930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63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17" name="Picture Placeholder 2"/>
          <p:cNvSpPr>
            <a:spLocks noGrp="1"/>
          </p:cNvSpPr>
          <p:nvPr>
            <p:ph type="pic" sz="quarter" idx="11" hasCustomPrompt="1"/>
          </p:nvPr>
        </p:nvSpPr>
        <p:spPr>
          <a:xfrm>
            <a:off x="3010830" y="436292"/>
            <a:ext cx="1371600" cy="1371600"/>
          </a:xfrm>
          <a:prstGeom prst="round2SameRect">
            <a:avLst>
              <a:gd name="adj1" fmla="val 1475"/>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8" name="Picture Placeholder 2"/>
          <p:cNvSpPr>
            <a:spLocks noGrp="1"/>
          </p:cNvSpPr>
          <p:nvPr>
            <p:ph type="pic" sz="quarter" idx="12" hasCustomPrompt="1"/>
          </p:nvPr>
        </p:nvSpPr>
        <p:spPr>
          <a:xfrm>
            <a:off x="4427035" y="436292"/>
            <a:ext cx="1371600" cy="1371600"/>
          </a:xfrm>
          <a:prstGeom prst="round2SameRect">
            <a:avLst>
              <a:gd name="adj1" fmla="val 1475"/>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9" name="Picture Placeholder 2"/>
          <p:cNvSpPr>
            <a:spLocks noGrp="1"/>
          </p:cNvSpPr>
          <p:nvPr>
            <p:ph type="pic" sz="quarter" idx="13" hasCustomPrompt="1"/>
          </p:nvPr>
        </p:nvSpPr>
        <p:spPr>
          <a:xfrm>
            <a:off x="5843240" y="436292"/>
            <a:ext cx="1371600" cy="1371600"/>
          </a:xfrm>
          <a:prstGeom prst="round2SameRect">
            <a:avLst>
              <a:gd name="adj1" fmla="val 1475"/>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0" name="Picture Placeholder 2"/>
          <p:cNvSpPr>
            <a:spLocks noGrp="1"/>
          </p:cNvSpPr>
          <p:nvPr>
            <p:ph type="pic" sz="quarter" idx="14" hasCustomPrompt="1"/>
          </p:nvPr>
        </p:nvSpPr>
        <p:spPr>
          <a:xfrm>
            <a:off x="7259444" y="436292"/>
            <a:ext cx="1371600" cy="1371600"/>
          </a:xfrm>
          <a:prstGeom prst="round2SameRect">
            <a:avLst>
              <a:gd name="adj1" fmla="val 1475"/>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1" name="Picture Placeholder 2"/>
          <p:cNvSpPr>
            <a:spLocks noGrp="1"/>
          </p:cNvSpPr>
          <p:nvPr>
            <p:ph type="pic" sz="quarter" idx="15" hasCustomPrompt="1"/>
          </p:nvPr>
        </p:nvSpPr>
        <p:spPr>
          <a:xfrm>
            <a:off x="4427035" y="1852496"/>
            <a:ext cx="1371600" cy="1371600"/>
          </a:xfrm>
          <a:prstGeom prst="round2SameRect">
            <a:avLst>
              <a:gd name="adj1" fmla="val 1475"/>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3" name="Picture Placeholder 2"/>
          <p:cNvSpPr>
            <a:spLocks noGrp="1"/>
          </p:cNvSpPr>
          <p:nvPr>
            <p:ph type="pic" sz="quarter" idx="17" hasCustomPrompt="1"/>
          </p:nvPr>
        </p:nvSpPr>
        <p:spPr>
          <a:xfrm>
            <a:off x="7259444" y="1852496"/>
            <a:ext cx="1371600" cy="1371600"/>
          </a:xfrm>
          <a:prstGeom prst="round2SameRect">
            <a:avLst>
              <a:gd name="adj1" fmla="val 1475"/>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4" name="Picture Placeholder 2"/>
          <p:cNvSpPr>
            <a:spLocks noGrp="1"/>
          </p:cNvSpPr>
          <p:nvPr>
            <p:ph type="pic" sz="quarter" idx="18" hasCustomPrompt="1"/>
          </p:nvPr>
        </p:nvSpPr>
        <p:spPr>
          <a:xfrm>
            <a:off x="5843240" y="3268700"/>
            <a:ext cx="1371600" cy="1371600"/>
          </a:xfrm>
          <a:prstGeom prst="round2SameRect">
            <a:avLst>
              <a:gd name="adj1" fmla="val 1475"/>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5" name="Picture Placeholder 2"/>
          <p:cNvSpPr>
            <a:spLocks noGrp="1"/>
          </p:cNvSpPr>
          <p:nvPr>
            <p:ph type="pic" sz="quarter" idx="19" hasCustomPrompt="1"/>
          </p:nvPr>
        </p:nvSpPr>
        <p:spPr>
          <a:xfrm>
            <a:off x="7259444" y="3268700"/>
            <a:ext cx="1371600" cy="1371600"/>
          </a:xfrm>
          <a:prstGeom prst="round2SameRect">
            <a:avLst>
              <a:gd name="adj1" fmla="val 1475"/>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2" name="Picture Placeholder 2"/>
          <p:cNvSpPr>
            <a:spLocks noGrp="1"/>
          </p:cNvSpPr>
          <p:nvPr>
            <p:ph type="pic" sz="quarter" idx="16" hasCustomPrompt="1"/>
          </p:nvPr>
        </p:nvSpPr>
        <p:spPr>
          <a:xfrm>
            <a:off x="5731728" y="1740984"/>
            <a:ext cx="1594623" cy="1594623"/>
          </a:xfrm>
          <a:prstGeom prst="round2SameRect">
            <a:avLst>
              <a:gd name="adj1" fmla="val 1475"/>
              <a:gd name="adj2" fmla="val 0"/>
            </a:avLst>
          </a:prstGeom>
          <a:pattFill prst="pct5">
            <a:fgClr>
              <a:schemeClr val="tx1"/>
            </a:fgClr>
            <a:bgClr>
              <a:schemeClr val="bg1">
                <a:lumMod val="85000"/>
              </a:schemeClr>
            </a:bgClr>
          </a:pattFill>
          <a:effectLst>
            <a:outerShdw blurRad="317500" dist="25400" dir="5400000" sx="105000" sy="105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16527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childTnLst>
                                </p:cTn>
                              </p:par>
                              <p:par>
                                <p:cTn id="20" presetID="10" presetClass="entr" presetSubtype="0" fill="hold" grpId="0" nodeType="withEffect">
                                  <p:stCondLst>
                                    <p:cond delay="30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childTnLst>
                                </p:cTn>
                              </p:par>
                              <p:par>
                                <p:cTn id="23" presetID="10" presetClass="entr" presetSubtype="0" fill="hold" grpId="0" nodeType="withEffect">
                                  <p:stCondLst>
                                    <p:cond delay="200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3" grpId="0" animBg="1"/>
      <p:bldP spid="24" grpId="0" animBg="1"/>
      <p:bldP spid="25" grpId="0" animBg="1"/>
      <p:bldP spid="22" grpId="0" animBg="1"/>
    </p:bldLst>
  </p:timing>
</p:sldLayout>
</file>

<file path=ppt/slideLayouts/slideLayout63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8" name="Picture Placeholder 2"/>
          <p:cNvSpPr>
            <a:spLocks noGrp="1"/>
          </p:cNvSpPr>
          <p:nvPr>
            <p:ph type="pic" sz="quarter" idx="11" hasCustomPrompt="1"/>
          </p:nvPr>
        </p:nvSpPr>
        <p:spPr>
          <a:xfrm>
            <a:off x="4040764" y="1024808"/>
            <a:ext cx="1941865" cy="1761728"/>
          </a:xfrm>
          <a:prstGeom prst="round2SameRect">
            <a:avLst>
              <a:gd name="adj1" fmla="val 1159"/>
              <a:gd name="adj2" fmla="val 0"/>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0" name="Picture Placeholder 2"/>
          <p:cNvSpPr>
            <a:spLocks noGrp="1"/>
          </p:cNvSpPr>
          <p:nvPr>
            <p:ph type="pic" sz="quarter" idx="12" hasCustomPrompt="1"/>
          </p:nvPr>
        </p:nvSpPr>
        <p:spPr>
          <a:xfrm>
            <a:off x="6248706" y="1024808"/>
            <a:ext cx="1941865" cy="1761728"/>
          </a:xfrm>
          <a:prstGeom prst="round2SameRect">
            <a:avLst>
              <a:gd name="adj1" fmla="val 1159"/>
              <a:gd name="adj2" fmla="val 0"/>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83734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Layout>
</file>

<file path=ppt/slideLayouts/slideLayout63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10" name="Picture Placeholder 2"/>
          <p:cNvSpPr>
            <a:spLocks noGrp="1"/>
          </p:cNvSpPr>
          <p:nvPr>
            <p:ph type="pic" sz="quarter" idx="11" hasCustomPrompt="1"/>
          </p:nvPr>
        </p:nvSpPr>
        <p:spPr>
          <a:xfrm>
            <a:off x="1025913" y="458594"/>
            <a:ext cx="4248615" cy="1371600"/>
          </a:xfrm>
          <a:custGeom>
            <a:avLst/>
            <a:gdLst>
              <a:gd name="connsiteX0" fmla="*/ 0 w 3526221"/>
              <a:gd name="connsiteY0" fmla="*/ 47392 h 4946526"/>
              <a:gd name="connsiteX1" fmla="*/ 47392 w 3526221"/>
              <a:gd name="connsiteY1" fmla="*/ 0 h 4946526"/>
              <a:gd name="connsiteX2" fmla="*/ 3478829 w 3526221"/>
              <a:gd name="connsiteY2" fmla="*/ 0 h 4946526"/>
              <a:gd name="connsiteX3" fmla="*/ 3526221 w 3526221"/>
              <a:gd name="connsiteY3" fmla="*/ 47392 h 4946526"/>
              <a:gd name="connsiteX4" fmla="*/ 3526221 w 3526221"/>
              <a:gd name="connsiteY4" fmla="*/ 4899134 h 4946526"/>
              <a:gd name="connsiteX5" fmla="*/ 3478829 w 3526221"/>
              <a:gd name="connsiteY5" fmla="*/ 4946526 h 4946526"/>
              <a:gd name="connsiteX6" fmla="*/ 47392 w 3526221"/>
              <a:gd name="connsiteY6" fmla="*/ 4946526 h 4946526"/>
              <a:gd name="connsiteX7" fmla="*/ 0 w 3526221"/>
              <a:gd name="connsiteY7" fmla="*/ 4899134 h 4946526"/>
              <a:gd name="connsiteX8" fmla="*/ 0 w 3526221"/>
              <a:gd name="connsiteY8" fmla="*/ 47392 h 4946526"/>
              <a:gd name="connsiteX0-1" fmla="*/ 0 w 3749408"/>
              <a:gd name="connsiteY0-2" fmla="*/ 47392 h 4946526"/>
              <a:gd name="connsiteX1-3" fmla="*/ 47392 w 3749408"/>
              <a:gd name="connsiteY1-4" fmla="*/ 0 h 4946526"/>
              <a:gd name="connsiteX2-5" fmla="*/ 3478829 w 3749408"/>
              <a:gd name="connsiteY2-6" fmla="*/ 0 h 4946526"/>
              <a:gd name="connsiteX3-7" fmla="*/ 3526221 w 3749408"/>
              <a:gd name="connsiteY3-8" fmla="*/ 4899134 h 4946526"/>
              <a:gd name="connsiteX4-9" fmla="*/ 3478829 w 3749408"/>
              <a:gd name="connsiteY4-10" fmla="*/ 4946526 h 4946526"/>
              <a:gd name="connsiteX5-11" fmla="*/ 47392 w 3749408"/>
              <a:gd name="connsiteY5-12" fmla="*/ 4946526 h 4946526"/>
              <a:gd name="connsiteX6-13" fmla="*/ 0 w 3749408"/>
              <a:gd name="connsiteY6-14" fmla="*/ 4899134 h 4946526"/>
              <a:gd name="connsiteX7-15" fmla="*/ 0 w 3749408"/>
              <a:gd name="connsiteY7-16" fmla="*/ 47392 h 4946526"/>
              <a:gd name="connsiteX0-17" fmla="*/ 0 w 3907758"/>
              <a:gd name="connsiteY0-18" fmla="*/ 47392 h 4946526"/>
              <a:gd name="connsiteX1-19" fmla="*/ 47392 w 3907758"/>
              <a:gd name="connsiteY1-20" fmla="*/ 0 h 4946526"/>
              <a:gd name="connsiteX2-21" fmla="*/ 3478829 w 3907758"/>
              <a:gd name="connsiteY2-22" fmla="*/ 0 h 4946526"/>
              <a:gd name="connsiteX3-23" fmla="*/ 3478829 w 3907758"/>
              <a:gd name="connsiteY3-24" fmla="*/ 4946526 h 4946526"/>
              <a:gd name="connsiteX4-25" fmla="*/ 47392 w 3907758"/>
              <a:gd name="connsiteY4-26" fmla="*/ 4946526 h 4946526"/>
              <a:gd name="connsiteX5-27" fmla="*/ 0 w 3907758"/>
              <a:gd name="connsiteY5-28" fmla="*/ 4899134 h 4946526"/>
              <a:gd name="connsiteX6-29" fmla="*/ 0 w 3907758"/>
              <a:gd name="connsiteY6-30" fmla="*/ 47392 h 4946526"/>
              <a:gd name="connsiteX0-31" fmla="*/ 0 w 3478829"/>
              <a:gd name="connsiteY0-32" fmla="*/ 47392 h 4946526"/>
              <a:gd name="connsiteX1-33" fmla="*/ 47392 w 3478829"/>
              <a:gd name="connsiteY1-34" fmla="*/ 0 h 4946526"/>
              <a:gd name="connsiteX2-35" fmla="*/ 3478829 w 3478829"/>
              <a:gd name="connsiteY2-36" fmla="*/ 0 h 4946526"/>
              <a:gd name="connsiteX3-37" fmla="*/ 3478829 w 3478829"/>
              <a:gd name="connsiteY3-38" fmla="*/ 4946526 h 4946526"/>
              <a:gd name="connsiteX4-39" fmla="*/ 47392 w 3478829"/>
              <a:gd name="connsiteY4-40" fmla="*/ 4946526 h 4946526"/>
              <a:gd name="connsiteX5-41" fmla="*/ 0 w 3478829"/>
              <a:gd name="connsiteY5-42" fmla="*/ 4899134 h 4946526"/>
              <a:gd name="connsiteX6-43" fmla="*/ 0 w 3478829"/>
              <a:gd name="connsiteY6-44" fmla="*/ 47392 h 494652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478829" h="4946526">
                <a:moveTo>
                  <a:pt x="0" y="47392"/>
                </a:moveTo>
                <a:cubicBezTo>
                  <a:pt x="0" y="21218"/>
                  <a:pt x="21218" y="0"/>
                  <a:pt x="47392" y="0"/>
                </a:cubicBezTo>
                <a:lnTo>
                  <a:pt x="3478829" y="0"/>
                </a:lnTo>
                <a:lnTo>
                  <a:pt x="3478829" y="4946526"/>
                </a:lnTo>
                <a:lnTo>
                  <a:pt x="47392" y="4946526"/>
                </a:lnTo>
                <a:cubicBezTo>
                  <a:pt x="21218" y="4946526"/>
                  <a:pt x="0" y="4925308"/>
                  <a:pt x="0" y="4899134"/>
                </a:cubicBezTo>
                <a:lnTo>
                  <a:pt x="0" y="47392"/>
                </a:lnTo>
                <a:close/>
              </a:path>
            </a:pathLst>
          </a:cu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2" name="Picture Placeholder 2"/>
          <p:cNvSpPr>
            <a:spLocks noGrp="1"/>
          </p:cNvSpPr>
          <p:nvPr>
            <p:ph type="pic" sz="quarter" idx="12" hasCustomPrompt="1"/>
          </p:nvPr>
        </p:nvSpPr>
        <p:spPr>
          <a:xfrm>
            <a:off x="3412274" y="1897101"/>
            <a:ext cx="4248615" cy="1371600"/>
          </a:xfrm>
          <a:custGeom>
            <a:avLst/>
            <a:gdLst>
              <a:gd name="connsiteX0" fmla="*/ 0 w 3526221"/>
              <a:gd name="connsiteY0" fmla="*/ 47392 h 4946526"/>
              <a:gd name="connsiteX1" fmla="*/ 47392 w 3526221"/>
              <a:gd name="connsiteY1" fmla="*/ 0 h 4946526"/>
              <a:gd name="connsiteX2" fmla="*/ 3478829 w 3526221"/>
              <a:gd name="connsiteY2" fmla="*/ 0 h 4946526"/>
              <a:gd name="connsiteX3" fmla="*/ 3526221 w 3526221"/>
              <a:gd name="connsiteY3" fmla="*/ 47392 h 4946526"/>
              <a:gd name="connsiteX4" fmla="*/ 3526221 w 3526221"/>
              <a:gd name="connsiteY4" fmla="*/ 4899134 h 4946526"/>
              <a:gd name="connsiteX5" fmla="*/ 3478829 w 3526221"/>
              <a:gd name="connsiteY5" fmla="*/ 4946526 h 4946526"/>
              <a:gd name="connsiteX6" fmla="*/ 47392 w 3526221"/>
              <a:gd name="connsiteY6" fmla="*/ 4946526 h 4946526"/>
              <a:gd name="connsiteX7" fmla="*/ 0 w 3526221"/>
              <a:gd name="connsiteY7" fmla="*/ 4899134 h 4946526"/>
              <a:gd name="connsiteX8" fmla="*/ 0 w 3526221"/>
              <a:gd name="connsiteY8" fmla="*/ 47392 h 4946526"/>
              <a:gd name="connsiteX0-1" fmla="*/ 0 w 3749408"/>
              <a:gd name="connsiteY0-2" fmla="*/ 47392 h 4946526"/>
              <a:gd name="connsiteX1-3" fmla="*/ 47392 w 3749408"/>
              <a:gd name="connsiteY1-4" fmla="*/ 0 h 4946526"/>
              <a:gd name="connsiteX2-5" fmla="*/ 3478829 w 3749408"/>
              <a:gd name="connsiteY2-6" fmla="*/ 0 h 4946526"/>
              <a:gd name="connsiteX3-7" fmla="*/ 3526221 w 3749408"/>
              <a:gd name="connsiteY3-8" fmla="*/ 4899134 h 4946526"/>
              <a:gd name="connsiteX4-9" fmla="*/ 3478829 w 3749408"/>
              <a:gd name="connsiteY4-10" fmla="*/ 4946526 h 4946526"/>
              <a:gd name="connsiteX5-11" fmla="*/ 47392 w 3749408"/>
              <a:gd name="connsiteY5-12" fmla="*/ 4946526 h 4946526"/>
              <a:gd name="connsiteX6-13" fmla="*/ 0 w 3749408"/>
              <a:gd name="connsiteY6-14" fmla="*/ 4899134 h 4946526"/>
              <a:gd name="connsiteX7-15" fmla="*/ 0 w 3749408"/>
              <a:gd name="connsiteY7-16" fmla="*/ 47392 h 4946526"/>
              <a:gd name="connsiteX0-17" fmla="*/ 0 w 3907758"/>
              <a:gd name="connsiteY0-18" fmla="*/ 47392 h 4946526"/>
              <a:gd name="connsiteX1-19" fmla="*/ 47392 w 3907758"/>
              <a:gd name="connsiteY1-20" fmla="*/ 0 h 4946526"/>
              <a:gd name="connsiteX2-21" fmla="*/ 3478829 w 3907758"/>
              <a:gd name="connsiteY2-22" fmla="*/ 0 h 4946526"/>
              <a:gd name="connsiteX3-23" fmla="*/ 3478829 w 3907758"/>
              <a:gd name="connsiteY3-24" fmla="*/ 4946526 h 4946526"/>
              <a:gd name="connsiteX4-25" fmla="*/ 47392 w 3907758"/>
              <a:gd name="connsiteY4-26" fmla="*/ 4946526 h 4946526"/>
              <a:gd name="connsiteX5-27" fmla="*/ 0 w 3907758"/>
              <a:gd name="connsiteY5-28" fmla="*/ 4899134 h 4946526"/>
              <a:gd name="connsiteX6-29" fmla="*/ 0 w 3907758"/>
              <a:gd name="connsiteY6-30" fmla="*/ 47392 h 4946526"/>
              <a:gd name="connsiteX0-31" fmla="*/ 0 w 3478829"/>
              <a:gd name="connsiteY0-32" fmla="*/ 47392 h 4946526"/>
              <a:gd name="connsiteX1-33" fmla="*/ 47392 w 3478829"/>
              <a:gd name="connsiteY1-34" fmla="*/ 0 h 4946526"/>
              <a:gd name="connsiteX2-35" fmla="*/ 3478829 w 3478829"/>
              <a:gd name="connsiteY2-36" fmla="*/ 0 h 4946526"/>
              <a:gd name="connsiteX3-37" fmla="*/ 3478829 w 3478829"/>
              <a:gd name="connsiteY3-38" fmla="*/ 4946526 h 4946526"/>
              <a:gd name="connsiteX4-39" fmla="*/ 47392 w 3478829"/>
              <a:gd name="connsiteY4-40" fmla="*/ 4946526 h 4946526"/>
              <a:gd name="connsiteX5-41" fmla="*/ 0 w 3478829"/>
              <a:gd name="connsiteY5-42" fmla="*/ 4899134 h 4946526"/>
              <a:gd name="connsiteX6-43" fmla="*/ 0 w 3478829"/>
              <a:gd name="connsiteY6-44" fmla="*/ 47392 h 494652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478829" h="4946526">
                <a:moveTo>
                  <a:pt x="0" y="47392"/>
                </a:moveTo>
                <a:cubicBezTo>
                  <a:pt x="0" y="21218"/>
                  <a:pt x="21218" y="0"/>
                  <a:pt x="47392" y="0"/>
                </a:cubicBezTo>
                <a:lnTo>
                  <a:pt x="3478829" y="0"/>
                </a:lnTo>
                <a:lnTo>
                  <a:pt x="3478829" y="4946526"/>
                </a:lnTo>
                <a:lnTo>
                  <a:pt x="47392" y="4946526"/>
                </a:lnTo>
                <a:cubicBezTo>
                  <a:pt x="21218" y="4946526"/>
                  <a:pt x="0" y="4925308"/>
                  <a:pt x="0" y="4899134"/>
                </a:cubicBezTo>
                <a:lnTo>
                  <a:pt x="0" y="47392"/>
                </a:lnTo>
                <a:close/>
              </a:path>
            </a:pathLst>
          </a:cu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3" name="Picture Placeholder 2"/>
          <p:cNvSpPr>
            <a:spLocks noGrp="1"/>
          </p:cNvSpPr>
          <p:nvPr>
            <p:ph type="pic" sz="quarter" idx="13" hasCustomPrompt="1"/>
          </p:nvPr>
        </p:nvSpPr>
        <p:spPr>
          <a:xfrm>
            <a:off x="4510669" y="3335608"/>
            <a:ext cx="4248615" cy="1371600"/>
          </a:xfrm>
          <a:custGeom>
            <a:avLst/>
            <a:gdLst>
              <a:gd name="connsiteX0" fmla="*/ 0 w 3526221"/>
              <a:gd name="connsiteY0" fmla="*/ 47392 h 4946526"/>
              <a:gd name="connsiteX1" fmla="*/ 47392 w 3526221"/>
              <a:gd name="connsiteY1" fmla="*/ 0 h 4946526"/>
              <a:gd name="connsiteX2" fmla="*/ 3478829 w 3526221"/>
              <a:gd name="connsiteY2" fmla="*/ 0 h 4946526"/>
              <a:gd name="connsiteX3" fmla="*/ 3526221 w 3526221"/>
              <a:gd name="connsiteY3" fmla="*/ 47392 h 4946526"/>
              <a:gd name="connsiteX4" fmla="*/ 3526221 w 3526221"/>
              <a:gd name="connsiteY4" fmla="*/ 4899134 h 4946526"/>
              <a:gd name="connsiteX5" fmla="*/ 3478829 w 3526221"/>
              <a:gd name="connsiteY5" fmla="*/ 4946526 h 4946526"/>
              <a:gd name="connsiteX6" fmla="*/ 47392 w 3526221"/>
              <a:gd name="connsiteY6" fmla="*/ 4946526 h 4946526"/>
              <a:gd name="connsiteX7" fmla="*/ 0 w 3526221"/>
              <a:gd name="connsiteY7" fmla="*/ 4899134 h 4946526"/>
              <a:gd name="connsiteX8" fmla="*/ 0 w 3526221"/>
              <a:gd name="connsiteY8" fmla="*/ 47392 h 4946526"/>
              <a:gd name="connsiteX0-1" fmla="*/ 0 w 3749408"/>
              <a:gd name="connsiteY0-2" fmla="*/ 47392 h 4946526"/>
              <a:gd name="connsiteX1-3" fmla="*/ 47392 w 3749408"/>
              <a:gd name="connsiteY1-4" fmla="*/ 0 h 4946526"/>
              <a:gd name="connsiteX2-5" fmla="*/ 3478829 w 3749408"/>
              <a:gd name="connsiteY2-6" fmla="*/ 0 h 4946526"/>
              <a:gd name="connsiteX3-7" fmla="*/ 3526221 w 3749408"/>
              <a:gd name="connsiteY3-8" fmla="*/ 4899134 h 4946526"/>
              <a:gd name="connsiteX4-9" fmla="*/ 3478829 w 3749408"/>
              <a:gd name="connsiteY4-10" fmla="*/ 4946526 h 4946526"/>
              <a:gd name="connsiteX5-11" fmla="*/ 47392 w 3749408"/>
              <a:gd name="connsiteY5-12" fmla="*/ 4946526 h 4946526"/>
              <a:gd name="connsiteX6-13" fmla="*/ 0 w 3749408"/>
              <a:gd name="connsiteY6-14" fmla="*/ 4899134 h 4946526"/>
              <a:gd name="connsiteX7-15" fmla="*/ 0 w 3749408"/>
              <a:gd name="connsiteY7-16" fmla="*/ 47392 h 4946526"/>
              <a:gd name="connsiteX0-17" fmla="*/ 0 w 3907758"/>
              <a:gd name="connsiteY0-18" fmla="*/ 47392 h 4946526"/>
              <a:gd name="connsiteX1-19" fmla="*/ 47392 w 3907758"/>
              <a:gd name="connsiteY1-20" fmla="*/ 0 h 4946526"/>
              <a:gd name="connsiteX2-21" fmla="*/ 3478829 w 3907758"/>
              <a:gd name="connsiteY2-22" fmla="*/ 0 h 4946526"/>
              <a:gd name="connsiteX3-23" fmla="*/ 3478829 w 3907758"/>
              <a:gd name="connsiteY3-24" fmla="*/ 4946526 h 4946526"/>
              <a:gd name="connsiteX4-25" fmla="*/ 47392 w 3907758"/>
              <a:gd name="connsiteY4-26" fmla="*/ 4946526 h 4946526"/>
              <a:gd name="connsiteX5-27" fmla="*/ 0 w 3907758"/>
              <a:gd name="connsiteY5-28" fmla="*/ 4899134 h 4946526"/>
              <a:gd name="connsiteX6-29" fmla="*/ 0 w 3907758"/>
              <a:gd name="connsiteY6-30" fmla="*/ 47392 h 4946526"/>
              <a:gd name="connsiteX0-31" fmla="*/ 0 w 3478829"/>
              <a:gd name="connsiteY0-32" fmla="*/ 47392 h 4946526"/>
              <a:gd name="connsiteX1-33" fmla="*/ 47392 w 3478829"/>
              <a:gd name="connsiteY1-34" fmla="*/ 0 h 4946526"/>
              <a:gd name="connsiteX2-35" fmla="*/ 3478829 w 3478829"/>
              <a:gd name="connsiteY2-36" fmla="*/ 0 h 4946526"/>
              <a:gd name="connsiteX3-37" fmla="*/ 3478829 w 3478829"/>
              <a:gd name="connsiteY3-38" fmla="*/ 4946526 h 4946526"/>
              <a:gd name="connsiteX4-39" fmla="*/ 47392 w 3478829"/>
              <a:gd name="connsiteY4-40" fmla="*/ 4946526 h 4946526"/>
              <a:gd name="connsiteX5-41" fmla="*/ 0 w 3478829"/>
              <a:gd name="connsiteY5-42" fmla="*/ 4899134 h 4946526"/>
              <a:gd name="connsiteX6-43" fmla="*/ 0 w 3478829"/>
              <a:gd name="connsiteY6-44" fmla="*/ 47392 h 494652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478829" h="4946526">
                <a:moveTo>
                  <a:pt x="0" y="47392"/>
                </a:moveTo>
                <a:cubicBezTo>
                  <a:pt x="0" y="21218"/>
                  <a:pt x="21218" y="0"/>
                  <a:pt x="47392" y="0"/>
                </a:cubicBezTo>
                <a:lnTo>
                  <a:pt x="3478829" y="0"/>
                </a:lnTo>
                <a:lnTo>
                  <a:pt x="3478829" y="4946526"/>
                </a:lnTo>
                <a:lnTo>
                  <a:pt x="47392" y="4946526"/>
                </a:lnTo>
                <a:cubicBezTo>
                  <a:pt x="21218" y="4946526"/>
                  <a:pt x="0" y="4925308"/>
                  <a:pt x="0" y="4899134"/>
                </a:cubicBezTo>
                <a:lnTo>
                  <a:pt x="0" y="47392"/>
                </a:lnTo>
                <a:close/>
              </a:path>
            </a:pathLst>
          </a:cu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53749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Lst>
  </p:timing>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8" name="Picture Placeholder 2"/>
          <p:cNvSpPr>
            <a:spLocks noGrp="1"/>
          </p:cNvSpPr>
          <p:nvPr>
            <p:ph type="pic" sz="quarter" idx="10" hasCustomPrompt="1"/>
          </p:nvPr>
        </p:nvSpPr>
        <p:spPr>
          <a:xfrm>
            <a:off x="5876695" y="436292"/>
            <a:ext cx="2804531" cy="1371600"/>
          </a:xfrm>
          <a:custGeom>
            <a:avLst/>
            <a:gdLst>
              <a:gd name="connsiteX0" fmla="*/ 0 w 3526221"/>
              <a:gd name="connsiteY0" fmla="*/ 47392 h 4946526"/>
              <a:gd name="connsiteX1" fmla="*/ 47392 w 3526221"/>
              <a:gd name="connsiteY1" fmla="*/ 0 h 4946526"/>
              <a:gd name="connsiteX2" fmla="*/ 3478829 w 3526221"/>
              <a:gd name="connsiteY2" fmla="*/ 0 h 4946526"/>
              <a:gd name="connsiteX3" fmla="*/ 3526221 w 3526221"/>
              <a:gd name="connsiteY3" fmla="*/ 47392 h 4946526"/>
              <a:gd name="connsiteX4" fmla="*/ 3526221 w 3526221"/>
              <a:gd name="connsiteY4" fmla="*/ 4899134 h 4946526"/>
              <a:gd name="connsiteX5" fmla="*/ 3478829 w 3526221"/>
              <a:gd name="connsiteY5" fmla="*/ 4946526 h 4946526"/>
              <a:gd name="connsiteX6" fmla="*/ 47392 w 3526221"/>
              <a:gd name="connsiteY6" fmla="*/ 4946526 h 4946526"/>
              <a:gd name="connsiteX7" fmla="*/ 0 w 3526221"/>
              <a:gd name="connsiteY7" fmla="*/ 4899134 h 4946526"/>
              <a:gd name="connsiteX8" fmla="*/ 0 w 3526221"/>
              <a:gd name="connsiteY8" fmla="*/ 47392 h 4946526"/>
              <a:gd name="connsiteX0-1" fmla="*/ 0 w 3749408"/>
              <a:gd name="connsiteY0-2" fmla="*/ 47392 h 4946526"/>
              <a:gd name="connsiteX1-3" fmla="*/ 47392 w 3749408"/>
              <a:gd name="connsiteY1-4" fmla="*/ 0 h 4946526"/>
              <a:gd name="connsiteX2-5" fmla="*/ 3478829 w 3749408"/>
              <a:gd name="connsiteY2-6" fmla="*/ 0 h 4946526"/>
              <a:gd name="connsiteX3-7" fmla="*/ 3526221 w 3749408"/>
              <a:gd name="connsiteY3-8" fmla="*/ 4899134 h 4946526"/>
              <a:gd name="connsiteX4-9" fmla="*/ 3478829 w 3749408"/>
              <a:gd name="connsiteY4-10" fmla="*/ 4946526 h 4946526"/>
              <a:gd name="connsiteX5-11" fmla="*/ 47392 w 3749408"/>
              <a:gd name="connsiteY5-12" fmla="*/ 4946526 h 4946526"/>
              <a:gd name="connsiteX6-13" fmla="*/ 0 w 3749408"/>
              <a:gd name="connsiteY6-14" fmla="*/ 4899134 h 4946526"/>
              <a:gd name="connsiteX7-15" fmla="*/ 0 w 3749408"/>
              <a:gd name="connsiteY7-16" fmla="*/ 47392 h 4946526"/>
              <a:gd name="connsiteX0-17" fmla="*/ 0 w 3907758"/>
              <a:gd name="connsiteY0-18" fmla="*/ 47392 h 4946526"/>
              <a:gd name="connsiteX1-19" fmla="*/ 47392 w 3907758"/>
              <a:gd name="connsiteY1-20" fmla="*/ 0 h 4946526"/>
              <a:gd name="connsiteX2-21" fmla="*/ 3478829 w 3907758"/>
              <a:gd name="connsiteY2-22" fmla="*/ 0 h 4946526"/>
              <a:gd name="connsiteX3-23" fmla="*/ 3478829 w 3907758"/>
              <a:gd name="connsiteY3-24" fmla="*/ 4946526 h 4946526"/>
              <a:gd name="connsiteX4-25" fmla="*/ 47392 w 3907758"/>
              <a:gd name="connsiteY4-26" fmla="*/ 4946526 h 4946526"/>
              <a:gd name="connsiteX5-27" fmla="*/ 0 w 3907758"/>
              <a:gd name="connsiteY5-28" fmla="*/ 4899134 h 4946526"/>
              <a:gd name="connsiteX6-29" fmla="*/ 0 w 3907758"/>
              <a:gd name="connsiteY6-30" fmla="*/ 47392 h 4946526"/>
              <a:gd name="connsiteX0-31" fmla="*/ 0 w 3478829"/>
              <a:gd name="connsiteY0-32" fmla="*/ 47392 h 4946526"/>
              <a:gd name="connsiteX1-33" fmla="*/ 47392 w 3478829"/>
              <a:gd name="connsiteY1-34" fmla="*/ 0 h 4946526"/>
              <a:gd name="connsiteX2-35" fmla="*/ 3478829 w 3478829"/>
              <a:gd name="connsiteY2-36" fmla="*/ 0 h 4946526"/>
              <a:gd name="connsiteX3-37" fmla="*/ 3478829 w 3478829"/>
              <a:gd name="connsiteY3-38" fmla="*/ 4946526 h 4946526"/>
              <a:gd name="connsiteX4-39" fmla="*/ 47392 w 3478829"/>
              <a:gd name="connsiteY4-40" fmla="*/ 4946526 h 4946526"/>
              <a:gd name="connsiteX5-41" fmla="*/ 0 w 3478829"/>
              <a:gd name="connsiteY5-42" fmla="*/ 4899134 h 4946526"/>
              <a:gd name="connsiteX6-43" fmla="*/ 0 w 3478829"/>
              <a:gd name="connsiteY6-44" fmla="*/ 47392 h 494652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478829" h="4946526">
                <a:moveTo>
                  <a:pt x="0" y="47392"/>
                </a:moveTo>
                <a:cubicBezTo>
                  <a:pt x="0" y="21218"/>
                  <a:pt x="21218" y="0"/>
                  <a:pt x="47392" y="0"/>
                </a:cubicBezTo>
                <a:lnTo>
                  <a:pt x="3478829" y="0"/>
                </a:lnTo>
                <a:lnTo>
                  <a:pt x="3478829" y="4946526"/>
                </a:lnTo>
                <a:lnTo>
                  <a:pt x="47392" y="4946526"/>
                </a:lnTo>
                <a:cubicBezTo>
                  <a:pt x="21218" y="4946526"/>
                  <a:pt x="0" y="4925308"/>
                  <a:pt x="0" y="4899134"/>
                </a:cubicBezTo>
                <a:lnTo>
                  <a:pt x="0" y="47392"/>
                </a:lnTo>
                <a:close/>
              </a:path>
            </a:pathLst>
          </a:cu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0" name="Picture Placeholder 2"/>
          <p:cNvSpPr>
            <a:spLocks noGrp="1"/>
          </p:cNvSpPr>
          <p:nvPr>
            <p:ph type="pic" sz="quarter" idx="11" hasCustomPrompt="1"/>
          </p:nvPr>
        </p:nvSpPr>
        <p:spPr>
          <a:xfrm>
            <a:off x="2966226" y="1885950"/>
            <a:ext cx="4265342" cy="1371600"/>
          </a:xfrm>
          <a:custGeom>
            <a:avLst/>
            <a:gdLst>
              <a:gd name="connsiteX0" fmla="*/ 0 w 3526221"/>
              <a:gd name="connsiteY0" fmla="*/ 47392 h 4946526"/>
              <a:gd name="connsiteX1" fmla="*/ 47392 w 3526221"/>
              <a:gd name="connsiteY1" fmla="*/ 0 h 4946526"/>
              <a:gd name="connsiteX2" fmla="*/ 3478829 w 3526221"/>
              <a:gd name="connsiteY2" fmla="*/ 0 h 4946526"/>
              <a:gd name="connsiteX3" fmla="*/ 3526221 w 3526221"/>
              <a:gd name="connsiteY3" fmla="*/ 47392 h 4946526"/>
              <a:gd name="connsiteX4" fmla="*/ 3526221 w 3526221"/>
              <a:gd name="connsiteY4" fmla="*/ 4899134 h 4946526"/>
              <a:gd name="connsiteX5" fmla="*/ 3478829 w 3526221"/>
              <a:gd name="connsiteY5" fmla="*/ 4946526 h 4946526"/>
              <a:gd name="connsiteX6" fmla="*/ 47392 w 3526221"/>
              <a:gd name="connsiteY6" fmla="*/ 4946526 h 4946526"/>
              <a:gd name="connsiteX7" fmla="*/ 0 w 3526221"/>
              <a:gd name="connsiteY7" fmla="*/ 4899134 h 4946526"/>
              <a:gd name="connsiteX8" fmla="*/ 0 w 3526221"/>
              <a:gd name="connsiteY8" fmla="*/ 47392 h 4946526"/>
              <a:gd name="connsiteX0-1" fmla="*/ 0 w 3749408"/>
              <a:gd name="connsiteY0-2" fmla="*/ 47392 h 4946526"/>
              <a:gd name="connsiteX1-3" fmla="*/ 47392 w 3749408"/>
              <a:gd name="connsiteY1-4" fmla="*/ 0 h 4946526"/>
              <a:gd name="connsiteX2-5" fmla="*/ 3478829 w 3749408"/>
              <a:gd name="connsiteY2-6" fmla="*/ 0 h 4946526"/>
              <a:gd name="connsiteX3-7" fmla="*/ 3526221 w 3749408"/>
              <a:gd name="connsiteY3-8" fmla="*/ 4899134 h 4946526"/>
              <a:gd name="connsiteX4-9" fmla="*/ 3478829 w 3749408"/>
              <a:gd name="connsiteY4-10" fmla="*/ 4946526 h 4946526"/>
              <a:gd name="connsiteX5-11" fmla="*/ 47392 w 3749408"/>
              <a:gd name="connsiteY5-12" fmla="*/ 4946526 h 4946526"/>
              <a:gd name="connsiteX6-13" fmla="*/ 0 w 3749408"/>
              <a:gd name="connsiteY6-14" fmla="*/ 4899134 h 4946526"/>
              <a:gd name="connsiteX7-15" fmla="*/ 0 w 3749408"/>
              <a:gd name="connsiteY7-16" fmla="*/ 47392 h 4946526"/>
              <a:gd name="connsiteX0-17" fmla="*/ 0 w 3907758"/>
              <a:gd name="connsiteY0-18" fmla="*/ 47392 h 4946526"/>
              <a:gd name="connsiteX1-19" fmla="*/ 47392 w 3907758"/>
              <a:gd name="connsiteY1-20" fmla="*/ 0 h 4946526"/>
              <a:gd name="connsiteX2-21" fmla="*/ 3478829 w 3907758"/>
              <a:gd name="connsiteY2-22" fmla="*/ 0 h 4946526"/>
              <a:gd name="connsiteX3-23" fmla="*/ 3478829 w 3907758"/>
              <a:gd name="connsiteY3-24" fmla="*/ 4946526 h 4946526"/>
              <a:gd name="connsiteX4-25" fmla="*/ 47392 w 3907758"/>
              <a:gd name="connsiteY4-26" fmla="*/ 4946526 h 4946526"/>
              <a:gd name="connsiteX5-27" fmla="*/ 0 w 3907758"/>
              <a:gd name="connsiteY5-28" fmla="*/ 4899134 h 4946526"/>
              <a:gd name="connsiteX6-29" fmla="*/ 0 w 3907758"/>
              <a:gd name="connsiteY6-30" fmla="*/ 47392 h 4946526"/>
              <a:gd name="connsiteX0-31" fmla="*/ 0 w 3478829"/>
              <a:gd name="connsiteY0-32" fmla="*/ 47392 h 4946526"/>
              <a:gd name="connsiteX1-33" fmla="*/ 47392 w 3478829"/>
              <a:gd name="connsiteY1-34" fmla="*/ 0 h 4946526"/>
              <a:gd name="connsiteX2-35" fmla="*/ 3478829 w 3478829"/>
              <a:gd name="connsiteY2-36" fmla="*/ 0 h 4946526"/>
              <a:gd name="connsiteX3-37" fmla="*/ 3478829 w 3478829"/>
              <a:gd name="connsiteY3-38" fmla="*/ 4946526 h 4946526"/>
              <a:gd name="connsiteX4-39" fmla="*/ 47392 w 3478829"/>
              <a:gd name="connsiteY4-40" fmla="*/ 4946526 h 4946526"/>
              <a:gd name="connsiteX5-41" fmla="*/ 0 w 3478829"/>
              <a:gd name="connsiteY5-42" fmla="*/ 4899134 h 4946526"/>
              <a:gd name="connsiteX6-43" fmla="*/ 0 w 3478829"/>
              <a:gd name="connsiteY6-44" fmla="*/ 47392 h 494652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478829" h="4946526">
                <a:moveTo>
                  <a:pt x="0" y="47392"/>
                </a:moveTo>
                <a:cubicBezTo>
                  <a:pt x="0" y="21218"/>
                  <a:pt x="21218" y="0"/>
                  <a:pt x="47392" y="0"/>
                </a:cubicBezTo>
                <a:lnTo>
                  <a:pt x="3478829" y="0"/>
                </a:lnTo>
                <a:lnTo>
                  <a:pt x="3478829" y="4946526"/>
                </a:lnTo>
                <a:lnTo>
                  <a:pt x="47392" y="4946526"/>
                </a:lnTo>
                <a:cubicBezTo>
                  <a:pt x="21218" y="4946526"/>
                  <a:pt x="0" y="4925308"/>
                  <a:pt x="0" y="4899134"/>
                </a:cubicBezTo>
                <a:lnTo>
                  <a:pt x="0" y="47392"/>
                </a:lnTo>
                <a:close/>
              </a:path>
            </a:pathLst>
          </a:cu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58550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Layout>
</file>

<file path=ppt/slideLayouts/slideLayout63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black">
                    <a:alpha val="10000"/>
                  </a:prstClr>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black">
                  <a:alpha val="10000"/>
                </a:prstClr>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1062128709"/>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2" name="Picture Placeholder 2"/>
          <p:cNvSpPr>
            <a:spLocks noGrp="1"/>
          </p:cNvSpPr>
          <p:nvPr>
            <p:ph type="pic" sz="quarter" idx="10" hasCustomPrompt="1"/>
          </p:nvPr>
        </p:nvSpPr>
        <p:spPr>
          <a:xfrm>
            <a:off x="1821359" y="1045665"/>
            <a:ext cx="893817" cy="893817"/>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95588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8" name="Picture Placeholder 2"/>
          <p:cNvSpPr>
            <a:spLocks noGrp="1"/>
          </p:cNvSpPr>
          <p:nvPr>
            <p:ph type="pic" sz="quarter" idx="10" hasCustomPrompt="1"/>
          </p:nvPr>
        </p:nvSpPr>
        <p:spPr>
          <a:xfrm>
            <a:off x="3412274" y="716803"/>
            <a:ext cx="2609122" cy="3709895"/>
          </a:xfrm>
          <a:custGeom>
            <a:avLst/>
            <a:gdLst>
              <a:gd name="connsiteX0" fmla="*/ 0 w 3526221"/>
              <a:gd name="connsiteY0" fmla="*/ 47392 h 4946526"/>
              <a:gd name="connsiteX1" fmla="*/ 47392 w 3526221"/>
              <a:gd name="connsiteY1" fmla="*/ 0 h 4946526"/>
              <a:gd name="connsiteX2" fmla="*/ 3478829 w 3526221"/>
              <a:gd name="connsiteY2" fmla="*/ 0 h 4946526"/>
              <a:gd name="connsiteX3" fmla="*/ 3526221 w 3526221"/>
              <a:gd name="connsiteY3" fmla="*/ 47392 h 4946526"/>
              <a:gd name="connsiteX4" fmla="*/ 3526221 w 3526221"/>
              <a:gd name="connsiteY4" fmla="*/ 4899134 h 4946526"/>
              <a:gd name="connsiteX5" fmla="*/ 3478829 w 3526221"/>
              <a:gd name="connsiteY5" fmla="*/ 4946526 h 4946526"/>
              <a:gd name="connsiteX6" fmla="*/ 47392 w 3526221"/>
              <a:gd name="connsiteY6" fmla="*/ 4946526 h 4946526"/>
              <a:gd name="connsiteX7" fmla="*/ 0 w 3526221"/>
              <a:gd name="connsiteY7" fmla="*/ 4899134 h 4946526"/>
              <a:gd name="connsiteX8" fmla="*/ 0 w 3526221"/>
              <a:gd name="connsiteY8" fmla="*/ 47392 h 4946526"/>
              <a:gd name="connsiteX0-1" fmla="*/ 0 w 3749408"/>
              <a:gd name="connsiteY0-2" fmla="*/ 47392 h 4946526"/>
              <a:gd name="connsiteX1-3" fmla="*/ 47392 w 3749408"/>
              <a:gd name="connsiteY1-4" fmla="*/ 0 h 4946526"/>
              <a:gd name="connsiteX2-5" fmla="*/ 3478829 w 3749408"/>
              <a:gd name="connsiteY2-6" fmla="*/ 0 h 4946526"/>
              <a:gd name="connsiteX3-7" fmla="*/ 3526221 w 3749408"/>
              <a:gd name="connsiteY3-8" fmla="*/ 4899134 h 4946526"/>
              <a:gd name="connsiteX4-9" fmla="*/ 3478829 w 3749408"/>
              <a:gd name="connsiteY4-10" fmla="*/ 4946526 h 4946526"/>
              <a:gd name="connsiteX5-11" fmla="*/ 47392 w 3749408"/>
              <a:gd name="connsiteY5-12" fmla="*/ 4946526 h 4946526"/>
              <a:gd name="connsiteX6-13" fmla="*/ 0 w 3749408"/>
              <a:gd name="connsiteY6-14" fmla="*/ 4899134 h 4946526"/>
              <a:gd name="connsiteX7-15" fmla="*/ 0 w 3749408"/>
              <a:gd name="connsiteY7-16" fmla="*/ 47392 h 4946526"/>
              <a:gd name="connsiteX0-17" fmla="*/ 0 w 3907758"/>
              <a:gd name="connsiteY0-18" fmla="*/ 47392 h 4946526"/>
              <a:gd name="connsiteX1-19" fmla="*/ 47392 w 3907758"/>
              <a:gd name="connsiteY1-20" fmla="*/ 0 h 4946526"/>
              <a:gd name="connsiteX2-21" fmla="*/ 3478829 w 3907758"/>
              <a:gd name="connsiteY2-22" fmla="*/ 0 h 4946526"/>
              <a:gd name="connsiteX3-23" fmla="*/ 3478829 w 3907758"/>
              <a:gd name="connsiteY3-24" fmla="*/ 4946526 h 4946526"/>
              <a:gd name="connsiteX4-25" fmla="*/ 47392 w 3907758"/>
              <a:gd name="connsiteY4-26" fmla="*/ 4946526 h 4946526"/>
              <a:gd name="connsiteX5-27" fmla="*/ 0 w 3907758"/>
              <a:gd name="connsiteY5-28" fmla="*/ 4899134 h 4946526"/>
              <a:gd name="connsiteX6-29" fmla="*/ 0 w 3907758"/>
              <a:gd name="connsiteY6-30" fmla="*/ 47392 h 4946526"/>
              <a:gd name="connsiteX0-31" fmla="*/ 0 w 3478829"/>
              <a:gd name="connsiteY0-32" fmla="*/ 47392 h 4946526"/>
              <a:gd name="connsiteX1-33" fmla="*/ 47392 w 3478829"/>
              <a:gd name="connsiteY1-34" fmla="*/ 0 h 4946526"/>
              <a:gd name="connsiteX2-35" fmla="*/ 3478829 w 3478829"/>
              <a:gd name="connsiteY2-36" fmla="*/ 0 h 4946526"/>
              <a:gd name="connsiteX3-37" fmla="*/ 3478829 w 3478829"/>
              <a:gd name="connsiteY3-38" fmla="*/ 4946526 h 4946526"/>
              <a:gd name="connsiteX4-39" fmla="*/ 47392 w 3478829"/>
              <a:gd name="connsiteY4-40" fmla="*/ 4946526 h 4946526"/>
              <a:gd name="connsiteX5-41" fmla="*/ 0 w 3478829"/>
              <a:gd name="connsiteY5-42" fmla="*/ 4899134 h 4946526"/>
              <a:gd name="connsiteX6-43" fmla="*/ 0 w 3478829"/>
              <a:gd name="connsiteY6-44" fmla="*/ 47392 h 494652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478829" h="4946526">
                <a:moveTo>
                  <a:pt x="0" y="47392"/>
                </a:moveTo>
                <a:cubicBezTo>
                  <a:pt x="0" y="21218"/>
                  <a:pt x="21218" y="0"/>
                  <a:pt x="47392" y="0"/>
                </a:cubicBezTo>
                <a:lnTo>
                  <a:pt x="3478829" y="0"/>
                </a:lnTo>
                <a:lnTo>
                  <a:pt x="3478829" y="4946526"/>
                </a:lnTo>
                <a:lnTo>
                  <a:pt x="47392" y="4946526"/>
                </a:lnTo>
                <a:cubicBezTo>
                  <a:pt x="21218" y="4946526"/>
                  <a:pt x="0" y="4925308"/>
                  <a:pt x="0" y="4899134"/>
                </a:cubicBezTo>
                <a:lnTo>
                  <a:pt x="0" y="47392"/>
                </a:lnTo>
                <a:close/>
              </a:path>
            </a:pathLst>
          </a:cu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30235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center + icons">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685800" y="387970"/>
            <a:ext cx="7840133" cy="509484"/>
          </a:xfrm>
          <a:prstGeom prst="rect">
            <a:avLst/>
          </a:prstGeom>
        </p:spPr>
        <p:txBody>
          <a:bodyPr lIns="68580" tIns="34290" rIns="68580" bIns="34290">
            <a:normAutofit/>
          </a:bodyPr>
          <a:lstStyle>
            <a:lvl1pPr algn="ctr">
              <a:defRPr sz="3300" cap="all">
                <a:solidFill>
                  <a:schemeClr val="tx1">
                    <a:lumMod val="75000"/>
                    <a:lumOff val="25000"/>
                  </a:schemeClr>
                </a:solidFill>
                <a:latin typeface="Lemon/Milk"/>
                <a:cs typeface="Lemon/Milk"/>
              </a:defRPr>
            </a:lvl1pPr>
          </a:lstStyle>
          <a:p>
            <a:r>
              <a:rPr lang="en-US" dirty="0"/>
              <a:t>title example here</a:t>
            </a:r>
          </a:p>
        </p:txBody>
      </p:sp>
      <p:sp>
        <p:nvSpPr>
          <p:cNvPr id="6" name="Text Placeholder 5"/>
          <p:cNvSpPr>
            <a:spLocks noGrp="1"/>
          </p:cNvSpPr>
          <p:nvPr>
            <p:ph type="body" sz="quarter" idx="10" hasCustomPrompt="1"/>
          </p:nvPr>
        </p:nvSpPr>
        <p:spPr>
          <a:xfrm>
            <a:off x="3547533" y="980191"/>
            <a:ext cx="2048933" cy="213595"/>
          </a:xfrm>
          <a:prstGeom prst="rect">
            <a:avLst/>
          </a:prstGeom>
        </p:spPr>
        <p:txBody>
          <a:bodyPr lIns="68580" tIns="34290" rIns="68580" bIns="34290">
            <a:noAutofit/>
          </a:bodyPr>
          <a:lstStyle>
            <a:lvl1pPr marL="0" indent="0" algn="ctr">
              <a:buNone/>
              <a:defRPr sz="1200" cap="all">
                <a:solidFill>
                  <a:schemeClr val="tx1">
                    <a:alpha val="50000"/>
                  </a:schemeClr>
                </a:solidFill>
                <a:latin typeface="Lato Light"/>
                <a:cs typeface="Lato Light"/>
              </a:defRPr>
            </a:lvl1pPr>
          </a:lstStyle>
          <a:p>
            <a:pPr lvl="0"/>
            <a:r>
              <a:rPr lang="en-US" dirty="0" err="1"/>
              <a:t>Subitle</a:t>
            </a:r>
            <a:r>
              <a:rPr lang="en-US" dirty="0"/>
              <a:t> Example here</a:t>
            </a:r>
          </a:p>
        </p:txBody>
      </p:sp>
      <p:cxnSp>
        <p:nvCxnSpPr>
          <p:cNvPr id="8" name="Straight Connector 7"/>
          <p:cNvCxnSpPr/>
          <p:nvPr userDrawn="1"/>
        </p:nvCxnSpPr>
        <p:spPr>
          <a:xfrm>
            <a:off x="3530598" y="931321"/>
            <a:ext cx="2074333"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5" name="Text Placeholder 7"/>
          <p:cNvSpPr>
            <a:spLocks noGrp="1"/>
          </p:cNvSpPr>
          <p:nvPr>
            <p:ph type="body" sz="quarter" idx="75" hasCustomPrompt="1"/>
          </p:nvPr>
        </p:nvSpPr>
        <p:spPr>
          <a:xfrm>
            <a:off x="5943248" y="1609288"/>
            <a:ext cx="636730" cy="576000"/>
          </a:xfrm>
          <a:prstGeom prst="rect">
            <a:avLst/>
          </a:prstGeom>
        </p:spPr>
        <p:txBody>
          <a:bodyPr vert="horz" lIns="0" tIns="103884" rIns="0" bIns="103884" anchor="ctr"/>
          <a:lstStyle>
            <a:lvl1pPr marL="0" indent="0" algn="ctr">
              <a:lnSpc>
                <a:spcPct val="100000"/>
              </a:lnSpc>
              <a:spcBef>
                <a:spcPts val="0"/>
              </a:spcBef>
              <a:buNone/>
              <a:defRPr sz="1800" b="1">
                <a:solidFill>
                  <a:schemeClr val="accent2"/>
                </a:solidFill>
                <a:latin typeface="FontAwesome"/>
                <a:cs typeface="FontAwesome"/>
              </a:defRPr>
            </a:lvl1pPr>
          </a:lstStyle>
          <a:p>
            <a:pPr lvl="0"/>
            <a:r>
              <a:rPr lang="es-ES_tradnl" dirty="0" err="1"/>
              <a:t>icon</a:t>
            </a:r>
            <a:endParaRPr lang="es-ES_tradnl" dirty="0"/>
          </a:p>
        </p:txBody>
      </p:sp>
      <p:sp>
        <p:nvSpPr>
          <p:cNvPr id="7" name="Text Placeholder 7"/>
          <p:cNvSpPr>
            <a:spLocks noGrp="1"/>
          </p:cNvSpPr>
          <p:nvPr>
            <p:ph type="body" sz="quarter" idx="76" hasCustomPrompt="1"/>
          </p:nvPr>
        </p:nvSpPr>
        <p:spPr>
          <a:xfrm>
            <a:off x="6590225" y="1615327"/>
            <a:ext cx="2091813" cy="360000"/>
          </a:xfrm>
          <a:prstGeom prst="rect">
            <a:avLst/>
          </a:prstGeom>
        </p:spPr>
        <p:txBody>
          <a:bodyPr vert="horz" lIns="0" tIns="0" rIns="0" bIns="0" anchor="ctr" anchorCtr="0">
            <a:noAutofit/>
          </a:bodyPr>
          <a:lstStyle>
            <a:lvl1pPr marL="0" indent="0" algn="l">
              <a:lnSpc>
                <a:spcPct val="100000"/>
              </a:lnSpc>
              <a:spcBef>
                <a:spcPts val="0"/>
              </a:spcBef>
              <a:buNone/>
              <a:defRPr sz="900" b="1" baseline="0">
                <a:solidFill>
                  <a:schemeClr val="accent2"/>
                </a:solidFill>
                <a:latin typeface="Lato Black"/>
                <a:cs typeface="Lato Black"/>
              </a:defRPr>
            </a:lvl1pPr>
          </a:lstStyle>
          <a:p>
            <a:pPr lvl="0"/>
            <a:r>
              <a:rPr lang="es-ES_tradnl" dirty="0"/>
              <a:t>GRAPHIC DESIGN</a:t>
            </a:r>
          </a:p>
        </p:txBody>
      </p:sp>
      <p:sp>
        <p:nvSpPr>
          <p:cNvPr id="9" name="Text Placeholder 2"/>
          <p:cNvSpPr>
            <a:spLocks noGrp="1"/>
          </p:cNvSpPr>
          <p:nvPr>
            <p:ph type="body" sz="quarter" idx="78" hasCustomPrompt="1"/>
          </p:nvPr>
        </p:nvSpPr>
        <p:spPr>
          <a:xfrm>
            <a:off x="6579979" y="1925465"/>
            <a:ext cx="2102060" cy="496001"/>
          </a:xfrm>
          <a:prstGeom prst="rect">
            <a:avLst/>
          </a:prstGeom>
        </p:spPr>
        <p:txBody>
          <a:bodyPr vert="horz" lIns="0" tIns="0" rIns="0" bIns="0"/>
          <a:lstStyle>
            <a:lvl1pPr marL="0" indent="0" algn="l">
              <a:lnSpc>
                <a:spcPct val="130000"/>
              </a:lnSpc>
              <a:buNone/>
              <a:defRPr sz="9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a:t>
            </a:r>
          </a:p>
        </p:txBody>
      </p:sp>
      <p:sp>
        <p:nvSpPr>
          <p:cNvPr id="10" name="Text Placeholder 7"/>
          <p:cNvSpPr>
            <a:spLocks noGrp="1"/>
          </p:cNvSpPr>
          <p:nvPr>
            <p:ph type="body" sz="quarter" idx="79" hasCustomPrompt="1"/>
          </p:nvPr>
        </p:nvSpPr>
        <p:spPr>
          <a:xfrm>
            <a:off x="2582352" y="1609288"/>
            <a:ext cx="636730" cy="576000"/>
          </a:xfrm>
          <a:prstGeom prst="rect">
            <a:avLst/>
          </a:prstGeom>
        </p:spPr>
        <p:txBody>
          <a:bodyPr vert="horz" lIns="0" tIns="103884" rIns="0" bIns="103884" anchor="ctr"/>
          <a:lstStyle>
            <a:lvl1pPr marL="0" indent="0" algn="ctr">
              <a:lnSpc>
                <a:spcPct val="100000"/>
              </a:lnSpc>
              <a:spcBef>
                <a:spcPts val="0"/>
              </a:spcBef>
              <a:buNone/>
              <a:defRPr sz="1800" b="1">
                <a:solidFill>
                  <a:schemeClr val="accent1"/>
                </a:solidFill>
                <a:latin typeface="FontAwesome"/>
                <a:cs typeface="FontAwesome"/>
              </a:defRPr>
            </a:lvl1pPr>
          </a:lstStyle>
          <a:p>
            <a:pPr lvl="0"/>
            <a:r>
              <a:rPr lang="es-ES_tradnl" dirty="0" err="1"/>
              <a:t>icon</a:t>
            </a:r>
            <a:endParaRPr lang="es-ES_tradnl" dirty="0"/>
          </a:p>
        </p:txBody>
      </p:sp>
      <p:sp>
        <p:nvSpPr>
          <p:cNvPr id="11" name="Text Placeholder 7"/>
          <p:cNvSpPr>
            <a:spLocks noGrp="1"/>
          </p:cNvSpPr>
          <p:nvPr>
            <p:ph type="body" sz="quarter" idx="80" hasCustomPrompt="1"/>
          </p:nvPr>
        </p:nvSpPr>
        <p:spPr>
          <a:xfrm>
            <a:off x="452438" y="1615327"/>
            <a:ext cx="2091813" cy="360000"/>
          </a:xfrm>
          <a:prstGeom prst="rect">
            <a:avLst/>
          </a:prstGeom>
        </p:spPr>
        <p:txBody>
          <a:bodyPr vert="horz" lIns="0" tIns="0" rIns="0" bIns="0" anchor="ctr" anchorCtr="0">
            <a:noAutofit/>
          </a:bodyPr>
          <a:lstStyle>
            <a:lvl1pPr marL="0" indent="0" algn="r">
              <a:lnSpc>
                <a:spcPct val="100000"/>
              </a:lnSpc>
              <a:spcBef>
                <a:spcPts val="0"/>
              </a:spcBef>
              <a:buNone/>
              <a:defRPr sz="900" b="1" baseline="0">
                <a:solidFill>
                  <a:schemeClr val="accent1"/>
                </a:solidFill>
                <a:latin typeface="Lato Black"/>
                <a:cs typeface="Lato Black"/>
              </a:defRPr>
            </a:lvl1pPr>
          </a:lstStyle>
          <a:p>
            <a:pPr lvl="0"/>
            <a:r>
              <a:rPr lang="es-ES_tradnl" dirty="0"/>
              <a:t>GRAPHIC DESIGN</a:t>
            </a:r>
          </a:p>
        </p:txBody>
      </p:sp>
      <p:sp>
        <p:nvSpPr>
          <p:cNvPr id="12" name="Text Placeholder 2"/>
          <p:cNvSpPr>
            <a:spLocks noGrp="1"/>
          </p:cNvSpPr>
          <p:nvPr>
            <p:ph type="body" sz="quarter" idx="81" hasCustomPrompt="1"/>
          </p:nvPr>
        </p:nvSpPr>
        <p:spPr>
          <a:xfrm>
            <a:off x="442192" y="1925465"/>
            <a:ext cx="2102060" cy="496001"/>
          </a:xfrm>
          <a:prstGeom prst="rect">
            <a:avLst/>
          </a:prstGeom>
        </p:spPr>
        <p:txBody>
          <a:bodyPr vert="horz" lIns="0" tIns="0" rIns="0" bIns="0"/>
          <a:lstStyle>
            <a:lvl1pPr marL="0" indent="0" algn="r">
              <a:lnSpc>
                <a:spcPct val="130000"/>
              </a:lnSpc>
              <a:buNone/>
              <a:defRPr sz="9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a:t>
            </a:r>
          </a:p>
        </p:txBody>
      </p:sp>
      <p:sp>
        <p:nvSpPr>
          <p:cNvPr id="13" name="Text Placeholder 7"/>
          <p:cNvSpPr>
            <a:spLocks noGrp="1"/>
          </p:cNvSpPr>
          <p:nvPr>
            <p:ph type="body" sz="quarter" idx="82" hasCustomPrompt="1"/>
          </p:nvPr>
        </p:nvSpPr>
        <p:spPr>
          <a:xfrm>
            <a:off x="5943248" y="2676088"/>
            <a:ext cx="636730" cy="576000"/>
          </a:xfrm>
          <a:prstGeom prst="rect">
            <a:avLst/>
          </a:prstGeom>
        </p:spPr>
        <p:txBody>
          <a:bodyPr vert="horz" lIns="0" tIns="103884" rIns="0" bIns="103884" anchor="ctr"/>
          <a:lstStyle>
            <a:lvl1pPr marL="0" indent="0" algn="ctr">
              <a:lnSpc>
                <a:spcPct val="100000"/>
              </a:lnSpc>
              <a:spcBef>
                <a:spcPts val="0"/>
              </a:spcBef>
              <a:buNone/>
              <a:defRPr sz="1800" b="1">
                <a:solidFill>
                  <a:schemeClr val="accent4"/>
                </a:solidFill>
                <a:latin typeface="FontAwesome"/>
                <a:cs typeface="FontAwesome"/>
              </a:defRPr>
            </a:lvl1pPr>
          </a:lstStyle>
          <a:p>
            <a:pPr lvl="0"/>
            <a:r>
              <a:rPr lang="es-ES_tradnl" dirty="0" err="1"/>
              <a:t>icon</a:t>
            </a:r>
            <a:endParaRPr lang="es-ES_tradnl" dirty="0"/>
          </a:p>
        </p:txBody>
      </p:sp>
      <p:sp>
        <p:nvSpPr>
          <p:cNvPr id="14" name="Text Placeholder 7"/>
          <p:cNvSpPr>
            <a:spLocks noGrp="1"/>
          </p:cNvSpPr>
          <p:nvPr>
            <p:ph type="body" sz="quarter" idx="83" hasCustomPrompt="1"/>
          </p:nvPr>
        </p:nvSpPr>
        <p:spPr>
          <a:xfrm>
            <a:off x="6590225" y="2682127"/>
            <a:ext cx="2091813" cy="360000"/>
          </a:xfrm>
          <a:prstGeom prst="rect">
            <a:avLst/>
          </a:prstGeom>
        </p:spPr>
        <p:txBody>
          <a:bodyPr vert="horz" lIns="0" tIns="0" rIns="0" bIns="0" anchor="ctr" anchorCtr="0">
            <a:noAutofit/>
          </a:bodyPr>
          <a:lstStyle>
            <a:lvl1pPr marL="0" indent="0" algn="l">
              <a:lnSpc>
                <a:spcPct val="100000"/>
              </a:lnSpc>
              <a:spcBef>
                <a:spcPts val="0"/>
              </a:spcBef>
              <a:buNone/>
              <a:defRPr sz="900" b="1" baseline="0">
                <a:solidFill>
                  <a:schemeClr val="accent4"/>
                </a:solidFill>
                <a:latin typeface="Lato Black"/>
                <a:cs typeface="Lato Black"/>
              </a:defRPr>
            </a:lvl1pPr>
          </a:lstStyle>
          <a:p>
            <a:pPr lvl="0"/>
            <a:r>
              <a:rPr lang="es-ES_tradnl" dirty="0"/>
              <a:t>GRAPHIC DESIGN</a:t>
            </a:r>
          </a:p>
        </p:txBody>
      </p:sp>
      <p:sp>
        <p:nvSpPr>
          <p:cNvPr id="15" name="Text Placeholder 2"/>
          <p:cNvSpPr>
            <a:spLocks noGrp="1"/>
          </p:cNvSpPr>
          <p:nvPr>
            <p:ph type="body" sz="quarter" idx="84" hasCustomPrompt="1"/>
          </p:nvPr>
        </p:nvSpPr>
        <p:spPr>
          <a:xfrm>
            <a:off x="6579979" y="2992265"/>
            <a:ext cx="2102060" cy="496001"/>
          </a:xfrm>
          <a:prstGeom prst="rect">
            <a:avLst/>
          </a:prstGeom>
        </p:spPr>
        <p:txBody>
          <a:bodyPr vert="horz" lIns="0" tIns="0" rIns="0" bIns="0"/>
          <a:lstStyle>
            <a:lvl1pPr marL="0" indent="0" algn="l">
              <a:lnSpc>
                <a:spcPct val="130000"/>
              </a:lnSpc>
              <a:buNone/>
              <a:defRPr sz="9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a:t>
            </a:r>
          </a:p>
        </p:txBody>
      </p:sp>
      <p:sp>
        <p:nvSpPr>
          <p:cNvPr id="16" name="Text Placeholder 7"/>
          <p:cNvSpPr>
            <a:spLocks noGrp="1"/>
          </p:cNvSpPr>
          <p:nvPr>
            <p:ph type="body" sz="quarter" idx="85" hasCustomPrompt="1"/>
          </p:nvPr>
        </p:nvSpPr>
        <p:spPr>
          <a:xfrm>
            <a:off x="2582352" y="2676088"/>
            <a:ext cx="636730" cy="576000"/>
          </a:xfrm>
          <a:prstGeom prst="rect">
            <a:avLst/>
          </a:prstGeom>
        </p:spPr>
        <p:txBody>
          <a:bodyPr vert="horz" lIns="0" tIns="103884" rIns="0" bIns="103884" anchor="ctr"/>
          <a:lstStyle>
            <a:lvl1pPr marL="0" indent="0" algn="ctr">
              <a:lnSpc>
                <a:spcPct val="100000"/>
              </a:lnSpc>
              <a:spcBef>
                <a:spcPts val="0"/>
              </a:spcBef>
              <a:buNone/>
              <a:defRPr sz="1800" b="1">
                <a:solidFill>
                  <a:schemeClr val="accent3"/>
                </a:solidFill>
                <a:latin typeface="FontAwesome"/>
                <a:cs typeface="FontAwesome"/>
              </a:defRPr>
            </a:lvl1pPr>
          </a:lstStyle>
          <a:p>
            <a:pPr lvl="0"/>
            <a:r>
              <a:rPr lang="es-ES_tradnl" dirty="0" err="1"/>
              <a:t>icon</a:t>
            </a:r>
            <a:endParaRPr lang="es-ES_tradnl" dirty="0"/>
          </a:p>
        </p:txBody>
      </p:sp>
      <p:sp>
        <p:nvSpPr>
          <p:cNvPr id="17" name="Text Placeholder 7"/>
          <p:cNvSpPr>
            <a:spLocks noGrp="1"/>
          </p:cNvSpPr>
          <p:nvPr>
            <p:ph type="body" sz="quarter" idx="86" hasCustomPrompt="1"/>
          </p:nvPr>
        </p:nvSpPr>
        <p:spPr>
          <a:xfrm>
            <a:off x="452438" y="2682127"/>
            <a:ext cx="2091813" cy="360000"/>
          </a:xfrm>
          <a:prstGeom prst="rect">
            <a:avLst/>
          </a:prstGeom>
        </p:spPr>
        <p:txBody>
          <a:bodyPr vert="horz" lIns="0" tIns="0" rIns="0" bIns="0" anchor="ctr" anchorCtr="0">
            <a:noAutofit/>
          </a:bodyPr>
          <a:lstStyle>
            <a:lvl1pPr marL="0" indent="0" algn="r">
              <a:lnSpc>
                <a:spcPct val="100000"/>
              </a:lnSpc>
              <a:spcBef>
                <a:spcPts val="0"/>
              </a:spcBef>
              <a:buNone/>
              <a:defRPr sz="900" b="1" baseline="0">
                <a:solidFill>
                  <a:schemeClr val="accent3"/>
                </a:solidFill>
                <a:latin typeface="Lato Black"/>
                <a:cs typeface="Lato Black"/>
              </a:defRPr>
            </a:lvl1pPr>
          </a:lstStyle>
          <a:p>
            <a:pPr lvl="0"/>
            <a:r>
              <a:rPr lang="es-ES_tradnl" dirty="0"/>
              <a:t>GRAPHIC DESIGN</a:t>
            </a:r>
          </a:p>
        </p:txBody>
      </p:sp>
      <p:sp>
        <p:nvSpPr>
          <p:cNvPr id="18" name="Text Placeholder 2"/>
          <p:cNvSpPr>
            <a:spLocks noGrp="1"/>
          </p:cNvSpPr>
          <p:nvPr>
            <p:ph type="body" sz="quarter" idx="87" hasCustomPrompt="1"/>
          </p:nvPr>
        </p:nvSpPr>
        <p:spPr>
          <a:xfrm>
            <a:off x="442192" y="2992265"/>
            <a:ext cx="2102060" cy="496001"/>
          </a:xfrm>
          <a:prstGeom prst="rect">
            <a:avLst/>
          </a:prstGeom>
        </p:spPr>
        <p:txBody>
          <a:bodyPr vert="horz" lIns="0" tIns="0" rIns="0" bIns="0"/>
          <a:lstStyle>
            <a:lvl1pPr marL="0" indent="0" algn="r">
              <a:lnSpc>
                <a:spcPct val="130000"/>
              </a:lnSpc>
              <a:buNone/>
              <a:defRPr sz="9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a:t>
            </a:r>
          </a:p>
        </p:txBody>
      </p:sp>
      <p:sp>
        <p:nvSpPr>
          <p:cNvPr id="19" name="Text Placeholder 7"/>
          <p:cNvSpPr>
            <a:spLocks noGrp="1"/>
          </p:cNvSpPr>
          <p:nvPr>
            <p:ph type="body" sz="quarter" idx="88" hasCustomPrompt="1"/>
          </p:nvPr>
        </p:nvSpPr>
        <p:spPr>
          <a:xfrm>
            <a:off x="5943248" y="3742888"/>
            <a:ext cx="636730" cy="576000"/>
          </a:xfrm>
          <a:prstGeom prst="rect">
            <a:avLst/>
          </a:prstGeom>
        </p:spPr>
        <p:txBody>
          <a:bodyPr vert="horz" lIns="0" tIns="103884" rIns="0" bIns="103884" anchor="ctr"/>
          <a:lstStyle>
            <a:lvl1pPr marL="0" indent="0" algn="ctr">
              <a:lnSpc>
                <a:spcPct val="100000"/>
              </a:lnSpc>
              <a:spcBef>
                <a:spcPts val="0"/>
              </a:spcBef>
              <a:buNone/>
              <a:defRPr sz="1800" b="1">
                <a:solidFill>
                  <a:schemeClr val="accent6"/>
                </a:solidFill>
                <a:latin typeface="FontAwesome"/>
                <a:cs typeface="FontAwesome"/>
              </a:defRPr>
            </a:lvl1pPr>
          </a:lstStyle>
          <a:p>
            <a:pPr lvl="0"/>
            <a:r>
              <a:rPr lang="es-ES_tradnl" dirty="0" err="1"/>
              <a:t>icon</a:t>
            </a:r>
            <a:endParaRPr lang="es-ES_tradnl" dirty="0"/>
          </a:p>
        </p:txBody>
      </p:sp>
      <p:sp>
        <p:nvSpPr>
          <p:cNvPr id="20" name="Text Placeholder 7"/>
          <p:cNvSpPr>
            <a:spLocks noGrp="1"/>
          </p:cNvSpPr>
          <p:nvPr>
            <p:ph type="body" sz="quarter" idx="89" hasCustomPrompt="1"/>
          </p:nvPr>
        </p:nvSpPr>
        <p:spPr>
          <a:xfrm>
            <a:off x="6590225" y="3748927"/>
            <a:ext cx="2091813" cy="360000"/>
          </a:xfrm>
          <a:prstGeom prst="rect">
            <a:avLst/>
          </a:prstGeom>
        </p:spPr>
        <p:txBody>
          <a:bodyPr vert="horz" lIns="0" tIns="0" rIns="0" bIns="0" anchor="ctr" anchorCtr="0">
            <a:noAutofit/>
          </a:bodyPr>
          <a:lstStyle>
            <a:lvl1pPr marL="0" indent="0" algn="l">
              <a:lnSpc>
                <a:spcPct val="100000"/>
              </a:lnSpc>
              <a:spcBef>
                <a:spcPts val="0"/>
              </a:spcBef>
              <a:buNone/>
              <a:defRPr sz="900" b="1" baseline="0">
                <a:solidFill>
                  <a:schemeClr val="accent6"/>
                </a:solidFill>
                <a:latin typeface="Lato Black"/>
                <a:cs typeface="Lato Black"/>
              </a:defRPr>
            </a:lvl1pPr>
          </a:lstStyle>
          <a:p>
            <a:pPr lvl="0"/>
            <a:r>
              <a:rPr lang="es-ES_tradnl" dirty="0"/>
              <a:t>GRAPHIC DESIGN</a:t>
            </a:r>
          </a:p>
        </p:txBody>
      </p:sp>
      <p:sp>
        <p:nvSpPr>
          <p:cNvPr id="21" name="Text Placeholder 2"/>
          <p:cNvSpPr>
            <a:spLocks noGrp="1"/>
          </p:cNvSpPr>
          <p:nvPr>
            <p:ph type="body" sz="quarter" idx="90" hasCustomPrompt="1"/>
          </p:nvPr>
        </p:nvSpPr>
        <p:spPr>
          <a:xfrm>
            <a:off x="6579979" y="4059065"/>
            <a:ext cx="2102060" cy="496001"/>
          </a:xfrm>
          <a:prstGeom prst="rect">
            <a:avLst/>
          </a:prstGeom>
        </p:spPr>
        <p:txBody>
          <a:bodyPr vert="horz" lIns="0" tIns="0" rIns="0" bIns="0"/>
          <a:lstStyle>
            <a:lvl1pPr marL="0" indent="0" algn="l">
              <a:lnSpc>
                <a:spcPct val="130000"/>
              </a:lnSpc>
              <a:buNone/>
              <a:defRPr sz="9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a:t>
            </a:r>
          </a:p>
        </p:txBody>
      </p:sp>
      <p:sp>
        <p:nvSpPr>
          <p:cNvPr id="22" name="Text Placeholder 7"/>
          <p:cNvSpPr>
            <a:spLocks noGrp="1"/>
          </p:cNvSpPr>
          <p:nvPr>
            <p:ph type="body" sz="quarter" idx="91" hasCustomPrompt="1"/>
          </p:nvPr>
        </p:nvSpPr>
        <p:spPr>
          <a:xfrm>
            <a:off x="2582352" y="3742888"/>
            <a:ext cx="636730" cy="576000"/>
          </a:xfrm>
          <a:prstGeom prst="rect">
            <a:avLst/>
          </a:prstGeom>
        </p:spPr>
        <p:txBody>
          <a:bodyPr vert="horz" lIns="0" tIns="103884" rIns="0" bIns="103884" anchor="ctr"/>
          <a:lstStyle>
            <a:lvl1pPr marL="0" indent="0" algn="ctr">
              <a:lnSpc>
                <a:spcPct val="100000"/>
              </a:lnSpc>
              <a:spcBef>
                <a:spcPts val="0"/>
              </a:spcBef>
              <a:buNone/>
              <a:defRPr sz="1800" b="1">
                <a:solidFill>
                  <a:schemeClr val="accent5"/>
                </a:solidFill>
                <a:latin typeface="FontAwesome"/>
                <a:cs typeface="FontAwesome"/>
              </a:defRPr>
            </a:lvl1pPr>
          </a:lstStyle>
          <a:p>
            <a:pPr lvl="0"/>
            <a:r>
              <a:rPr lang="es-ES_tradnl" dirty="0" err="1"/>
              <a:t>icon</a:t>
            </a:r>
            <a:endParaRPr lang="es-ES_tradnl" dirty="0"/>
          </a:p>
        </p:txBody>
      </p:sp>
      <p:sp>
        <p:nvSpPr>
          <p:cNvPr id="23" name="Text Placeholder 7"/>
          <p:cNvSpPr>
            <a:spLocks noGrp="1"/>
          </p:cNvSpPr>
          <p:nvPr>
            <p:ph type="body" sz="quarter" idx="92" hasCustomPrompt="1"/>
          </p:nvPr>
        </p:nvSpPr>
        <p:spPr>
          <a:xfrm>
            <a:off x="452438" y="3748927"/>
            <a:ext cx="2091813" cy="360000"/>
          </a:xfrm>
          <a:prstGeom prst="rect">
            <a:avLst/>
          </a:prstGeom>
        </p:spPr>
        <p:txBody>
          <a:bodyPr vert="horz" lIns="0" tIns="0" rIns="0" bIns="0" anchor="ctr" anchorCtr="0">
            <a:noAutofit/>
          </a:bodyPr>
          <a:lstStyle>
            <a:lvl1pPr marL="0" indent="0" algn="r">
              <a:lnSpc>
                <a:spcPct val="100000"/>
              </a:lnSpc>
              <a:spcBef>
                <a:spcPts val="0"/>
              </a:spcBef>
              <a:buNone/>
              <a:defRPr sz="900" b="1" baseline="0">
                <a:solidFill>
                  <a:schemeClr val="accent5"/>
                </a:solidFill>
                <a:latin typeface="Lato Black"/>
                <a:cs typeface="Lato Black"/>
              </a:defRPr>
            </a:lvl1pPr>
          </a:lstStyle>
          <a:p>
            <a:pPr lvl="0"/>
            <a:r>
              <a:rPr lang="es-ES_tradnl" dirty="0"/>
              <a:t>GRAPHIC DESIGN</a:t>
            </a:r>
          </a:p>
        </p:txBody>
      </p:sp>
      <p:sp>
        <p:nvSpPr>
          <p:cNvPr id="24" name="Text Placeholder 2"/>
          <p:cNvSpPr>
            <a:spLocks noGrp="1"/>
          </p:cNvSpPr>
          <p:nvPr>
            <p:ph type="body" sz="quarter" idx="93" hasCustomPrompt="1"/>
          </p:nvPr>
        </p:nvSpPr>
        <p:spPr>
          <a:xfrm>
            <a:off x="442192" y="4059065"/>
            <a:ext cx="2102060" cy="496001"/>
          </a:xfrm>
          <a:prstGeom prst="rect">
            <a:avLst/>
          </a:prstGeom>
        </p:spPr>
        <p:txBody>
          <a:bodyPr vert="horz" lIns="0" tIns="0" rIns="0" bIns="0"/>
          <a:lstStyle>
            <a:lvl1pPr marL="0" indent="0" algn="r">
              <a:lnSpc>
                <a:spcPct val="130000"/>
              </a:lnSpc>
              <a:buNone/>
              <a:defRPr sz="900"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a:t>
            </a:r>
            <a:r>
              <a:rPr lang="en-US" dirty="0" err="1"/>
              <a:t>sectetur</a:t>
            </a:r>
            <a:r>
              <a:rPr lang="en-US" dirty="0"/>
              <a:t> </a:t>
            </a:r>
            <a:r>
              <a:rPr lang="en-US" dirty="0" err="1"/>
              <a:t>adipiscing</a:t>
            </a:r>
            <a:r>
              <a:rPr lang="en-US" dirty="0"/>
              <a:t> </a:t>
            </a:r>
            <a:r>
              <a:rPr lang="en-US" dirty="0" err="1"/>
              <a:t>elit</a:t>
            </a:r>
            <a:r>
              <a:rPr lang="en-US" dirty="0"/>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540" decel="100000" fill="hold"/>
                                        <p:tgtEl>
                                          <p:spTgt spid="4"/>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600"/>
                                        <p:tgtEl>
                                          <p:spTgt spid="6">
                                            <p:txEl>
                                              <p:pRg st="0" end="0"/>
                                            </p:txEl>
                                          </p:spTgt>
                                        </p:tgtEl>
                                      </p:cBhvr>
                                    </p:animEffect>
                                    <p:anim calcmode="lin" valueType="num">
                                      <p:cBhvr>
                                        <p:cTn id="14" dur="6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6">
                                            <p:txEl>
                                              <p:pRg st="0" end="0"/>
                                            </p:txEl>
                                          </p:spTgt>
                                        </p:tgtEl>
                                        <p:attrNameLst>
                                          <p:attrName>ppt_y</p:attrName>
                                        </p:attrNameLst>
                                      </p:cBhvr>
                                      <p:tavLst>
                                        <p:tav tm="0">
                                          <p:val>
                                            <p:strVal val="#ppt_y-.03"/>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p:cTn id="20" dur="3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1" dur="3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2" dur="300"/>
                                        <p:tgtEl>
                                          <p:spTgt spid="5">
                                            <p:txEl>
                                              <p:pRg st="0" end="0"/>
                                            </p:txEl>
                                          </p:spTgt>
                                        </p:tgtEl>
                                      </p:cBhvr>
                                    </p:animEffect>
                                  </p:childTnLst>
                                </p:cTn>
                              </p:par>
                              <p:par>
                                <p:cTn id="23" presetID="2" presetClass="entr" presetSubtype="8" fill="hold" grpId="0" nodeType="withEffect">
                                  <p:stCondLst>
                                    <p:cond delay="10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0" end="0"/>
                                            </p:txEl>
                                          </p:spTgt>
                                        </p:tgtEl>
                                        <p:attrNameLst>
                                          <p:attrName>ppt_y</p:attrName>
                                        </p:attrNameLst>
                                      </p:cBhvr>
                                      <p:tavLst>
                                        <p:tav tm="0">
                                          <p:val>
                                            <p:strVal val="#ppt_y"/>
                                          </p:val>
                                        </p:tav>
                                        <p:tav tm="100000">
                                          <p:val>
                                            <p:strVal val="#ppt_y"/>
                                          </p:val>
                                        </p:tav>
                                      </p:tavLst>
                                    </p:anim>
                                  </p:childTnLst>
                                </p:cTn>
                              </p:par>
                              <p:par>
                                <p:cTn id="27" presetID="10" presetClass="entr" presetSubtype="0" fill="hold" grpId="0" nodeType="withEffect">
                                  <p:stCondLst>
                                    <p:cond delay="80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500"/>
                                        <p:tgtEl>
                                          <p:spTgt spid="9">
                                            <p:txEl>
                                              <p:pRg st="0" end="0"/>
                                            </p:txEl>
                                          </p:spTgt>
                                        </p:tgtEl>
                                      </p:cBhvr>
                                    </p:animEffect>
                                  </p:childTnLst>
                                </p:cTn>
                              </p:par>
                            </p:childTnLst>
                          </p:cTn>
                        </p:par>
                        <p:par>
                          <p:cTn id="30" fill="hold">
                            <p:stCondLst>
                              <p:cond delay="1500"/>
                            </p:stCondLst>
                            <p:childTnLst>
                              <p:par>
                                <p:cTn id="31" presetID="53" presetClass="entr" presetSubtype="16" fill="hold" grpId="0" nodeType="after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 calcmode="lin" valueType="num">
                                      <p:cBhvr>
                                        <p:cTn id="33" dur="3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34" dur="3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35" dur="300"/>
                                        <p:tgtEl>
                                          <p:spTgt spid="10">
                                            <p:txEl>
                                              <p:pRg st="0" end="0"/>
                                            </p:txEl>
                                          </p:spTgt>
                                        </p:tgtEl>
                                      </p:cBhvr>
                                    </p:animEffect>
                                  </p:childTnLst>
                                </p:cTn>
                              </p:par>
                              <p:par>
                                <p:cTn id="36" presetID="2" presetClass="entr" presetSubtype="8" fill="hold" grpId="0" nodeType="withEffect">
                                  <p:stCondLst>
                                    <p:cond delay="100"/>
                                  </p:stCondLst>
                                  <p:childTnLst>
                                    <p:set>
                                      <p:cBhvr>
                                        <p:cTn id="37" dur="1" fill="hold">
                                          <p:stCondLst>
                                            <p:cond delay="0"/>
                                          </p:stCondLst>
                                        </p:cTn>
                                        <p:tgtEl>
                                          <p:spTgt spid="11">
                                            <p:txEl>
                                              <p:pRg st="0" end="0"/>
                                            </p:txEl>
                                          </p:spTgt>
                                        </p:tgtEl>
                                        <p:attrNameLst>
                                          <p:attrName>style.visibility</p:attrName>
                                        </p:attrNameLst>
                                      </p:cBhvr>
                                      <p:to>
                                        <p:strVal val="visible"/>
                                      </p:to>
                                    </p:set>
                                    <p:anim calcmode="lin" valueType="num">
                                      <p:cBhvr additive="base">
                                        <p:cTn id="38"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11">
                                            <p:txEl>
                                              <p:pRg st="0" end="0"/>
                                            </p:txEl>
                                          </p:spTgt>
                                        </p:tgtEl>
                                        <p:attrNameLst>
                                          <p:attrName>ppt_y</p:attrName>
                                        </p:attrNameLst>
                                      </p:cBhvr>
                                      <p:tavLst>
                                        <p:tav tm="0">
                                          <p:val>
                                            <p:strVal val="#ppt_y"/>
                                          </p:val>
                                        </p:tav>
                                        <p:tav tm="100000">
                                          <p:val>
                                            <p:strVal val="#ppt_y"/>
                                          </p:val>
                                        </p:tav>
                                      </p:tavLst>
                                    </p:anim>
                                  </p:childTnLst>
                                </p:cTn>
                              </p:par>
                              <p:par>
                                <p:cTn id="40" presetID="10" presetClass="entr" presetSubtype="0" fill="hold" grpId="0" nodeType="withEffect">
                                  <p:stCondLst>
                                    <p:cond delay="800"/>
                                  </p:stCondLst>
                                  <p:childTnLst>
                                    <p:set>
                                      <p:cBhvr>
                                        <p:cTn id="41" dur="1" fill="hold">
                                          <p:stCondLst>
                                            <p:cond delay="0"/>
                                          </p:stCondLst>
                                        </p:cTn>
                                        <p:tgtEl>
                                          <p:spTgt spid="12">
                                            <p:txEl>
                                              <p:pRg st="0" end="0"/>
                                            </p:txEl>
                                          </p:spTgt>
                                        </p:tgtEl>
                                        <p:attrNameLst>
                                          <p:attrName>style.visibility</p:attrName>
                                        </p:attrNameLst>
                                      </p:cBhvr>
                                      <p:to>
                                        <p:strVal val="visible"/>
                                      </p:to>
                                    </p:set>
                                    <p:animEffect transition="in" filter="fade">
                                      <p:cBhvr>
                                        <p:cTn id="42" dur="500"/>
                                        <p:tgtEl>
                                          <p:spTgt spid="12">
                                            <p:txEl>
                                              <p:pRg st="0" end="0"/>
                                            </p:txEl>
                                          </p:spTgt>
                                        </p:tgtEl>
                                      </p:cBhvr>
                                    </p:animEffect>
                                  </p:childTnLst>
                                </p:cTn>
                              </p:par>
                            </p:childTnLst>
                          </p:cTn>
                        </p:par>
                        <p:par>
                          <p:cTn id="43" fill="hold">
                            <p:stCondLst>
                              <p:cond delay="2000"/>
                            </p:stCondLst>
                            <p:childTnLst>
                              <p:par>
                                <p:cTn id="44" presetID="53" presetClass="entr" presetSubtype="16" fill="hold" grpId="0" nodeType="afterEffect">
                                  <p:stCondLst>
                                    <p:cond delay="0"/>
                                  </p:stCondLst>
                                  <p:childTnLst>
                                    <p:set>
                                      <p:cBhvr>
                                        <p:cTn id="45" dur="1" fill="hold">
                                          <p:stCondLst>
                                            <p:cond delay="0"/>
                                          </p:stCondLst>
                                        </p:cTn>
                                        <p:tgtEl>
                                          <p:spTgt spid="13">
                                            <p:txEl>
                                              <p:pRg st="0" end="0"/>
                                            </p:txEl>
                                          </p:spTgt>
                                        </p:tgtEl>
                                        <p:attrNameLst>
                                          <p:attrName>style.visibility</p:attrName>
                                        </p:attrNameLst>
                                      </p:cBhvr>
                                      <p:to>
                                        <p:strVal val="visible"/>
                                      </p:to>
                                    </p:set>
                                    <p:anim calcmode="lin" valueType="num">
                                      <p:cBhvr>
                                        <p:cTn id="46" dur="3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47" dur="3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48" dur="300"/>
                                        <p:tgtEl>
                                          <p:spTgt spid="13">
                                            <p:txEl>
                                              <p:pRg st="0" end="0"/>
                                            </p:txEl>
                                          </p:spTgt>
                                        </p:tgtEl>
                                      </p:cBhvr>
                                    </p:animEffect>
                                  </p:childTnLst>
                                </p:cTn>
                              </p:par>
                              <p:par>
                                <p:cTn id="49" presetID="2" presetClass="entr" presetSubtype="8" fill="hold" grpId="0" nodeType="withEffect">
                                  <p:stCondLst>
                                    <p:cond delay="100"/>
                                  </p:stCondLst>
                                  <p:childTnLst>
                                    <p:set>
                                      <p:cBhvr>
                                        <p:cTn id="50" dur="1" fill="hold">
                                          <p:stCondLst>
                                            <p:cond delay="0"/>
                                          </p:stCondLst>
                                        </p:cTn>
                                        <p:tgtEl>
                                          <p:spTgt spid="14">
                                            <p:txEl>
                                              <p:pRg st="0" end="0"/>
                                            </p:txEl>
                                          </p:spTgt>
                                        </p:tgtEl>
                                        <p:attrNameLst>
                                          <p:attrName>style.visibility</p:attrName>
                                        </p:attrNameLst>
                                      </p:cBhvr>
                                      <p:to>
                                        <p:strVal val="visible"/>
                                      </p:to>
                                    </p:set>
                                    <p:anim calcmode="lin" valueType="num">
                                      <p:cBhvr additive="base">
                                        <p:cTn id="51"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14">
                                            <p:txEl>
                                              <p:pRg st="0" end="0"/>
                                            </p:txEl>
                                          </p:spTgt>
                                        </p:tgtEl>
                                        <p:attrNameLst>
                                          <p:attrName>ppt_y</p:attrName>
                                        </p:attrNameLst>
                                      </p:cBhvr>
                                      <p:tavLst>
                                        <p:tav tm="0">
                                          <p:val>
                                            <p:strVal val="#ppt_y"/>
                                          </p:val>
                                        </p:tav>
                                        <p:tav tm="100000">
                                          <p:val>
                                            <p:strVal val="#ppt_y"/>
                                          </p:val>
                                        </p:tav>
                                      </p:tavLst>
                                    </p:anim>
                                  </p:childTnLst>
                                </p:cTn>
                              </p:par>
                              <p:par>
                                <p:cTn id="53" presetID="10" presetClass="entr" presetSubtype="0" fill="hold" grpId="0" nodeType="withEffect">
                                  <p:stCondLst>
                                    <p:cond delay="800"/>
                                  </p:stCondLst>
                                  <p:childTnLst>
                                    <p:set>
                                      <p:cBhvr>
                                        <p:cTn id="54" dur="1" fill="hold">
                                          <p:stCondLst>
                                            <p:cond delay="0"/>
                                          </p:stCondLst>
                                        </p:cTn>
                                        <p:tgtEl>
                                          <p:spTgt spid="15">
                                            <p:txEl>
                                              <p:pRg st="0" end="0"/>
                                            </p:txEl>
                                          </p:spTgt>
                                        </p:tgtEl>
                                        <p:attrNameLst>
                                          <p:attrName>style.visibility</p:attrName>
                                        </p:attrNameLst>
                                      </p:cBhvr>
                                      <p:to>
                                        <p:strVal val="visible"/>
                                      </p:to>
                                    </p:set>
                                    <p:animEffect transition="in" filter="fade">
                                      <p:cBhvr>
                                        <p:cTn id="55" dur="500"/>
                                        <p:tgtEl>
                                          <p:spTgt spid="15">
                                            <p:txEl>
                                              <p:pRg st="0" end="0"/>
                                            </p:txEl>
                                          </p:spTgt>
                                        </p:tgtEl>
                                      </p:cBhvr>
                                    </p:animEffect>
                                  </p:childTnLst>
                                </p:cTn>
                              </p:par>
                            </p:childTnLst>
                          </p:cTn>
                        </p:par>
                        <p:par>
                          <p:cTn id="56" fill="hold">
                            <p:stCondLst>
                              <p:cond delay="2500"/>
                            </p:stCondLst>
                            <p:childTnLst>
                              <p:par>
                                <p:cTn id="57" presetID="53" presetClass="entr" presetSubtype="16" fill="hold" grpId="0" nodeType="afterEffect">
                                  <p:stCondLst>
                                    <p:cond delay="0"/>
                                  </p:stCondLst>
                                  <p:childTnLst>
                                    <p:set>
                                      <p:cBhvr>
                                        <p:cTn id="58" dur="1" fill="hold">
                                          <p:stCondLst>
                                            <p:cond delay="0"/>
                                          </p:stCondLst>
                                        </p:cTn>
                                        <p:tgtEl>
                                          <p:spTgt spid="16">
                                            <p:txEl>
                                              <p:pRg st="0" end="0"/>
                                            </p:txEl>
                                          </p:spTgt>
                                        </p:tgtEl>
                                        <p:attrNameLst>
                                          <p:attrName>style.visibility</p:attrName>
                                        </p:attrNameLst>
                                      </p:cBhvr>
                                      <p:to>
                                        <p:strVal val="visible"/>
                                      </p:to>
                                    </p:set>
                                    <p:anim calcmode="lin" valueType="num">
                                      <p:cBhvr>
                                        <p:cTn id="59" dur="3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60" dur="3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61" dur="300"/>
                                        <p:tgtEl>
                                          <p:spTgt spid="16">
                                            <p:txEl>
                                              <p:pRg st="0" end="0"/>
                                            </p:txEl>
                                          </p:spTgt>
                                        </p:tgtEl>
                                      </p:cBhvr>
                                    </p:animEffect>
                                  </p:childTnLst>
                                </p:cTn>
                              </p:par>
                              <p:par>
                                <p:cTn id="62" presetID="2" presetClass="entr" presetSubtype="8" fill="hold" grpId="0" nodeType="withEffect">
                                  <p:stCondLst>
                                    <p:cond delay="100"/>
                                  </p:stCondLst>
                                  <p:childTnLst>
                                    <p:set>
                                      <p:cBhvr>
                                        <p:cTn id="63" dur="1" fill="hold">
                                          <p:stCondLst>
                                            <p:cond delay="0"/>
                                          </p:stCondLst>
                                        </p:cTn>
                                        <p:tgtEl>
                                          <p:spTgt spid="17">
                                            <p:txEl>
                                              <p:pRg st="0" end="0"/>
                                            </p:txEl>
                                          </p:spTgt>
                                        </p:tgtEl>
                                        <p:attrNameLst>
                                          <p:attrName>style.visibility</p:attrName>
                                        </p:attrNameLst>
                                      </p:cBhvr>
                                      <p:to>
                                        <p:strVal val="visible"/>
                                      </p:to>
                                    </p:set>
                                    <p:anim calcmode="lin" valueType="num">
                                      <p:cBhvr additive="base">
                                        <p:cTn id="64"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65" dur="500" fill="hold"/>
                                        <p:tgtEl>
                                          <p:spTgt spid="17">
                                            <p:txEl>
                                              <p:pRg st="0" end="0"/>
                                            </p:txEl>
                                          </p:spTgt>
                                        </p:tgtEl>
                                        <p:attrNameLst>
                                          <p:attrName>ppt_y</p:attrName>
                                        </p:attrNameLst>
                                      </p:cBhvr>
                                      <p:tavLst>
                                        <p:tav tm="0">
                                          <p:val>
                                            <p:strVal val="#ppt_y"/>
                                          </p:val>
                                        </p:tav>
                                        <p:tav tm="100000">
                                          <p:val>
                                            <p:strVal val="#ppt_y"/>
                                          </p:val>
                                        </p:tav>
                                      </p:tavLst>
                                    </p:anim>
                                  </p:childTnLst>
                                </p:cTn>
                              </p:par>
                              <p:par>
                                <p:cTn id="66" presetID="10" presetClass="entr" presetSubtype="0" fill="hold" grpId="0" nodeType="withEffect">
                                  <p:stCondLst>
                                    <p:cond delay="800"/>
                                  </p:stCondLst>
                                  <p:childTnLst>
                                    <p:set>
                                      <p:cBhvr>
                                        <p:cTn id="67" dur="1" fill="hold">
                                          <p:stCondLst>
                                            <p:cond delay="0"/>
                                          </p:stCondLst>
                                        </p:cTn>
                                        <p:tgtEl>
                                          <p:spTgt spid="18">
                                            <p:txEl>
                                              <p:pRg st="0" end="0"/>
                                            </p:txEl>
                                          </p:spTgt>
                                        </p:tgtEl>
                                        <p:attrNameLst>
                                          <p:attrName>style.visibility</p:attrName>
                                        </p:attrNameLst>
                                      </p:cBhvr>
                                      <p:to>
                                        <p:strVal val="visible"/>
                                      </p:to>
                                    </p:set>
                                    <p:animEffect transition="in" filter="fade">
                                      <p:cBhvr>
                                        <p:cTn id="68" dur="500"/>
                                        <p:tgtEl>
                                          <p:spTgt spid="18">
                                            <p:txEl>
                                              <p:pRg st="0" end="0"/>
                                            </p:txEl>
                                          </p:spTgt>
                                        </p:tgtEl>
                                      </p:cBhvr>
                                    </p:animEffect>
                                  </p:childTnLst>
                                </p:cTn>
                              </p:par>
                            </p:childTnLst>
                          </p:cTn>
                        </p:par>
                        <p:par>
                          <p:cTn id="69" fill="hold">
                            <p:stCondLst>
                              <p:cond delay="3000"/>
                            </p:stCondLst>
                            <p:childTnLst>
                              <p:par>
                                <p:cTn id="70" presetID="53" presetClass="entr" presetSubtype="16" fill="hold" grpId="0" nodeType="afterEffect">
                                  <p:stCondLst>
                                    <p:cond delay="0"/>
                                  </p:stCondLst>
                                  <p:childTnLst>
                                    <p:set>
                                      <p:cBhvr>
                                        <p:cTn id="71" dur="1" fill="hold">
                                          <p:stCondLst>
                                            <p:cond delay="0"/>
                                          </p:stCondLst>
                                        </p:cTn>
                                        <p:tgtEl>
                                          <p:spTgt spid="19">
                                            <p:txEl>
                                              <p:pRg st="0" end="0"/>
                                            </p:txEl>
                                          </p:spTgt>
                                        </p:tgtEl>
                                        <p:attrNameLst>
                                          <p:attrName>style.visibility</p:attrName>
                                        </p:attrNameLst>
                                      </p:cBhvr>
                                      <p:to>
                                        <p:strVal val="visible"/>
                                      </p:to>
                                    </p:set>
                                    <p:anim calcmode="lin" valueType="num">
                                      <p:cBhvr>
                                        <p:cTn id="72" dur="3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73" dur="3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74" dur="300"/>
                                        <p:tgtEl>
                                          <p:spTgt spid="19">
                                            <p:txEl>
                                              <p:pRg st="0" end="0"/>
                                            </p:txEl>
                                          </p:spTgt>
                                        </p:tgtEl>
                                      </p:cBhvr>
                                    </p:animEffect>
                                  </p:childTnLst>
                                </p:cTn>
                              </p:par>
                              <p:par>
                                <p:cTn id="75" presetID="2" presetClass="entr" presetSubtype="8" fill="hold" grpId="0" nodeType="withEffect">
                                  <p:stCondLst>
                                    <p:cond delay="100"/>
                                  </p:stCondLst>
                                  <p:childTnLst>
                                    <p:set>
                                      <p:cBhvr>
                                        <p:cTn id="76" dur="1" fill="hold">
                                          <p:stCondLst>
                                            <p:cond delay="0"/>
                                          </p:stCondLst>
                                        </p:cTn>
                                        <p:tgtEl>
                                          <p:spTgt spid="20">
                                            <p:txEl>
                                              <p:pRg st="0" end="0"/>
                                            </p:txEl>
                                          </p:spTgt>
                                        </p:tgtEl>
                                        <p:attrNameLst>
                                          <p:attrName>style.visibility</p:attrName>
                                        </p:attrNameLst>
                                      </p:cBhvr>
                                      <p:to>
                                        <p:strVal val="visible"/>
                                      </p:to>
                                    </p:set>
                                    <p:anim calcmode="lin" valueType="num">
                                      <p:cBhvr additive="base">
                                        <p:cTn id="77" dur="500" fill="hold"/>
                                        <p:tgtEl>
                                          <p:spTgt spid="20">
                                            <p:txEl>
                                              <p:pRg st="0" end="0"/>
                                            </p:txEl>
                                          </p:spTgt>
                                        </p:tgtEl>
                                        <p:attrNameLst>
                                          <p:attrName>ppt_x</p:attrName>
                                        </p:attrNameLst>
                                      </p:cBhvr>
                                      <p:tavLst>
                                        <p:tav tm="0">
                                          <p:val>
                                            <p:strVal val="0-#ppt_w/2"/>
                                          </p:val>
                                        </p:tav>
                                        <p:tav tm="100000">
                                          <p:val>
                                            <p:strVal val="#ppt_x"/>
                                          </p:val>
                                        </p:tav>
                                      </p:tavLst>
                                    </p:anim>
                                    <p:anim calcmode="lin" valueType="num">
                                      <p:cBhvr additive="base">
                                        <p:cTn id="78" dur="500" fill="hold"/>
                                        <p:tgtEl>
                                          <p:spTgt spid="20">
                                            <p:txEl>
                                              <p:pRg st="0" end="0"/>
                                            </p:txEl>
                                          </p:spTgt>
                                        </p:tgtEl>
                                        <p:attrNameLst>
                                          <p:attrName>ppt_y</p:attrName>
                                        </p:attrNameLst>
                                      </p:cBhvr>
                                      <p:tavLst>
                                        <p:tav tm="0">
                                          <p:val>
                                            <p:strVal val="#ppt_y"/>
                                          </p:val>
                                        </p:tav>
                                        <p:tav tm="100000">
                                          <p:val>
                                            <p:strVal val="#ppt_y"/>
                                          </p:val>
                                        </p:tav>
                                      </p:tavLst>
                                    </p:anim>
                                  </p:childTnLst>
                                </p:cTn>
                              </p:par>
                              <p:par>
                                <p:cTn id="79" presetID="10" presetClass="entr" presetSubtype="0" fill="hold" grpId="0" nodeType="withEffect">
                                  <p:stCondLst>
                                    <p:cond delay="800"/>
                                  </p:stCondLst>
                                  <p:childTnLst>
                                    <p:set>
                                      <p:cBhvr>
                                        <p:cTn id="80" dur="1" fill="hold">
                                          <p:stCondLst>
                                            <p:cond delay="0"/>
                                          </p:stCondLst>
                                        </p:cTn>
                                        <p:tgtEl>
                                          <p:spTgt spid="21">
                                            <p:txEl>
                                              <p:pRg st="0" end="0"/>
                                            </p:txEl>
                                          </p:spTgt>
                                        </p:tgtEl>
                                        <p:attrNameLst>
                                          <p:attrName>style.visibility</p:attrName>
                                        </p:attrNameLst>
                                      </p:cBhvr>
                                      <p:to>
                                        <p:strVal val="visible"/>
                                      </p:to>
                                    </p:set>
                                    <p:animEffect transition="in" filter="fade">
                                      <p:cBhvr>
                                        <p:cTn id="81" dur="500"/>
                                        <p:tgtEl>
                                          <p:spTgt spid="21">
                                            <p:txEl>
                                              <p:pRg st="0" end="0"/>
                                            </p:txEl>
                                          </p:spTgt>
                                        </p:tgtEl>
                                      </p:cBhvr>
                                    </p:animEffect>
                                  </p:childTnLst>
                                </p:cTn>
                              </p:par>
                            </p:childTnLst>
                          </p:cTn>
                        </p:par>
                        <p:par>
                          <p:cTn id="82" fill="hold">
                            <p:stCondLst>
                              <p:cond delay="3500"/>
                            </p:stCondLst>
                            <p:childTnLst>
                              <p:par>
                                <p:cTn id="83" presetID="53" presetClass="entr" presetSubtype="16" fill="hold" grpId="0" nodeType="afterEffect">
                                  <p:stCondLst>
                                    <p:cond delay="0"/>
                                  </p:stCondLst>
                                  <p:childTnLst>
                                    <p:set>
                                      <p:cBhvr>
                                        <p:cTn id="84" dur="1" fill="hold">
                                          <p:stCondLst>
                                            <p:cond delay="0"/>
                                          </p:stCondLst>
                                        </p:cTn>
                                        <p:tgtEl>
                                          <p:spTgt spid="22">
                                            <p:txEl>
                                              <p:pRg st="0" end="0"/>
                                            </p:txEl>
                                          </p:spTgt>
                                        </p:tgtEl>
                                        <p:attrNameLst>
                                          <p:attrName>style.visibility</p:attrName>
                                        </p:attrNameLst>
                                      </p:cBhvr>
                                      <p:to>
                                        <p:strVal val="visible"/>
                                      </p:to>
                                    </p:set>
                                    <p:anim calcmode="lin" valueType="num">
                                      <p:cBhvr>
                                        <p:cTn id="85" dur="3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86" dur="3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87" dur="300"/>
                                        <p:tgtEl>
                                          <p:spTgt spid="22">
                                            <p:txEl>
                                              <p:pRg st="0" end="0"/>
                                            </p:txEl>
                                          </p:spTgt>
                                        </p:tgtEl>
                                      </p:cBhvr>
                                    </p:animEffect>
                                  </p:childTnLst>
                                </p:cTn>
                              </p:par>
                              <p:par>
                                <p:cTn id="88" presetID="2" presetClass="entr" presetSubtype="8" fill="hold" grpId="0" nodeType="withEffect">
                                  <p:stCondLst>
                                    <p:cond delay="100"/>
                                  </p:stCondLst>
                                  <p:childTnLst>
                                    <p:set>
                                      <p:cBhvr>
                                        <p:cTn id="89" dur="1" fill="hold">
                                          <p:stCondLst>
                                            <p:cond delay="0"/>
                                          </p:stCondLst>
                                        </p:cTn>
                                        <p:tgtEl>
                                          <p:spTgt spid="23">
                                            <p:txEl>
                                              <p:pRg st="0" end="0"/>
                                            </p:txEl>
                                          </p:spTgt>
                                        </p:tgtEl>
                                        <p:attrNameLst>
                                          <p:attrName>style.visibility</p:attrName>
                                        </p:attrNameLst>
                                      </p:cBhvr>
                                      <p:to>
                                        <p:strVal val="visible"/>
                                      </p:to>
                                    </p:set>
                                    <p:anim calcmode="lin" valueType="num">
                                      <p:cBhvr additive="base">
                                        <p:cTn id="90" dur="500" fill="hold"/>
                                        <p:tgtEl>
                                          <p:spTgt spid="23">
                                            <p:txEl>
                                              <p:pRg st="0" end="0"/>
                                            </p:txEl>
                                          </p:spTgt>
                                        </p:tgtEl>
                                        <p:attrNameLst>
                                          <p:attrName>ppt_x</p:attrName>
                                        </p:attrNameLst>
                                      </p:cBhvr>
                                      <p:tavLst>
                                        <p:tav tm="0">
                                          <p:val>
                                            <p:strVal val="0-#ppt_w/2"/>
                                          </p:val>
                                        </p:tav>
                                        <p:tav tm="100000">
                                          <p:val>
                                            <p:strVal val="#ppt_x"/>
                                          </p:val>
                                        </p:tav>
                                      </p:tavLst>
                                    </p:anim>
                                    <p:anim calcmode="lin" valueType="num">
                                      <p:cBhvr additive="base">
                                        <p:cTn id="91" dur="500" fill="hold"/>
                                        <p:tgtEl>
                                          <p:spTgt spid="23">
                                            <p:txEl>
                                              <p:pRg st="0" end="0"/>
                                            </p:txEl>
                                          </p:spTgt>
                                        </p:tgtEl>
                                        <p:attrNameLst>
                                          <p:attrName>ppt_y</p:attrName>
                                        </p:attrNameLst>
                                      </p:cBhvr>
                                      <p:tavLst>
                                        <p:tav tm="0">
                                          <p:val>
                                            <p:strVal val="#ppt_y"/>
                                          </p:val>
                                        </p:tav>
                                        <p:tav tm="100000">
                                          <p:val>
                                            <p:strVal val="#ppt_y"/>
                                          </p:val>
                                        </p:tav>
                                      </p:tavLst>
                                    </p:anim>
                                  </p:childTnLst>
                                </p:cTn>
                              </p:par>
                              <p:par>
                                <p:cTn id="92" presetID="10" presetClass="entr" presetSubtype="0" fill="hold" grpId="0" nodeType="withEffect">
                                  <p:stCondLst>
                                    <p:cond delay="800"/>
                                  </p:stCondLst>
                                  <p:childTnLst>
                                    <p:set>
                                      <p:cBhvr>
                                        <p:cTn id="93" dur="1" fill="hold">
                                          <p:stCondLst>
                                            <p:cond delay="0"/>
                                          </p:stCondLst>
                                        </p:cTn>
                                        <p:tgtEl>
                                          <p:spTgt spid="24">
                                            <p:txEl>
                                              <p:pRg st="0" end="0"/>
                                            </p:txEl>
                                          </p:spTgt>
                                        </p:tgtEl>
                                        <p:attrNameLst>
                                          <p:attrName>style.visibility</p:attrName>
                                        </p:attrNameLst>
                                      </p:cBhvr>
                                      <p:to>
                                        <p:strVal val="visible"/>
                                      </p:to>
                                    </p:set>
                                    <p:animEffect transition="in" filter="fade">
                                      <p:cBhvr>
                                        <p:cTn id="94"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37" presetClass="entr" presetSubtype="0" fill="hold" nodeType="withEffect">
                  <p:stCondLst>
                    <p:cond delay="300"/>
                  </p:stCondLst>
                  <p:childTnLst>
                    <p:set>
                      <p:cBhvr>
                        <p:cTn dur="1" fill="hold">
                          <p:stCondLst>
                            <p:cond delay="0"/>
                          </p:stCondLst>
                        </p:cTn>
                        <p:tgtEl>
                          <p:spTgt spid="6"/>
                        </p:tgtEl>
                        <p:attrNameLst>
                          <p:attrName>style.visibility</p:attrName>
                        </p:attrNameLst>
                      </p:cBhvr>
                      <p:to>
                        <p:strVal val="visible"/>
                      </p:to>
                    </p:set>
                    <p:animEffect transition="in" filter="fade">
                      <p:cBhvr>
                        <p:cTn dur="600"/>
                        <p:tgtEl>
                          <p:spTgt spid="6"/>
                        </p:tgtEl>
                      </p:cBhvr>
                    </p:animEffect>
                    <p:anim calcmode="lin" valueType="num">
                      <p:cBhvr>
                        <p:cTn dur="600" fill="hold"/>
                        <p:tgtEl>
                          <p:spTgt spid="6"/>
                        </p:tgtEl>
                        <p:attrNameLst>
                          <p:attrName>ppt_x</p:attrName>
                        </p:attrNameLst>
                      </p:cBhvr>
                      <p:tavLst>
                        <p:tav tm="0">
                          <p:val>
                            <p:strVal val="#ppt_x"/>
                          </p:val>
                        </p:tav>
                        <p:tav tm="100000">
                          <p:val>
                            <p:strVal val="#ppt_x"/>
                          </p:val>
                        </p:tav>
                      </p:tavLst>
                    </p:anim>
                    <p:anim calcmode="lin" valueType="num">
                      <p:cBhvr>
                        <p:cTn dur="540" decel="100000" fill="hold"/>
                        <p:tgtEl>
                          <p:spTgt spid="6"/>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6"/>
                        </p:tgtEl>
                        <p:attrNameLst>
                          <p:attrName>ppt_y</p:attrName>
                        </p:attrNameLst>
                      </p:cBhvr>
                      <p:tavLst>
                        <p:tav tm="0">
                          <p:val>
                            <p:strVal val="#ppt_y-.03"/>
                          </p:val>
                        </p:tav>
                        <p:tav tm="100000">
                          <p:val>
                            <p:strVal val="#ppt_y"/>
                          </p:val>
                        </p:tav>
                      </p:tavLst>
                    </p:anim>
                  </p:childTnLst>
                </p:cTn>
              </p:par>
            </p:tnLst>
          </p:tmpl>
        </p:tmplLst>
      </p:bldP>
      <p:bldP spid="5" grpId="0" build="p">
        <p:tmplLst>
          <p:tmpl lvl="1">
            <p:tnLst>
              <p:par>
                <p:cTn presetID="53" presetClass="entr" presetSubtype="16"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300" fill="hold"/>
                        <p:tgtEl>
                          <p:spTgt spid="5"/>
                        </p:tgtEl>
                        <p:attrNameLst>
                          <p:attrName>ppt_w</p:attrName>
                        </p:attrNameLst>
                      </p:cBhvr>
                      <p:tavLst>
                        <p:tav tm="0">
                          <p:val>
                            <p:fltVal val="0"/>
                          </p:val>
                        </p:tav>
                        <p:tav tm="100000">
                          <p:val>
                            <p:strVal val="#ppt_w"/>
                          </p:val>
                        </p:tav>
                      </p:tavLst>
                    </p:anim>
                    <p:anim calcmode="lin" valueType="num">
                      <p:cBhvr>
                        <p:cTn dur="300" fill="hold"/>
                        <p:tgtEl>
                          <p:spTgt spid="5"/>
                        </p:tgtEl>
                        <p:attrNameLst>
                          <p:attrName>ppt_h</p:attrName>
                        </p:attrNameLst>
                      </p:cBhvr>
                      <p:tavLst>
                        <p:tav tm="0">
                          <p:val>
                            <p:fltVal val="0"/>
                          </p:val>
                        </p:tav>
                        <p:tav tm="100000">
                          <p:val>
                            <p:strVal val="#ppt_h"/>
                          </p:val>
                        </p:tav>
                      </p:tavLst>
                    </p:anim>
                    <p:animEffect transition="in" filter="fade">
                      <p:cBhvr>
                        <p:cTn dur="300"/>
                        <p:tgtEl>
                          <p:spTgt spid="5"/>
                        </p:tgtEl>
                      </p:cBhvr>
                    </p:animEffect>
                  </p:childTnLst>
                </p:cTn>
              </p:par>
            </p:tnLst>
          </p:tmpl>
        </p:tmplLst>
      </p:bldP>
      <p:bldP spid="7" grpId="0" build="p">
        <p:tmplLst>
          <p:tmpl lvl="1">
            <p:tnLst>
              <p:par>
                <p:cTn presetID="2" presetClass="entr" presetSubtype="8" fill="hold" nodeType="withEffect">
                  <p:stCondLst>
                    <p:cond delay="10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0-#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P spid="9" grpId="0" build="p">
        <p:tmplLst>
          <p:tmpl lvl="1">
            <p:tnLst>
              <p:par>
                <p:cTn presetID="10" presetClass="entr" presetSubtype="0" fill="hold" nodeType="withEffect">
                  <p:stCondLst>
                    <p:cond delay="8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53" presetClass="entr" presetSubtype="16"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p:cTn dur="300" fill="hold"/>
                        <p:tgtEl>
                          <p:spTgt spid="10"/>
                        </p:tgtEl>
                        <p:attrNameLst>
                          <p:attrName>ppt_w</p:attrName>
                        </p:attrNameLst>
                      </p:cBhvr>
                      <p:tavLst>
                        <p:tav tm="0">
                          <p:val>
                            <p:fltVal val="0"/>
                          </p:val>
                        </p:tav>
                        <p:tav tm="100000">
                          <p:val>
                            <p:strVal val="#ppt_w"/>
                          </p:val>
                        </p:tav>
                      </p:tavLst>
                    </p:anim>
                    <p:anim calcmode="lin" valueType="num">
                      <p:cBhvr>
                        <p:cTn dur="300" fill="hold"/>
                        <p:tgtEl>
                          <p:spTgt spid="10"/>
                        </p:tgtEl>
                        <p:attrNameLst>
                          <p:attrName>ppt_h</p:attrName>
                        </p:attrNameLst>
                      </p:cBhvr>
                      <p:tavLst>
                        <p:tav tm="0">
                          <p:val>
                            <p:fltVal val="0"/>
                          </p:val>
                        </p:tav>
                        <p:tav tm="100000">
                          <p:val>
                            <p:strVal val="#ppt_h"/>
                          </p:val>
                        </p:tav>
                      </p:tavLst>
                    </p:anim>
                    <p:animEffect transition="in" filter="fade">
                      <p:cBhvr>
                        <p:cTn dur="300"/>
                        <p:tgtEl>
                          <p:spTgt spid="10"/>
                        </p:tgtEl>
                      </p:cBhvr>
                    </p:animEffect>
                  </p:childTnLst>
                </p:cTn>
              </p:par>
            </p:tnLst>
          </p:tmpl>
        </p:tmplLst>
      </p:bldP>
      <p:bldP spid="11" grpId="0" build="p">
        <p:tmplLst>
          <p:tmpl lvl="1">
            <p:tnLst>
              <p:par>
                <p:cTn presetID="2" presetClass="entr" presetSubtype="8" fill="hold" nodeType="withEffect">
                  <p:stCondLst>
                    <p:cond delay="1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0-#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2" grpId="0" build="p">
        <p:tmplLst>
          <p:tmpl lvl="1">
            <p:tnLst>
              <p:par>
                <p:cTn presetID="10" presetClass="entr" presetSubtype="0" fill="hold" nodeType="withEffect">
                  <p:stCondLst>
                    <p:cond delay="8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53" presetClass="entr" presetSubtype="16"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300" fill="hold"/>
                        <p:tgtEl>
                          <p:spTgt spid="13"/>
                        </p:tgtEl>
                        <p:attrNameLst>
                          <p:attrName>ppt_w</p:attrName>
                        </p:attrNameLst>
                      </p:cBhvr>
                      <p:tavLst>
                        <p:tav tm="0">
                          <p:val>
                            <p:fltVal val="0"/>
                          </p:val>
                        </p:tav>
                        <p:tav tm="100000">
                          <p:val>
                            <p:strVal val="#ppt_w"/>
                          </p:val>
                        </p:tav>
                      </p:tavLst>
                    </p:anim>
                    <p:anim calcmode="lin" valueType="num">
                      <p:cBhvr>
                        <p:cTn dur="300" fill="hold"/>
                        <p:tgtEl>
                          <p:spTgt spid="13"/>
                        </p:tgtEl>
                        <p:attrNameLst>
                          <p:attrName>ppt_h</p:attrName>
                        </p:attrNameLst>
                      </p:cBhvr>
                      <p:tavLst>
                        <p:tav tm="0">
                          <p:val>
                            <p:fltVal val="0"/>
                          </p:val>
                        </p:tav>
                        <p:tav tm="100000">
                          <p:val>
                            <p:strVal val="#ppt_h"/>
                          </p:val>
                        </p:tav>
                      </p:tavLst>
                    </p:anim>
                    <p:animEffect transition="in" filter="fade">
                      <p:cBhvr>
                        <p:cTn dur="300"/>
                        <p:tgtEl>
                          <p:spTgt spid="13"/>
                        </p:tgtEl>
                      </p:cBhvr>
                    </p:animEffect>
                  </p:childTnLst>
                </p:cTn>
              </p:par>
            </p:tnLst>
          </p:tmpl>
        </p:tmplLst>
      </p:bldP>
      <p:bldP spid="14" grpId="0" build="p">
        <p:tmplLst>
          <p:tmpl lvl="1">
            <p:tnLst>
              <p:par>
                <p:cTn presetID="2" presetClass="entr" presetSubtype="8" fill="hold" nodeType="withEffect">
                  <p:stCondLst>
                    <p:cond delay="1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0-#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10" presetClass="entr" presetSubtype="0" fill="hold" nodeType="withEffect">
                  <p:stCondLst>
                    <p:cond delay="8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53" presetClass="entr" presetSubtype="16"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p:cTn dur="300" fill="hold"/>
                        <p:tgtEl>
                          <p:spTgt spid="16"/>
                        </p:tgtEl>
                        <p:attrNameLst>
                          <p:attrName>ppt_w</p:attrName>
                        </p:attrNameLst>
                      </p:cBhvr>
                      <p:tavLst>
                        <p:tav tm="0">
                          <p:val>
                            <p:fltVal val="0"/>
                          </p:val>
                        </p:tav>
                        <p:tav tm="100000">
                          <p:val>
                            <p:strVal val="#ppt_w"/>
                          </p:val>
                        </p:tav>
                      </p:tavLst>
                    </p:anim>
                    <p:anim calcmode="lin" valueType="num">
                      <p:cBhvr>
                        <p:cTn dur="300" fill="hold"/>
                        <p:tgtEl>
                          <p:spTgt spid="16"/>
                        </p:tgtEl>
                        <p:attrNameLst>
                          <p:attrName>ppt_h</p:attrName>
                        </p:attrNameLst>
                      </p:cBhvr>
                      <p:tavLst>
                        <p:tav tm="0">
                          <p:val>
                            <p:fltVal val="0"/>
                          </p:val>
                        </p:tav>
                        <p:tav tm="100000">
                          <p:val>
                            <p:strVal val="#ppt_h"/>
                          </p:val>
                        </p:tav>
                      </p:tavLst>
                    </p:anim>
                    <p:animEffect transition="in" filter="fade">
                      <p:cBhvr>
                        <p:cTn dur="300"/>
                        <p:tgtEl>
                          <p:spTgt spid="16"/>
                        </p:tgtEl>
                      </p:cBhvr>
                    </p:animEffect>
                  </p:childTnLst>
                </p:cTn>
              </p:par>
            </p:tnLst>
          </p:tmpl>
        </p:tmplLst>
      </p:bldP>
      <p:bldP spid="17" grpId="0" build="p">
        <p:tmplLst>
          <p:tmpl lvl="1">
            <p:tnLst>
              <p:par>
                <p:cTn presetID="2" presetClass="entr" presetSubtype="8" fill="hold" nodeType="withEffect">
                  <p:stCondLst>
                    <p:cond delay="10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0-#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10" presetClass="entr" presetSubtype="0" fill="hold" nodeType="withEffect">
                  <p:stCondLst>
                    <p:cond delay="80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53" presetClass="entr" presetSubtype="16"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p:cTn dur="300" fill="hold"/>
                        <p:tgtEl>
                          <p:spTgt spid="19"/>
                        </p:tgtEl>
                        <p:attrNameLst>
                          <p:attrName>ppt_w</p:attrName>
                        </p:attrNameLst>
                      </p:cBhvr>
                      <p:tavLst>
                        <p:tav tm="0">
                          <p:val>
                            <p:fltVal val="0"/>
                          </p:val>
                        </p:tav>
                        <p:tav tm="100000">
                          <p:val>
                            <p:strVal val="#ppt_w"/>
                          </p:val>
                        </p:tav>
                      </p:tavLst>
                    </p:anim>
                    <p:anim calcmode="lin" valueType="num">
                      <p:cBhvr>
                        <p:cTn dur="300" fill="hold"/>
                        <p:tgtEl>
                          <p:spTgt spid="19"/>
                        </p:tgtEl>
                        <p:attrNameLst>
                          <p:attrName>ppt_h</p:attrName>
                        </p:attrNameLst>
                      </p:cBhvr>
                      <p:tavLst>
                        <p:tav tm="0">
                          <p:val>
                            <p:fltVal val="0"/>
                          </p:val>
                        </p:tav>
                        <p:tav tm="100000">
                          <p:val>
                            <p:strVal val="#ppt_h"/>
                          </p:val>
                        </p:tav>
                      </p:tavLst>
                    </p:anim>
                    <p:animEffect transition="in" filter="fade">
                      <p:cBhvr>
                        <p:cTn dur="300"/>
                        <p:tgtEl>
                          <p:spTgt spid="19"/>
                        </p:tgtEl>
                      </p:cBhvr>
                    </p:animEffect>
                  </p:childTnLst>
                </p:cTn>
              </p:par>
            </p:tnLst>
          </p:tmpl>
        </p:tmplLst>
      </p:bldP>
      <p:bldP spid="20" grpId="0" build="p">
        <p:tmplLst>
          <p:tmpl lvl="1">
            <p:tnLst>
              <p:par>
                <p:cTn presetID="2" presetClass="entr" presetSubtype="8" fill="hold" nodeType="withEffect">
                  <p:stCondLst>
                    <p:cond delay="10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0-#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P spid="21" grpId="0" build="p">
        <p:tmplLst>
          <p:tmpl lvl="1">
            <p:tnLst>
              <p:par>
                <p:cTn presetID="10" presetClass="entr" presetSubtype="0" fill="hold" nodeType="withEffect">
                  <p:stCondLst>
                    <p:cond delay="8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53" presetClass="entr" presetSubtype="16"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p:cTn dur="300" fill="hold"/>
                        <p:tgtEl>
                          <p:spTgt spid="22"/>
                        </p:tgtEl>
                        <p:attrNameLst>
                          <p:attrName>ppt_w</p:attrName>
                        </p:attrNameLst>
                      </p:cBhvr>
                      <p:tavLst>
                        <p:tav tm="0">
                          <p:val>
                            <p:fltVal val="0"/>
                          </p:val>
                        </p:tav>
                        <p:tav tm="100000">
                          <p:val>
                            <p:strVal val="#ppt_w"/>
                          </p:val>
                        </p:tav>
                      </p:tavLst>
                    </p:anim>
                    <p:anim calcmode="lin" valueType="num">
                      <p:cBhvr>
                        <p:cTn dur="300" fill="hold"/>
                        <p:tgtEl>
                          <p:spTgt spid="22"/>
                        </p:tgtEl>
                        <p:attrNameLst>
                          <p:attrName>ppt_h</p:attrName>
                        </p:attrNameLst>
                      </p:cBhvr>
                      <p:tavLst>
                        <p:tav tm="0">
                          <p:val>
                            <p:fltVal val="0"/>
                          </p:val>
                        </p:tav>
                        <p:tav tm="100000">
                          <p:val>
                            <p:strVal val="#ppt_h"/>
                          </p:val>
                        </p:tav>
                      </p:tavLst>
                    </p:anim>
                    <p:animEffect transition="in" filter="fade">
                      <p:cBhvr>
                        <p:cTn dur="300"/>
                        <p:tgtEl>
                          <p:spTgt spid="22"/>
                        </p:tgtEl>
                      </p:cBhvr>
                    </p:animEffect>
                  </p:childTnLst>
                </p:cTn>
              </p:par>
            </p:tnLst>
          </p:tmpl>
        </p:tmplLst>
      </p:bldP>
      <p:bldP spid="23" grpId="0" build="p">
        <p:tmplLst>
          <p:tmpl lvl="1">
            <p:tnLst>
              <p:par>
                <p:cTn presetID="2" presetClass="entr" presetSubtype="8" fill="hold" nodeType="withEffect">
                  <p:stCondLst>
                    <p:cond delay="1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0-#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24" grpId="0" build="p">
        <p:tmplLst>
          <p:tmpl lvl="1">
            <p:tnLst>
              <p:par>
                <p:cTn presetID="10" presetClass="entr" presetSubtype="0" fill="hold" nodeType="withEffect">
                  <p:stCondLst>
                    <p:cond delay="80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8" name="Picture Placeholder 2"/>
          <p:cNvSpPr>
            <a:spLocks noGrp="1"/>
          </p:cNvSpPr>
          <p:nvPr>
            <p:ph type="pic" sz="quarter" idx="10" hasCustomPrompt="1"/>
          </p:nvPr>
        </p:nvSpPr>
        <p:spPr>
          <a:xfrm>
            <a:off x="5301343" y="907690"/>
            <a:ext cx="955665" cy="1253125"/>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0" name="Picture Placeholder 2"/>
          <p:cNvSpPr>
            <a:spLocks noGrp="1"/>
          </p:cNvSpPr>
          <p:nvPr>
            <p:ph type="pic" sz="quarter" idx="11" hasCustomPrompt="1"/>
          </p:nvPr>
        </p:nvSpPr>
        <p:spPr>
          <a:xfrm>
            <a:off x="7701643" y="907690"/>
            <a:ext cx="955665" cy="1253125"/>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18579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62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15" name="Picture Placeholder 2"/>
          <p:cNvSpPr>
            <a:spLocks noGrp="1"/>
          </p:cNvSpPr>
          <p:nvPr>
            <p:ph type="pic" sz="quarter" idx="11" hasCustomPrompt="1"/>
          </p:nvPr>
        </p:nvSpPr>
        <p:spPr>
          <a:xfrm>
            <a:off x="1007743" y="1686591"/>
            <a:ext cx="326041" cy="326041"/>
          </a:xfrm>
          <a:prstGeom prst="ellipse">
            <a:avLst/>
          </a:prstGeom>
          <a:pattFill prst="pct5">
            <a:fgClr>
              <a:schemeClr val="tx1"/>
            </a:fgClr>
            <a:bgClr>
              <a:schemeClr val="bg1">
                <a:lumMod val="85000"/>
              </a:schemeClr>
            </a:bgClr>
          </a:pattFill>
          <a:effectLst>
            <a:outerShdw blurRad="228600" dist="1651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2" hasCustomPrompt="1"/>
          </p:nvPr>
        </p:nvSpPr>
        <p:spPr>
          <a:xfrm>
            <a:off x="3427341" y="1618384"/>
            <a:ext cx="326041" cy="326041"/>
          </a:xfrm>
          <a:prstGeom prst="ellipse">
            <a:avLst/>
          </a:prstGeom>
          <a:pattFill prst="pct5">
            <a:fgClr>
              <a:schemeClr val="tx1"/>
            </a:fgClr>
            <a:bgClr>
              <a:schemeClr val="bg1">
                <a:lumMod val="85000"/>
              </a:schemeClr>
            </a:bgClr>
          </a:pattFill>
          <a:effectLst>
            <a:outerShdw blurRad="228600" dist="1651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7" name="Picture Placeholder 2"/>
          <p:cNvSpPr>
            <a:spLocks noGrp="1"/>
          </p:cNvSpPr>
          <p:nvPr>
            <p:ph type="pic" sz="quarter" idx="13" hasCustomPrompt="1"/>
          </p:nvPr>
        </p:nvSpPr>
        <p:spPr>
          <a:xfrm>
            <a:off x="6117570" y="1686591"/>
            <a:ext cx="326041" cy="326041"/>
          </a:xfrm>
          <a:prstGeom prst="ellipse">
            <a:avLst/>
          </a:prstGeom>
          <a:pattFill prst="pct5">
            <a:fgClr>
              <a:schemeClr val="tx1"/>
            </a:fgClr>
            <a:bgClr>
              <a:schemeClr val="bg1">
                <a:lumMod val="85000"/>
              </a:schemeClr>
            </a:bgClr>
          </a:pattFill>
          <a:effectLst>
            <a:outerShdw blurRad="228600" dist="1651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8" name="Picture Placeholder 2"/>
          <p:cNvSpPr>
            <a:spLocks noGrp="1"/>
          </p:cNvSpPr>
          <p:nvPr>
            <p:ph type="pic" sz="quarter" idx="14" hasCustomPrompt="1"/>
          </p:nvPr>
        </p:nvSpPr>
        <p:spPr>
          <a:xfrm>
            <a:off x="1007743" y="3193525"/>
            <a:ext cx="326041" cy="326041"/>
          </a:xfrm>
          <a:prstGeom prst="ellipse">
            <a:avLst/>
          </a:prstGeom>
          <a:pattFill prst="pct5">
            <a:fgClr>
              <a:schemeClr val="tx1"/>
            </a:fgClr>
            <a:bgClr>
              <a:schemeClr val="bg1">
                <a:lumMod val="85000"/>
              </a:schemeClr>
            </a:bgClr>
          </a:pattFill>
          <a:effectLst>
            <a:outerShdw blurRad="228600" dist="1651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9" name="Picture Placeholder 2"/>
          <p:cNvSpPr>
            <a:spLocks noGrp="1"/>
          </p:cNvSpPr>
          <p:nvPr>
            <p:ph type="pic" sz="quarter" idx="15" hasCustomPrompt="1"/>
          </p:nvPr>
        </p:nvSpPr>
        <p:spPr>
          <a:xfrm>
            <a:off x="6117570" y="3193525"/>
            <a:ext cx="326041" cy="326041"/>
          </a:xfrm>
          <a:prstGeom prst="ellipse">
            <a:avLst/>
          </a:prstGeom>
          <a:pattFill prst="pct5">
            <a:fgClr>
              <a:schemeClr val="tx1"/>
            </a:fgClr>
            <a:bgClr>
              <a:schemeClr val="bg1">
                <a:lumMod val="85000"/>
              </a:schemeClr>
            </a:bgClr>
          </a:pattFill>
          <a:effectLst>
            <a:outerShdw blurRad="228600" dist="1651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0" name="Picture Placeholder 2"/>
          <p:cNvSpPr>
            <a:spLocks noGrp="1"/>
          </p:cNvSpPr>
          <p:nvPr>
            <p:ph type="pic" sz="quarter" idx="16" hasCustomPrompt="1"/>
          </p:nvPr>
        </p:nvSpPr>
        <p:spPr>
          <a:xfrm>
            <a:off x="3545563" y="3193525"/>
            <a:ext cx="326041" cy="326041"/>
          </a:xfrm>
          <a:prstGeom prst="ellipse">
            <a:avLst/>
          </a:prstGeom>
          <a:pattFill prst="pct5">
            <a:fgClr>
              <a:schemeClr val="tx1"/>
            </a:fgClr>
            <a:bgClr>
              <a:schemeClr val="bg1">
                <a:lumMod val="85000"/>
              </a:schemeClr>
            </a:bgClr>
          </a:pattFill>
          <a:effectLst>
            <a:outerShdw blurRad="228600" dist="1651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10290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Layout>
</file>

<file path=ppt/slideLayouts/slideLayout642.xml><?xml version="1.0" encoding="utf-8"?>
<p:sldLayout xmlns:a="http://schemas.openxmlformats.org/drawingml/2006/main" xmlns:r="http://schemas.openxmlformats.org/officeDocument/2006/relationships" xmlns:p="http://schemas.openxmlformats.org/presentationml/2006/main" preserve="1" userDrawn="1">
  <p:cSld name="57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6" name="Picture Placeholder 2"/>
          <p:cNvSpPr>
            <a:spLocks noGrp="1"/>
          </p:cNvSpPr>
          <p:nvPr>
            <p:ph type="pic" sz="quarter" idx="11" hasCustomPrompt="1"/>
          </p:nvPr>
        </p:nvSpPr>
        <p:spPr>
          <a:xfrm>
            <a:off x="934536" y="1473386"/>
            <a:ext cx="7274926" cy="2130182"/>
          </a:xfrm>
          <a:prstGeom prst="roundRect">
            <a:avLst>
              <a:gd name="adj" fmla="val 979"/>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99497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0099" y="2562398"/>
            <a:ext cx="7543800" cy="4522691"/>
          </a:xfrm>
          <a:prstGeom prst="rect">
            <a:avLst/>
          </a:prstGeom>
          <a:effectLst>
            <a:outerShdw blurRad="635000" dist="38100" dir="5400000" sx="102000" sy="102000" algn="t" rotWithShape="0">
              <a:prstClr val="black">
                <a:alpha val="35000"/>
              </a:prstClr>
            </a:outerShdw>
          </a:effectLst>
        </p:spPr>
      </p:pic>
      <p:sp>
        <p:nvSpPr>
          <p:cNvPr id="8" name="Picture Placeholder 2"/>
          <p:cNvSpPr>
            <a:spLocks noGrp="1"/>
          </p:cNvSpPr>
          <p:nvPr>
            <p:ph type="pic" sz="quarter" idx="12" hasCustomPrompt="1"/>
          </p:nvPr>
        </p:nvSpPr>
        <p:spPr>
          <a:xfrm>
            <a:off x="1693105" y="2918950"/>
            <a:ext cx="5757177" cy="3595934"/>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0"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Tree>
    <p:extLst>
      <p:ext uri="{BB962C8B-B14F-4D97-AF65-F5344CB8AC3E}">
        <p14:creationId xmlns:p14="http://schemas.microsoft.com/office/powerpoint/2010/main" val="355336415"/>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preserve="1" userDrawn="1">
  <p:cSld name="61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7147" y="1482788"/>
            <a:ext cx="5300894" cy="3178014"/>
          </a:xfrm>
          <a:prstGeom prst="rect">
            <a:avLst/>
          </a:prstGeom>
          <a:effectLst>
            <a:outerShdw blurRad="635000" dist="38100" dir="5400000" sx="102000" sy="102000" algn="t" rotWithShape="0">
              <a:prstClr val="black">
                <a:alpha val="35000"/>
              </a:prstClr>
            </a:outerShdw>
          </a:effectLst>
        </p:spPr>
      </p:pic>
      <p:sp>
        <p:nvSpPr>
          <p:cNvPr id="8" name="Picture Placeholder 2"/>
          <p:cNvSpPr>
            <a:spLocks noGrp="1"/>
          </p:cNvSpPr>
          <p:nvPr>
            <p:ph type="pic" sz="quarter" idx="12" hasCustomPrompt="1"/>
          </p:nvPr>
        </p:nvSpPr>
        <p:spPr>
          <a:xfrm>
            <a:off x="976096" y="1729089"/>
            <a:ext cx="4045355" cy="253534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0"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Tree>
    <p:extLst>
      <p:ext uri="{BB962C8B-B14F-4D97-AF65-F5344CB8AC3E}">
        <p14:creationId xmlns:p14="http://schemas.microsoft.com/office/powerpoint/2010/main" val="2579352826"/>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userDrawn="1">
  <p:cSld name="59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8" name="Picture Placeholder 2"/>
          <p:cNvSpPr>
            <a:spLocks noGrp="1"/>
          </p:cNvSpPr>
          <p:nvPr>
            <p:ph type="pic" sz="quarter" idx="12" hasCustomPrompt="1"/>
          </p:nvPr>
        </p:nvSpPr>
        <p:spPr>
          <a:xfrm>
            <a:off x="2809089" y="1614022"/>
            <a:ext cx="3518975" cy="3662390"/>
          </a:xfrm>
          <a:prstGeom prst="rect">
            <a:avLst/>
          </a:prstGeom>
          <a:pattFill prst="pct5">
            <a:fgClr>
              <a:schemeClr val="tx1"/>
            </a:fgClr>
            <a:bgClr>
              <a:schemeClr val="bg1">
                <a:lumMod val="85000"/>
              </a:schemeClr>
            </a:bgClr>
          </a:pattFill>
          <a:effectLst>
            <a:outerShdw blurRad="63500" dist="38100" dir="5400000" algn="t" rotWithShape="0">
              <a:prstClr val="black">
                <a:alpha val="20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180733647"/>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preserve="1" userDrawn="1">
  <p:cSld name="60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8" name="Picture Placeholder 2"/>
          <p:cNvSpPr>
            <a:spLocks noGrp="1"/>
          </p:cNvSpPr>
          <p:nvPr>
            <p:ph type="pic" sz="quarter" idx="12" hasCustomPrompt="1"/>
          </p:nvPr>
        </p:nvSpPr>
        <p:spPr>
          <a:xfrm>
            <a:off x="2809089" y="1"/>
            <a:ext cx="3518975" cy="3662390"/>
          </a:xfrm>
          <a:prstGeom prst="rect">
            <a:avLst/>
          </a:prstGeom>
          <a:pattFill prst="pct5">
            <a:fgClr>
              <a:schemeClr val="tx1"/>
            </a:fgClr>
            <a:bgClr>
              <a:schemeClr val="bg1">
                <a:lumMod val="85000"/>
              </a:schemeClr>
            </a:bgClr>
          </a:pattFill>
          <a:effectLst>
            <a:outerShdw blurRad="63500" dist="38100" dir="5400000" algn="t" rotWithShape="0">
              <a:prstClr val="black">
                <a:alpha val="20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079429750"/>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userDrawn="1">
  <p:cSld name="51_Title Slide">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9800000">
            <a:off x="-1494196" y="-2256503"/>
            <a:ext cx="3704545" cy="5143500"/>
          </a:xfrm>
          <a:prstGeom prst="rect">
            <a:avLst/>
          </a:prstGeom>
          <a:effectLst>
            <a:outerShdw blurRad="558800" dist="266700" dir="5400000" algn="t" rotWithShape="0">
              <a:prstClr val="black">
                <a:alpha val="13000"/>
              </a:prstClr>
            </a:outerShdw>
          </a:effectLst>
        </p:spPr>
      </p:pic>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9800000">
            <a:off x="7343511" y="1249928"/>
            <a:ext cx="3704545" cy="5143500"/>
          </a:xfrm>
          <a:prstGeom prst="rect">
            <a:avLst/>
          </a:prstGeom>
          <a:effectLst>
            <a:outerShdw blurRad="558800" dist="266700" dir="5400000" algn="t" rotWithShape="0">
              <a:prstClr val="black">
                <a:alpha val="13000"/>
              </a:prstClr>
            </a:outerShdw>
          </a:effectLst>
        </p:spPr>
      </p:pic>
      <p:sp>
        <p:nvSpPr>
          <p:cNvPr id="12" name="Picture Placeholder 2"/>
          <p:cNvSpPr>
            <a:spLocks noGrp="1"/>
          </p:cNvSpPr>
          <p:nvPr>
            <p:ph type="pic" sz="quarter" idx="12" hasCustomPrompt="1"/>
          </p:nvPr>
        </p:nvSpPr>
        <p:spPr>
          <a:xfrm rot="19800000">
            <a:off x="-1115259" y="-1645467"/>
            <a:ext cx="2949092" cy="3925727"/>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3" name="Picture Placeholder 2"/>
          <p:cNvSpPr>
            <a:spLocks noGrp="1"/>
          </p:cNvSpPr>
          <p:nvPr>
            <p:ph type="pic" sz="quarter" idx="13" hasCustomPrompt="1"/>
          </p:nvPr>
        </p:nvSpPr>
        <p:spPr>
          <a:xfrm rot="19800000">
            <a:off x="7721236" y="1858813"/>
            <a:ext cx="2949092" cy="3925727"/>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3600000">
            <a:off x="-135682" y="2639616"/>
            <a:ext cx="1499219" cy="3056498"/>
          </a:xfrm>
          <a:prstGeom prst="rect">
            <a:avLst/>
          </a:prstGeom>
          <a:effectLst>
            <a:outerShdw blurRad="469900" dist="215900" dir="5400000" algn="t" rotWithShape="0">
              <a:prstClr val="black">
                <a:alpha val="17000"/>
              </a:prstClr>
            </a:outerShdw>
          </a:effectLst>
        </p:spPr>
      </p:pic>
      <p:sp>
        <p:nvSpPr>
          <p:cNvPr id="15" name="Picture Placeholder 2"/>
          <p:cNvSpPr>
            <a:spLocks noGrp="1"/>
          </p:cNvSpPr>
          <p:nvPr>
            <p:ph type="pic" sz="quarter" idx="14" hasCustomPrompt="1"/>
          </p:nvPr>
        </p:nvSpPr>
        <p:spPr>
          <a:xfrm rot="3600000">
            <a:off x="-38798" y="3030810"/>
            <a:ext cx="1294178" cy="2292571"/>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3600000">
            <a:off x="7254491" y="-1303800"/>
            <a:ext cx="1499219" cy="3056498"/>
          </a:xfrm>
          <a:prstGeom prst="rect">
            <a:avLst/>
          </a:prstGeom>
          <a:effectLst>
            <a:outerShdw blurRad="469900" dist="215900" dir="5400000" algn="t" rotWithShape="0">
              <a:prstClr val="black">
                <a:alpha val="17000"/>
              </a:prstClr>
            </a:outerShdw>
          </a:effectLst>
        </p:spPr>
      </p:pic>
      <p:sp>
        <p:nvSpPr>
          <p:cNvPr id="17" name="Picture Placeholder 2"/>
          <p:cNvSpPr>
            <a:spLocks noGrp="1"/>
          </p:cNvSpPr>
          <p:nvPr>
            <p:ph type="pic" sz="quarter" idx="15" hasCustomPrompt="1"/>
          </p:nvPr>
        </p:nvSpPr>
        <p:spPr>
          <a:xfrm rot="3600000">
            <a:off x="7357610" y="-912605"/>
            <a:ext cx="1294178" cy="2292571"/>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9800000">
            <a:off x="6471300" y="3937696"/>
            <a:ext cx="932584" cy="1803238"/>
          </a:xfrm>
          <a:prstGeom prst="rect">
            <a:avLst/>
          </a:prstGeom>
          <a:effectLst>
            <a:outerShdw blurRad="469900" dist="215900" dir="5400000" algn="t" rotWithShape="0">
              <a:prstClr val="black">
                <a:alpha val="17000"/>
              </a:prstClr>
            </a:outerShdw>
          </a:effectLst>
        </p:spPr>
      </p:pic>
      <p:sp>
        <p:nvSpPr>
          <p:cNvPr id="19" name="Picture Placeholder 2"/>
          <p:cNvSpPr>
            <a:spLocks noGrp="1"/>
          </p:cNvSpPr>
          <p:nvPr>
            <p:ph type="pic" sz="quarter" idx="16" hasCustomPrompt="1"/>
          </p:nvPr>
        </p:nvSpPr>
        <p:spPr>
          <a:xfrm rot="19800000">
            <a:off x="6646961" y="4479704"/>
            <a:ext cx="580788" cy="722474"/>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090105951"/>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31353" y="1437355"/>
            <a:ext cx="1456986" cy="2970397"/>
          </a:xfrm>
          <a:prstGeom prst="rect">
            <a:avLst/>
          </a:prstGeom>
          <a:effectLst>
            <a:outerShdw blurRad="482600" dist="152400" dir="5400000" sx="102000" sy="102000" algn="t" rotWithShape="0">
              <a:prstClr val="black">
                <a:alpha val="20000"/>
              </a:prstClr>
            </a:outerShdw>
          </a:effectLst>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69070" y="-252733"/>
            <a:ext cx="4004909" cy="6845999"/>
          </a:xfrm>
          <a:prstGeom prst="rect">
            <a:avLst/>
          </a:prstGeom>
          <a:effectLst>
            <a:outerShdw blurRad="495300" dist="304800" dir="5400000" algn="t" rotWithShape="0">
              <a:prstClr val="black">
                <a:alpha val="12000"/>
              </a:prstClr>
            </a:outerShdw>
          </a:effectLst>
        </p:spPr>
      </p:pic>
      <p:sp>
        <p:nvSpPr>
          <p:cNvPr id="10" name="Picture Placeholder 2"/>
          <p:cNvSpPr>
            <a:spLocks noGrp="1"/>
          </p:cNvSpPr>
          <p:nvPr>
            <p:ph type="pic" sz="quarter" idx="12" hasCustomPrompt="1"/>
          </p:nvPr>
        </p:nvSpPr>
        <p:spPr>
          <a:xfrm>
            <a:off x="3931306" y="1815436"/>
            <a:ext cx="1256390" cy="2232308"/>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965253299"/>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6802212" y="471537"/>
            <a:ext cx="3704545" cy="5143500"/>
          </a:xfrm>
          <a:prstGeom prst="rect">
            <a:avLst/>
          </a:prstGeom>
          <a:effectLst>
            <a:outerShdw blurRad="469900" dist="215900" dir="5400000" algn="t" rotWithShape="0">
              <a:prstClr val="black">
                <a:alpha val="17000"/>
              </a:prstClr>
            </a:outerShdw>
          </a:effec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23816" y="1643743"/>
            <a:ext cx="1499219" cy="3056498"/>
          </a:xfrm>
          <a:prstGeom prst="rect">
            <a:avLst/>
          </a:prstGeom>
          <a:effectLst>
            <a:outerShdw blurRad="469900" dist="215900" dir="5400000" algn="t" rotWithShape="0">
              <a:prstClr val="black">
                <a:alpha val="17000"/>
              </a:prstClr>
            </a:outerShdw>
          </a:effectLst>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83215" y="1456299"/>
            <a:ext cx="1631858" cy="3243943"/>
          </a:xfrm>
          <a:prstGeom prst="rect">
            <a:avLst/>
          </a:prstGeom>
          <a:effectLst>
            <a:outerShdw blurRad="469900" dist="215900" dir="5400000" algn="t" rotWithShape="0">
              <a:prstClr val="black">
                <a:alpha val="17000"/>
              </a:prstClr>
            </a:outerShdw>
          </a:effectLst>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90931" y="3030019"/>
            <a:ext cx="932584" cy="1803238"/>
          </a:xfrm>
          <a:prstGeom prst="rect">
            <a:avLst/>
          </a:prstGeom>
          <a:effectLst>
            <a:outerShdw blurRad="469900" dist="215900" dir="5400000" algn="t" rotWithShape="0">
              <a:prstClr val="black">
                <a:alpha val="17000"/>
              </a:prstClr>
            </a:outerShdw>
          </a:effectLst>
        </p:spPr>
      </p:pic>
      <p:sp>
        <p:nvSpPr>
          <p:cNvPr id="13" name="Picture Placeholder 2"/>
          <p:cNvSpPr>
            <a:spLocks noGrp="1"/>
          </p:cNvSpPr>
          <p:nvPr>
            <p:ph type="pic" sz="quarter" idx="12" hasCustomPrompt="1"/>
          </p:nvPr>
        </p:nvSpPr>
        <p:spPr>
          <a:xfrm>
            <a:off x="4426935" y="2034938"/>
            <a:ext cx="1294178" cy="2292571"/>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3" hasCustomPrompt="1"/>
          </p:nvPr>
        </p:nvSpPr>
        <p:spPr>
          <a:xfrm>
            <a:off x="2448779" y="1758080"/>
            <a:ext cx="1500989" cy="2664781"/>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5" name="Picture Placeholder 2"/>
          <p:cNvSpPr>
            <a:spLocks noGrp="1"/>
          </p:cNvSpPr>
          <p:nvPr>
            <p:ph type="pic" sz="quarter" idx="14" hasCustomPrompt="1"/>
          </p:nvPr>
        </p:nvSpPr>
        <p:spPr>
          <a:xfrm>
            <a:off x="1366592" y="3572027"/>
            <a:ext cx="580788" cy="722474"/>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5" hasCustomPrompt="1"/>
          </p:nvPr>
        </p:nvSpPr>
        <p:spPr>
          <a:xfrm>
            <a:off x="6697043" y="1576515"/>
            <a:ext cx="3915834" cy="293605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 name="Rectangle 1"/>
          <p:cNvSpPr/>
          <p:nvPr userDrawn="1"/>
        </p:nvSpPr>
        <p:spPr>
          <a:xfrm>
            <a:off x="2951018" y="1617519"/>
            <a:ext cx="495300" cy="10044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Tree>
    <p:extLst>
      <p:ext uri="{BB962C8B-B14F-4D97-AF65-F5344CB8AC3E}">
        <p14:creationId xmlns:p14="http://schemas.microsoft.com/office/powerpoint/2010/main" val="24196941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66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12" name="Picture Placeholder 2"/>
          <p:cNvSpPr>
            <a:spLocks noGrp="1"/>
          </p:cNvSpPr>
          <p:nvPr>
            <p:ph type="pic" sz="quarter" idx="11" hasCustomPrompt="1"/>
          </p:nvPr>
        </p:nvSpPr>
        <p:spPr>
          <a:xfrm>
            <a:off x="1759363" y="1706137"/>
            <a:ext cx="1345862" cy="1345862"/>
          </a:xfrm>
          <a:prstGeom prst="ellipse">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3" name="Picture Placeholder 2"/>
          <p:cNvSpPr>
            <a:spLocks noGrp="1"/>
          </p:cNvSpPr>
          <p:nvPr>
            <p:ph type="pic" sz="quarter" idx="12" hasCustomPrompt="1"/>
          </p:nvPr>
        </p:nvSpPr>
        <p:spPr>
          <a:xfrm>
            <a:off x="3880300" y="1706137"/>
            <a:ext cx="1345862" cy="1345862"/>
          </a:xfrm>
          <a:prstGeom prst="ellipse">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3" hasCustomPrompt="1"/>
          </p:nvPr>
        </p:nvSpPr>
        <p:spPr>
          <a:xfrm>
            <a:off x="6001234" y="1706137"/>
            <a:ext cx="1345862" cy="1345862"/>
          </a:xfrm>
          <a:prstGeom prst="ellipse">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0" name="Shape 36"/>
          <p:cNvSpPr/>
          <p:nvPr userDrawn="1"/>
        </p:nvSpPr>
        <p:spPr>
          <a:xfrm rot="962435">
            <a:off x="8565094" y="153152"/>
            <a:ext cx="912288" cy="347116"/>
          </a:xfrm>
          <a:custGeom>
            <a:avLst/>
            <a:gdLst/>
            <a:ahLst/>
            <a:cxnLst>
              <a:cxn ang="0">
                <a:pos x="wd2" y="hd2"/>
              </a:cxn>
              <a:cxn ang="5400000">
                <a:pos x="wd2" y="hd2"/>
              </a:cxn>
              <a:cxn ang="10800000">
                <a:pos x="wd2" y="hd2"/>
              </a:cxn>
              <a:cxn ang="16200000">
                <a:pos x="wd2" y="hd2"/>
              </a:cxn>
            </a:cxnLst>
            <a:rect l="0" t="0" r="r" b="b"/>
            <a:pathLst>
              <a:path w="21600" h="21333" extrusionOk="0">
                <a:moveTo>
                  <a:pt x="21600" y="7701"/>
                </a:moveTo>
                <a:cubicBezTo>
                  <a:pt x="20426" y="5337"/>
                  <a:pt x="19135" y="3464"/>
                  <a:pt x="17774" y="2111"/>
                </a:cubicBezTo>
                <a:cubicBezTo>
                  <a:pt x="16391" y="736"/>
                  <a:pt x="14916" y="-120"/>
                  <a:pt x="13405" y="14"/>
                </a:cubicBezTo>
                <a:cubicBezTo>
                  <a:pt x="11783" y="157"/>
                  <a:pt x="10213" y="1458"/>
                  <a:pt x="8806" y="3557"/>
                </a:cubicBezTo>
                <a:cubicBezTo>
                  <a:pt x="7955" y="4827"/>
                  <a:pt x="7174" y="6377"/>
                  <a:pt x="6367" y="7826"/>
                </a:cubicBezTo>
                <a:cubicBezTo>
                  <a:pt x="5424" y="9518"/>
                  <a:pt x="4446" y="11072"/>
                  <a:pt x="3390" y="12190"/>
                </a:cubicBezTo>
                <a:cubicBezTo>
                  <a:pt x="2313" y="13330"/>
                  <a:pt x="1168" y="14003"/>
                  <a:pt x="0" y="14172"/>
                </a:cubicBezTo>
                <a:cubicBezTo>
                  <a:pt x="2052" y="18626"/>
                  <a:pt x="4625" y="21146"/>
                  <a:pt x="7299" y="21323"/>
                </a:cubicBezTo>
                <a:cubicBezTo>
                  <a:pt x="9674" y="21480"/>
                  <a:pt x="12013" y="19772"/>
                  <a:pt x="14005" y="16412"/>
                </a:cubicBezTo>
                <a:cubicBezTo>
                  <a:pt x="15042" y="14662"/>
                  <a:pt x="15967" y="12488"/>
                  <a:pt x="17036" y="10870"/>
                </a:cubicBezTo>
                <a:cubicBezTo>
                  <a:pt x="18421" y="8774"/>
                  <a:pt x="19997" y="7680"/>
                  <a:pt x="21600" y="7701"/>
                </a:cubicBezTo>
                <a:close/>
              </a:path>
            </a:pathLst>
          </a:custGeom>
          <a:solidFill>
            <a:srgbClr val="776D64"/>
          </a:solidFill>
          <a:ln w="12700">
            <a:miter lim="400000"/>
          </a:ln>
          <a:effectLst/>
        </p:spPr>
        <p:txBody>
          <a:bodyPr lIns="0" tIns="0" rIns="0" bIns="0" anchor="ctr"/>
          <a:lstStyle/>
          <a:p>
            <a:pPr lvl="0">
              <a:defRPr sz="2400"/>
            </a:pPr>
            <a:endParaRPr/>
          </a:p>
        </p:txBody>
      </p:sp>
      <p:sp>
        <p:nvSpPr>
          <p:cNvPr id="15" name="Slide Number Placeholder 5"/>
          <p:cNvSpPr txBox="1"/>
          <p:nvPr userDrawn="1"/>
        </p:nvSpPr>
        <p:spPr>
          <a:xfrm>
            <a:off x="8781301" y="187560"/>
            <a:ext cx="280730" cy="246221"/>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900" smtClean="0">
                <a:solidFill>
                  <a:schemeClr val="bg1">
                    <a:alpha val="50000"/>
                  </a:schemeClr>
                </a:solidFill>
                <a:latin typeface="Lato Regular"/>
                <a:ea typeface="Open Sans Light" panose="020B0306030504020204" pitchFamily="34" charset="0"/>
                <a:cs typeface="Lato Regular"/>
              </a:rPr>
              <a:t>‹#›</a:t>
            </a:fld>
            <a:endParaRPr lang="en-US" sz="900" dirty="0">
              <a:solidFill>
                <a:schemeClr val="bg1">
                  <a:alpha val="50000"/>
                </a:schemeClr>
              </a:solidFill>
              <a:latin typeface="Lato Regular"/>
              <a:ea typeface="Open Sans Light" panose="020B0306030504020204" pitchFamily="34" charset="0"/>
              <a:cs typeface="Lato Regular"/>
            </a:endParaRPr>
          </a:p>
        </p:txBody>
      </p:sp>
    </p:spTree>
    <p:extLst>
      <p:ext uri="{BB962C8B-B14F-4D97-AF65-F5344CB8AC3E}">
        <p14:creationId xmlns:p14="http://schemas.microsoft.com/office/powerpoint/2010/main" val="80802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par>
                                <p:cTn id="14" presetID="2" presetClass="entr" presetSubtype="2"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0" grpId="0" animBg="1"/>
    </p:bldLst>
  </p:timing>
</p:sldLayout>
</file>

<file path=ppt/slideLayouts/slideLayout650.xml><?xml version="1.0" encoding="utf-8"?>
<p:sldLayout xmlns:a="http://schemas.openxmlformats.org/drawingml/2006/main" xmlns:r="http://schemas.openxmlformats.org/officeDocument/2006/relationships" xmlns:p="http://schemas.openxmlformats.org/presentationml/2006/main" preserve="1" userDrawn="1">
  <p:cSld name="63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09032" y="1643743"/>
            <a:ext cx="1499219" cy="3056498"/>
          </a:xfrm>
          <a:prstGeom prst="rect">
            <a:avLst/>
          </a:prstGeom>
          <a:effectLst>
            <a:outerShdw blurRad="469900" dist="215900" dir="5400000" algn="t" rotWithShape="0">
              <a:prstClr val="black">
                <a:alpha val="17000"/>
              </a:prstClr>
            </a:outerShdw>
          </a:effectLst>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40860" y="1456299"/>
            <a:ext cx="1631858" cy="3243943"/>
          </a:xfrm>
          <a:prstGeom prst="rect">
            <a:avLst/>
          </a:prstGeom>
          <a:effectLst>
            <a:outerShdw blurRad="469900" dist="215900" dir="5400000" algn="t" rotWithShape="0">
              <a:prstClr val="black">
                <a:alpha val="17000"/>
              </a:prstClr>
            </a:outerShdw>
          </a:effectLst>
        </p:spPr>
      </p:pic>
      <p:sp>
        <p:nvSpPr>
          <p:cNvPr id="13" name="Picture Placeholder 2"/>
          <p:cNvSpPr>
            <a:spLocks noGrp="1"/>
          </p:cNvSpPr>
          <p:nvPr>
            <p:ph type="pic" sz="quarter" idx="12" hasCustomPrompt="1"/>
          </p:nvPr>
        </p:nvSpPr>
        <p:spPr>
          <a:xfrm>
            <a:off x="5112151" y="2034938"/>
            <a:ext cx="1294178" cy="2292571"/>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3" hasCustomPrompt="1"/>
          </p:nvPr>
        </p:nvSpPr>
        <p:spPr>
          <a:xfrm>
            <a:off x="2606424" y="1758080"/>
            <a:ext cx="1500989" cy="2664781"/>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 name="Rectangle 1"/>
          <p:cNvSpPr/>
          <p:nvPr userDrawn="1"/>
        </p:nvSpPr>
        <p:spPr>
          <a:xfrm>
            <a:off x="3109138" y="1617519"/>
            <a:ext cx="495300" cy="100445"/>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Tree>
    <p:extLst>
      <p:ext uri="{BB962C8B-B14F-4D97-AF65-F5344CB8AC3E}">
        <p14:creationId xmlns:p14="http://schemas.microsoft.com/office/powerpoint/2010/main" val="749708825"/>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6" name="Picture Placeholder 2"/>
          <p:cNvSpPr>
            <a:spLocks noGrp="1"/>
          </p:cNvSpPr>
          <p:nvPr>
            <p:ph type="pic" sz="quarter" idx="17" hasCustomPrompt="1"/>
          </p:nvPr>
        </p:nvSpPr>
        <p:spPr>
          <a:xfrm>
            <a:off x="5489139" y="1854881"/>
            <a:ext cx="1396100" cy="2478381"/>
          </a:xfrm>
          <a:prstGeom prst="roundRect">
            <a:avLst>
              <a:gd name="adj" fmla="val 1837"/>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8" name="Picture Placeholder 2"/>
          <p:cNvSpPr>
            <a:spLocks noGrp="1"/>
          </p:cNvSpPr>
          <p:nvPr>
            <p:ph type="pic" sz="quarter" idx="11" hasCustomPrompt="1"/>
          </p:nvPr>
        </p:nvSpPr>
        <p:spPr>
          <a:xfrm>
            <a:off x="2254308" y="1854881"/>
            <a:ext cx="1396100" cy="2478381"/>
          </a:xfrm>
          <a:prstGeom prst="roundRect">
            <a:avLst>
              <a:gd name="adj" fmla="val 1837"/>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2" name="Picture Placeholder 2"/>
          <p:cNvSpPr>
            <a:spLocks noGrp="1"/>
          </p:cNvSpPr>
          <p:nvPr>
            <p:ph type="pic" sz="quarter" idx="13" hasCustomPrompt="1"/>
          </p:nvPr>
        </p:nvSpPr>
        <p:spPr>
          <a:xfrm>
            <a:off x="744925" y="1854881"/>
            <a:ext cx="1396100" cy="2478381"/>
          </a:xfrm>
          <a:prstGeom prst="roundRect">
            <a:avLst>
              <a:gd name="adj" fmla="val 1837"/>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3" name="Picture Placeholder 2"/>
          <p:cNvSpPr>
            <a:spLocks noGrp="1"/>
          </p:cNvSpPr>
          <p:nvPr>
            <p:ph type="pic" sz="quarter" idx="14" hasCustomPrompt="1"/>
          </p:nvPr>
        </p:nvSpPr>
        <p:spPr>
          <a:xfrm>
            <a:off x="-764458" y="1854881"/>
            <a:ext cx="1396100" cy="2478381"/>
          </a:xfrm>
          <a:prstGeom prst="roundRect">
            <a:avLst>
              <a:gd name="adj" fmla="val 1837"/>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5" hasCustomPrompt="1"/>
          </p:nvPr>
        </p:nvSpPr>
        <p:spPr>
          <a:xfrm>
            <a:off x="8507905" y="1854881"/>
            <a:ext cx="1396100" cy="2478381"/>
          </a:xfrm>
          <a:prstGeom prst="roundRect">
            <a:avLst>
              <a:gd name="adj" fmla="val 1837"/>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5" name="Picture Placeholder 2"/>
          <p:cNvSpPr>
            <a:spLocks noGrp="1"/>
          </p:cNvSpPr>
          <p:nvPr>
            <p:ph type="pic" sz="quarter" idx="16" hasCustomPrompt="1"/>
          </p:nvPr>
        </p:nvSpPr>
        <p:spPr>
          <a:xfrm>
            <a:off x="6998522" y="1854881"/>
            <a:ext cx="1396100" cy="2478381"/>
          </a:xfrm>
          <a:prstGeom prst="roundRect">
            <a:avLst>
              <a:gd name="adj" fmla="val 1837"/>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61851" y="1431828"/>
            <a:ext cx="1620297" cy="3303344"/>
          </a:xfrm>
          <a:prstGeom prst="rect">
            <a:avLst/>
          </a:prstGeom>
          <a:effectLst>
            <a:outerShdw blurRad="482600" dist="152400" dir="5400000" sx="102000" sy="102000" algn="t" rotWithShape="0">
              <a:prstClr val="black">
                <a:alpha val="20000"/>
              </a:prstClr>
            </a:outerShdw>
          </a:effectLst>
        </p:spPr>
      </p:pic>
      <p:sp>
        <p:nvSpPr>
          <p:cNvPr id="10" name="Picture Placeholder 2"/>
          <p:cNvSpPr>
            <a:spLocks noGrp="1"/>
          </p:cNvSpPr>
          <p:nvPr>
            <p:ph type="pic" sz="quarter" idx="12" hasCustomPrompt="1"/>
          </p:nvPr>
        </p:nvSpPr>
        <p:spPr>
          <a:xfrm>
            <a:off x="3874605" y="1854881"/>
            <a:ext cx="1396100" cy="2478381"/>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15867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8" grpId="0" animBg="1"/>
      <p:bldP spid="12" grpId="0" animBg="1"/>
      <p:bldP spid="13" grpId="0" animBg="1"/>
      <p:bldP spid="14" grpId="0" animBg="1"/>
      <p:bldP spid="15" grpId="0" animBg="1"/>
    </p:bldLst>
  </p:timing>
</p:sldLayout>
</file>

<file path=ppt/slideLayouts/slideLayout652.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10" name="Picture Placeholder 2"/>
          <p:cNvSpPr>
            <a:spLocks noGrp="1"/>
          </p:cNvSpPr>
          <p:nvPr>
            <p:ph type="pic" sz="quarter" idx="11" hasCustomPrompt="1"/>
          </p:nvPr>
        </p:nvSpPr>
        <p:spPr>
          <a:xfrm>
            <a:off x="786142" y="1657780"/>
            <a:ext cx="2940038" cy="2685620"/>
          </a:xfrm>
          <a:prstGeom prst="round2SameRect">
            <a:avLst>
              <a:gd name="adj1" fmla="val 1243"/>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2" name="Picture Placeholder 2"/>
          <p:cNvSpPr>
            <a:spLocks noGrp="1"/>
          </p:cNvSpPr>
          <p:nvPr>
            <p:ph type="pic" sz="quarter" idx="12" hasCustomPrompt="1"/>
          </p:nvPr>
        </p:nvSpPr>
        <p:spPr>
          <a:xfrm>
            <a:off x="6806565" y="1657780"/>
            <a:ext cx="1457325" cy="2685620"/>
          </a:xfrm>
          <a:prstGeom prst="round2SameRect">
            <a:avLst>
              <a:gd name="adj1" fmla="val 1243"/>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3" hasCustomPrompt="1"/>
          </p:nvPr>
        </p:nvSpPr>
        <p:spPr>
          <a:xfrm>
            <a:off x="3792232" y="1657780"/>
            <a:ext cx="1448423" cy="1308306"/>
          </a:xfrm>
          <a:prstGeom prst="round2SameRect">
            <a:avLst>
              <a:gd name="adj1" fmla="val 1243"/>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7" name="Picture Placeholder 2"/>
          <p:cNvSpPr>
            <a:spLocks noGrp="1"/>
          </p:cNvSpPr>
          <p:nvPr>
            <p:ph type="pic" sz="quarter" idx="14" hasCustomPrompt="1"/>
          </p:nvPr>
        </p:nvSpPr>
        <p:spPr>
          <a:xfrm>
            <a:off x="3792232" y="3035095"/>
            <a:ext cx="1448423" cy="1308306"/>
          </a:xfrm>
          <a:prstGeom prst="round2SameRect">
            <a:avLst>
              <a:gd name="adj1" fmla="val 1243"/>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8" name="Picture Placeholder 2"/>
          <p:cNvSpPr>
            <a:spLocks noGrp="1"/>
          </p:cNvSpPr>
          <p:nvPr>
            <p:ph type="pic" sz="quarter" idx="15" hasCustomPrompt="1"/>
          </p:nvPr>
        </p:nvSpPr>
        <p:spPr>
          <a:xfrm>
            <a:off x="5299398" y="3035095"/>
            <a:ext cx="1448423" cy="1308306"/>
          </a:xfrm>
          <a:prstGeom prst="round2SameRect">
            <a:avLst>
              <a:gd name="adj1" fmla="val 1243"/>
              <a:gd name="adj2" fmla="val 0"/>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25081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6" grpId="0" animBg="1"/>
      <p:bldP spid="17" grpId="0" animBg="1"/>
      <p:bldP spid="18" grpId="0" animBg="1"/>
    </p:bldLst>
  </p:timing>
</p:sldLayout>
</file>

<file path=ppt/slideLayouts/slideLayout653.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6" name="Picture Placeholder 2"/>
          <p:cNvSpPr>
            <a:spLocks noGrp="1"/>
          </p:cNvSpPr>
          <p:nvPr>
            <p:ph type="pic" sz="quarter" idx="11" hasCustomPrompt="1"/>
          </p:nvPr>
        </p:nvSpPr>
        <p:spPr>
          <a:xfrm>
            <a:off x="919072" y="1444246"/>
            <a:ext cx="2338600" cy="1055807"/>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2" hasCustomPrompt="1"/>
          </p:nvPr>
        </p:nvSpPr>
        <p:spPr>
          <a:xfrm>
            <a:off x="3400422" y="1444246"/>
            <a:ext cx="2338600" cy="1055807"/>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7" name="Picture Placeholder 2"/>
          <p:cNvSpPr>
            <a:spLocks noGrp="1"/>
          </p:cNvSpPr>
          <p:nvPr>
            <p:ph type="pic" sz="quarter" idx="13" hasCustomPrompt="1"/>
          </p:nvPr>
        </p:nvSpPr>
        <p:spPr>
          <a:xfrm>
            <a:off x="5881771" y="1444246"/>
            <a:ext cx="2338600" cy="1055807"/>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8" name="Picture Placeholder 2"/>
          <p:cNvSpPr>
            <a:spLocks noGrp="1"/>
          </p:cNvSpPr>
          <p:nvPr>
            <p:ph type="pic" sz="quarter" idx="14" hasCustomPrompt="1"/>
          </p:nvPr>
        </p:nvSpPr>
        <p:spPr>
          <a:xfrm>
            <a:off x="919072" y="3158746"/>
            <a:ext cx="2338600" cy="1055807"/>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9" name="Picture Placeholder 2"/>
          <p:cNvSpPr>
            <a:spLocks noGrp="1"/>
          </p:cNvSpPr>
          <p:nvPr>
            <p:ph type="pic" sz="quarter" idx="15" hasCustomPrompt="1"/>
          </p:nvPr>
        </p:nvSpPr>
        <p:spPr>
          <a:xfrm>
            <a:off x="3400422" y="3158746"/>
            <a:ext cx="2338600" cy="1055807"/>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0" name="Picture Placeholder 2"/>
          <p:cNvSpPr>
            <a:spLocks noGrp="1"/>
          </p:cNvSpPr>
          <p:nvPr>
            <p:ph type="pic" sz="quarter" idx="16" hasCustomPrompt="1"/>
          </p:nvPr>
        </p:nvSpPr>
        <p:spPr>
          <a:xfrm>
            <a:off x="5881771" y="3158746"/>
            <a:ext cx="2338600" cy="1055807"/>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94577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17" grpId="0" animBg="1"/>
      <p:bldP spid="18" grpId="0" animBg="1"/>
      <p:bldP spid="19" grpId="0" animBg="1"/>
      <p:bldP spid="20" grpId="0" animBg="1"/>
    </p:bldLst>
  </p:timing>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6" name="Picture Placeholder 2"/>
          <p:cNvSpPr>
            <a:spLocks noGrp="1"/>
          </p:cNvSpPr>
          <p:nvPr>
            <p:ph type="pic" sz="quarter" idx="11" hasCustomPrompt="1"/>
          </p:nvPr>
        </p:nvSpPr>
        <p:spPr>
          <a:xfrm>
            <a:off x="719567" y="1619903"/>
            <a:ext cx="2338600" cy="2301626"/>
          </a:xfrm>
          <a:prstGeom prst="round2SameRect">
            <a:avLst>
              <a:gd name="adj1" fmla="val 1738"/>
              <a:gd name="adj2" fmla="val 0"/>
            </a:avLst>
          </a:prstGeom>
          <a:pattFill prst="pct5">
            <a:fgClr>
              <a:schemeClr val="tx1"/>
            </a:fgClr>
            <a:bgClr>
              <a:schemeClr val="bg1">
                <a:lumMod val="85000"/>
              </a:schemeClr>
            </a:bgClr>
          </a:pattFill>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2" hasCustomPrompt="1"/>
          </p:nvPr>
        </p:nvSpPr>
        <p:spPr>
          <a:xfrm>
            <a:off x="3419125" y="1619903"/>
            <a:ext cx="2338600" cy="2301626"/>
          </a:xfrm>
          <a:prstGeom prst="round2SameRect">
            <a:avLst>
              <a:gd name="adj1" fmla="val 1738"/>
              <a:gd name="adj2" fmla="val 0"/>
            </a:avLst>
          </a:prstGeom>
          <a:pattFill prst="pct5">
            <a:fgClr>
              <a:schemeClr val="tx1"/>
            </a:fgClr>
            <a:bgClr>
              <a:schemeClr val="bg1">
                <a:lumMod val="85000"/>
              </a:schemeClr>
            </a:bgClr>
          </a:pattFill>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5" name="Picture Placeholder 2"/>
          <p:cNvSpPr>
            <a:spLocks noGrp="1"/>
          </p:cNvSpPr>
          <p:nvPr>
            <p:ph type="pic" sz="quarter" idx="13" hasCustomPrompt="1"/>
          </p:nvPr>
        </p:nvSpPr>
        <p:spPr>
          <a:xfrm>
            <a:off x="6118683" y="1619903"/>
            <a:ext cx="2338600" cy="2301626"/>
          </a:xfrm>
          <a:prstGeom prst="round2SameRect">
            <a:avLst>
              <a:gd name="adj1" fmla="val 1738"/>
              <a:gd name="adj2" fmla="val 0"/>
            </a:avLst>
          </a:prstGeom>
          <a:pattFill prst="pct5">
            <a:fgClr>
              <a:schemeClr val="tx1"/>
            </a:fgClr>
            <a:bgClr>
              <a:schemeClr val="bg1">
                <a:lumMod val="85000"/>
              </a:schemeClr>
            </a:bgClr>
          </a:pattFill>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13155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5" grpId="0" animBg="1"/>
    </p:bldLst>
  </p:timing>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6" name="Picture Placeholder 2"/>
          <p:cNvSpPr>
            <a:spLocks noGrp="1"/>
          </p:cNvSpPr>
          <p:nvPr>
            <p:ph type="pic" sz="quarter" idx="11" hasCustomPrompt="1"/>
          </p:nvPr>
        </p:nvSpPr>
        <p:spPr>
          <a:xfrm>
            <a:off x="1074935" y="1619903"/>
            <a:ext cx="3289247" cy="2519836"/>
          </a:xfrm>
          <a:prstGeom prst="roundRect">
            <a:avLst>
              <a:gd name="adj" fmla="val 1185"/>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0" name="Picture Placeholder 2"/>
          <p:cNvSpPr>
            <a:spLocks noGrp="1"/>
          </p:cNvSpPr>
          <p:nvPr>
            <p:ph type="pic" sz="quarter" idx="12" hasCustomPrompt="1"/>
          </p:nvPr>
        </p:nvSpPr>
        <p:spPr>
          <a:xfrm>
            <a:off x="4727863" y="1619903"/>
            <a:ext cx="3289247" cy="2519836"/>
          </a:xfrm>
          <a:prstGeom prst="roundRect">
            <a:avLst>
              <a:gd name="adj" fmla="val 1185"/>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1946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8" name="Picture Placeholder 2"/>
          <p:cNvSpPr>
            <a:spLocks noGrp="1"/>
          </p:cNvSpPr>
          <p:nvPr>
            <p:ph type="pic" sz="quarter" idx="11" hasCustomPrompt="1"/>
          </p:nvPr>
        </p:nvSpPr>
        <p:spPr>
          <a:xfrm>
            <a:off x="2924596" y="929148"/>
            <a:ext cx="913628" cy="913628"/>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9" name="Picture Placeholder 2"/>
          <p:cNvSpPr>
            <a:spLocks noGrp="1"/>
          </p:cNvSpPr>
          <p:nvPr>
            <p:ph type="pic" sz="quarter" idx="12" hasCustomPrompt="1"/>
          </p:nvPr>
        </p:nvSpPr>
        <p:spPr>
          <a:xfrm>
            <a:off x="4004742" y="929148"/>
            <a:ext cx="913628" cy="913628"/>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0" name="Picture Placeholder 2"/>
          <p:cNvSpPr>
            <a:spLocks noGrp="1"/>
          </p:cNvSpPr>
          <p:nvPr>
            <p:ph type="pic" sz="quarter" idx="13" hasCustomPrompt="1"/>
          </p:nvPr>
        </p:nvSpPr>
        <p:spPr>
          <a:xfrm>
            <a:off x="5084891" y="929148"/>
            <a:ext cx="913628" cy="913628"/>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1" name="Picture Placeholder 2"/>
          <p:cNvSpPr>
            <a:spLocks noGrp="1"/>
          </p:cNvSpPr>
          <p:nvPr>
            <p:ph type="pic" sz="quarter" idx="14" hasCustomPrompt="1"/>
          </p:nvPr>
        </p:nvSpPr>
        <p:spPr>
          <a:xfrm>
            <a:off x="6165039" y="929148"/>
            <a:ext cx="913628" cy="913628"/>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2" name="Picture Placeholder 2"/>
          <p:cNvSpPr>
            <a:spLocks noGrp="1"/>
          </p:cNvSpPr>
          <p:nvPr>
            <p:ph type="pic" sz="quarter" idx="15" hasCustomPrompt="1"/>
          </p:nvPr>
        </p:nvSpPr>
        <p:spPr>
          <a:xfrm>
            <a:off x="7245187" y="929148"/>
            <a:ext cx="913628" cy="913628"/>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3" name="Picture Placeholder 2"/>
          <p:cNvSpPr>
            <a:spLocks noGrp="1"/>
          </p:cNvSpPr>
          <p:nvPr>
            <p:ph type="pic" sz="quarter" idx="16" hasCustomPrompt="1"/>
          </p:nvPr>
        </p:nvSpPr>
        <p:spPr>
          <a:xfrm>
            <a:off x="2924596" y="2947834"/>
            <a:ext cx="913628" cy="913628"/>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4" name="Picture Placeholder 2"/>
          <p:cNvSpPr>
            <a:spLocks noGrp="1"/>
          </p:cNvSpPr>
          <p:nvPr>
            <p:ph type="pic" sz="quarter" idx="17" hasCustomPrompt="1"/>
          </p:nvPr>
        </p:nvSpPr>
        <p:spPr>
          <a:xfrm>
            <a:off x="4004742" y="2947834"/>
            <a:ext cx="913628" cy="913628"/>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5" name="Picture Placeholder 2"/>
          <p:cNvSpPr>
            <a:spLocks noGrp="1"/>
          </p:cNvSpPr>
          <p:nvPr>
            <p:ph type="pic" sz="quarter" idx="18" hasCustomPrompt="1"/>
          </p:nvPr>
        </p:nvSpPr>
        <p:spPr>
          <a:xfrm>
            <a:off x="5084891" y="2947834"/>
            <a:ext cx="913628" cy="913628"/>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6" name="Picture Placeholder 2"/>
          <p:cNvSpPr>
            <a:spLocks noGrp="1"/>
          </p:cNvSpPr>
          <p:nvPr>
            <p:ph type="pic" sz="quarter" idx="19" hasCustomPrompt="1"/>
          </p:nvPr>
        </p:nvSpPr>
        <p:spPr>
          <a:xfrm>
            <a:off x="6165039" y="2947834"/>
            <a:ext cx="913628" cy="913628"/>
          </a:xfrm>
          <a:prstGeom prst="roundRect">
            <a:avLst>
              <a:gd name="adj" fmla="val 4384"/>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20885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childTnLst>
                                </p:cTn>
                              </p:par>
                              <p:par>
                                <p:cTn id="26" presetID="10" presetClass="entr" presetSubtype="0" fill="hold" grpId="0" nodeType="withEffect">
                                  <p:stCondLst>
                                    <p:cond delay="100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Lst>
  </p:timing>
</p:sldLayout>
</file>

<file path=ppt/slideLayouts/slideLayout657.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13" name="Picture Placeholder 2"/>
          <p:cNvSpPr>
            <a:spLocks noGrp="1"/>
          </p:cNvSpPr>
          <p:nvPr>
            <p:ph type="pic" sz="quarter" idx="11" hasCustomPrompt="1"/>
          </p:nvPr>
        </p:nvSpPr>
        <p:spPr>
          <a:xfrm>
            <a:off x="1240980" y="1888863"/>
            <a:ext cx="610300" cy="610300"/>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2" hasCustomPrompt="1"/>
          </p:nvPr>
        </p:nvSpPr>
        <p:spPr>
          <a:xfrm>
            <a:off x="3239003" y="1888863"/>
            <a:ext cx="610300" cy="610300"/>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5" name="Picture Placeholder 2"/>
          <p:cNvSpPr>
            <a:spLocks noGrp="1"/>
          </p:cNvSpPr>
          <p:nvPr>
            <p:ph type="pic" sz="quarter" idx="13" hasCustomPrompt="1"/>
          </p:nvPr>
        </p:nvSpPr>
        <p:spPr>
          <a:xfrm>
            <a:off x="5291058" y="1888863"/>
            <a:ext cx="610300" cy="610300"/>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4" hasCustomPrompt="1"/>
          </p:nvPr>
        </p:nvSpPr>
        <p:spPr>
          <a:xfrm>
            <a:off x="7251486" y="1888863"/>
            <a:ext cx="610300" cy="610300"/>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00898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22" name="Picture Placeholder 21"/>
          <p:cNvSpPr>
            <a:spLocks noGrp="1"/>
          </p:cNvSpPr>
          <p:nvPr>
            <p:ph type="pic" sz="quarter" idx="12" hasCustomPrompt="1"/>
          </p:nvPr>
        </p:nvSpPr>
        <p:spPr>
          <a:xfrm>
            <a:off x="723277" y="1537763"/>
            <a:ext cx="832321" cy="83187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1" fmla="*/ 688166 w 2253938"/>
              <a:gd name="connsiteY0-2" fmla="*/ 3720987 h 3720987"/>
              <a:gd name="connsiteX1-3" fmla="*/ 2253938 w 2253938"/>
              <a:gd name="connsiteY1-4" fmla="*/ 1667854 h 3720987"/>
              <a:gd name="connsiteX2-5" fmla="*/ 2253938 w 2253938"/>
              <a:gd name="connsiteY2-6" fmla="*/ 3720987 h 3720987"/>
              <a:gd name="connsiteX3-7" fmla="*/ 688166 w 2253938"/>
              <a:gd name="connsiteY3-8" fmla="*/ 3720987 h 3720987"/>
              <a:gd name="connsiteX4-9" fmla="*/ 46127 w 2253938"/>
              <a:gd name="connsiteY4-10" fmla="*/ 0 h 3720987"/>
              <a:gd name="connsiteX5-11" fmla="*/ 1670834 w 2253938"/>
              <a:gd name="connsiteY5-12" fmla="*/ 0 h 3720987"/>
              <a:gd name="connsiteX6-13" fmla="*/ 1670834 w 2253938"/>
              <a:gd name="connsiteY6-14" fmla="*/ 1274220 h 3720987"/>
              <a:gd name="connsiteX7-15" fmla="*/ 46127 w 2253938"/>
              <a:gd name="connsiteY7-16" fmla="*/ 1274220 h 3720987"/>
              <a:gd name="connsiteX8-17" fmla="*/ 0 w 2253938"/>
              <a:gd name="connsiteY8-18" fmla="*/ 1228093 h 3720987"/>
              <a:gd name="connsiteX9-19" fmla="*/ 0 w 2253938"/>
              <a:gd name="connsiteY9-20" fmla="*/ 46127 h 3720987"/>
              <a:gd name="connsiteX10-21" fmla="*/ 46127 w 2253938"/>
              <a:gd name="connsiteY10-22" fmla="*/ 0 h 3720987"/>
              <a:gd name="connsiteX0-23" fmla="*/ 688166 w 2253938"/>
              <a:gd name="connsiteY0-24" fmla="*/ 3720987 h 3720987"/>
              <a:gd name="connsiteX1-25" fmla="*/ 2253938 w 2253938"/>
              <a:gd name="connsiteY1-26" fmla="*/ 3720987 h 3720987"/>
              <a:gd name="connsiteX2-27" fmla="*/ 688166 w 2253938"/>
              <a:gd name="connsiteY2-28" fmla="*/ 3720987 h 3720987"/>
              <a:gd name="connsiteX3-29" fmla="*/ 46127 w 2253938"/>
              <a:gd name="connsiteY3-30" fmla="*/ 0 h 3720987"/>
              <a:gd name="connsiteX4-31" fmla="*/ 1670834 w 2253938"/>
              <a:gd name="connsiteY4-32" fmla="*/ 0 h 3720987"/>
              <a:gd name="connsiteX5-33" fmla="*/ 1670834 w 2253938"/>
              <a:gd name="connsiteY5-34" fmla="*/ 1274220 h 3720987"/>
              <a:gd name="connsiteX6-35" fmla="*/ 46127 w 2253938"/>
              <a:gd name="connsiteY6-36" fmla="*/ 1274220 h 3720987"/>
              <a:gd name="connsiteX7-37" fmla="*/ 0 w 2253938"/>
              <a:gd name="connsiteY7-38" fmla="*/ 1228093 h 3720987"/>
              <a:gd name="connsiteX8-39" fmla="*/ 0 w 2253938"/>
              <a:gd name="connsiteY8-40" fmla="*/ 46127 h 3720987"/>
              <a:gd name="connsiteX9-41" fmla="*/ 46127 w 2253938"/>
              <a:gd name="connsiteY9-42" fmla="*/ 0 h 3720987"/>
              <a:gd name="connsiteX0-43" fmla="*/ 46127 w 1670834"/>
              <a:gd name="connsiteY0-44" fmla="*/ 0 h 1274220"/>
              <a:gd name="connsiteX1-45" fmla="*/ 1670834 w 1670834"/>
              <a:gd name="connsiteY1-46" fmla="*/ 0 h 1274220"/>
              <a:gd name="connsiteX2-47" fmla="*/ 1670834 w 1670834"/>
              <a:gd name="connsiteY2-48" fmla="*/ 1274220 h 1274220"/>
              <a:gd name="connsiteX3-49" fmla="*/ 46127 w 1670834"/>
              <a:gd name="connsiteY3-50" fmla="*/ 1274220 h 1274220"/>
              <a:gd name="connsiteX4-51" fmla="*/ 0 w 1670834"/>
              <a:gd name="connsiteY4-52" fmla="*/ 1228093 h 1274220"/>
              <a:gd name="connsiteX5-53" fmla="*/ 0 w 1670834"/>
              <a:gd name="connsiteY5-54" fmla="*/ 46127 h 1274220"/>
              <a:gd name="connsiteX6-55" fmla="*/ 46127 w 1670834"/>
              <a:gd name="connsiteY6-56" fmla="*/ 0 h 12742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3" name="Picture Placeholder 22"/>
          <p:cNvSpPr>
            <a:spLocks noGrp="1"/>
          </p:cNvSpPr>
          <p:nvPr>
            <p:ph type="pic" sz="quarter" idx="13" hasCustomPrompt="1"/>
          </p:nvPr>
        </p:nvSpPr>
        <p:spPr>
          <a:xfrm>
            <a:off x="723277" y="2561327"/>
            <a:ext cx="832321" cy="83187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1" fmla="*/ 688166 w 2253938"/>
              <a:gd name="connsiteY0-2" fmla="*/ 3720987 h 3720987"/>
              <a:gd name="connsiteX1-3" fmla="*/ 2253938 w 2253938"/>
              <a:gd name="connsiteY1-4" fmla="*/ 1667854 h 3720987"/>
              <a:gd name="connsiteX2-5" fmla="*/ 2253938 w 2253938"/>
              <a:gd name="connsiteY2-6" fmla="*/ 3720987 h 3720987"/>
              <a:gd name="connsiteX3-7" fmla="*/ 688166 w 2253938"/>
              <a:gd name="connsiteY3-8" fmla="*/ 3720987 h 3720987"/>
              <a:gd name="connsiteX4-9" fmla="*/ 46127 w 2253938"/>
              <a:gd name="connsiteY4-10" fmla="*/ 0 h 3720987"/>
              <a:gd name="connsiteX5-11" fmla="*/ 1670834 w 2253938"/>
              <a:gd name="connsiteY5-12" fmla="*/ 0 h 3720987"/>
              <a:gd name="connsiteX6-13" fmla="*/ 1670834 w 2253938"/>
              <a:gd name="connsiteY6-14" fmla="*/ 1274220 h 3720987"/>
              <a:gd name="connsiteX7-15" fmla="*/ 46127 w 2253938"/>
              <a:gd name="connsiteY7-16" fmla="*/ 1274220 h 3720987"/>
              <a:gd name="connsiteX8-17" fmla="*/ 0 w 2253938"/>
              <a:gd name="connsiteY8-18" fmla="*/ 1228093 h 3720987"/>
              <a:gd name="connsiteX9-19" fmla="*/ 0 w 2253938"/>
              <a:gd name="connsiteY9-20" fmla="*/ 46127 h 3720987"/>
              <a:gd name="connsiteX10-21" fmla="*/ 46127 w 2253938"/>
              <a:gd name="connsiteY10-22" fmla="*/ 0 h 3720987"/>
              <a:gd name="connsiteX0-23" fmla="*/ 688166 w 2253938"/>
              <a:gd name="connsiteY0-24" fmla="*/ 3720987 h 3720987"/>
              <a:gd name="connsiteX1-25" fmla="*/ 2253938 w 2253938"/>
              <a:gd name="connsiteY1-26" fmla="*/ 3720987 h 3720987"/>
              <a:gd name="connsiteX2-27" fmla="*/ 688166 w 2253938"/>
              <a:gd name="connsiteY2-28" fmla="*/ 3720987 h 3720987"/>
              <a:gd name="connsiteX3-29" fmla="*/ 46127 w 2253938"/>
              <a:gd name="connsiteY3-30" fmla="*/ 0 h 3720987"/>
              <a:gd name="connsiteX4-31" fmla="*/ 1670834 w 2253938"/>
              <a:gd name="connsiteY4-32" fmla="*/ 0 h 3720987"/>
              <a:gd name="connsiteX5-33" fmla="*/ 1670834 w 2253938"/>
              <a:gd name="connsiteY5-34" fmla="*/ 1274220 h 3720987"/>
              <a:gd name="connsiteX6-35" fmla="*/ 46127 w 2253938"/>
              <a:gd name="connsiteY6-36" fmla="*/ 1274220 h 3720987"/>
              <a:gd name="connsiteX7-37" fmla="*/ 0 w 2253938"/>
              <a:gd name="connsiteY7-38" fmla="*/ 1228093 h 3720987"/>
              <a:gd name="connsiteX8-39" fmla="*/ 0 w 2253938"/>
              <a:gd name="connsiteY8-40" fmla="*/ 46127 h 3720987"/>
              <a:gd name="connsiteX9-41" fmla="*/ 46127 w 2253938"/>
              <a:gd name="connsiteY9-42" fmla="*/ 0 h 3720987"/>
              <a:gd name="connsiteX0-43" fmla="*/ 46127 w 1670834"/>
              <a:gd name="connsiteY0-44" fmla="*/ 0 h 1274220"/>
              <a:gd name="connsiteX1-45" fmla="*/ 1670834 w 1670834"/>
              <a:gd name="connsiteY1-46" fmla="*/ 0 h 1274220"/>
              <a:gd name="connsiteX2-47" fmla="*/ 1670834 w 1670834"/>
              <a:gd name="connsiteY2-48" fmla="*/ 1274220 h 1274220"/>
              <a:gd name="connsiteX3-49" fmla="*/ 46127 w 1670834"/>
              <a:gd name="connsiteY3-50" fmla="*/ 1274220 h 1274220"/>
              <a:gd name="connsiteX4-51" fmla="*/ 0 w 1670834"/>
              <a:gd name="connsiteY4-52" fmla="*/ 1228093 h 1274220"/>
              <a:gd name="connsiteX5-53" fmla="*/ 0 w 1670834"/>
              <a:gd name="connsiteY5-54" fmla="*/ 46127 h 1274220"/>
              <a:gd name="connsiteX6-55" fmla="*/ 46127 w 1670834"/>
              <a:gd name="connsiteY6-56" fmla="*/ 0 h 12742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4" name="Picture Placeholder 23"/>
          <p:cNvSpPr>
            <a:spLocks noGrp="1"/>
          </p:cNvSpPr>
          <p:nvPr>
            <p:ph type="pic" sz="quarter" idx="14" hasCustomPrompt="1"/>
          </p:nvPr>
        </p:nvSpPr>
        <p:spPr>
          <a:xfrm>
            <a:off x="723277" y="3577997"/>
            <a:ext cx="832321" cy="83187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1" fmla="*/ 688166 w 2253938"/>
              <a:gd name="connsiteY0-2" fmla="*/ 3720987 h 3720987"/>
              <a:gd name="connsiteX1-3" fmla="*/ 2253938 w 2253938"/>
              <a:gd name="connsiteY1-4" fmla="*/ 1667854 h 3720987"/>
              <a:gd name="connsiteX2-5" fmla="*/ 2253938 w 2253938"/>
              <a:gd name="connsiteY2-6" fmla="*/ 3720987 h 3720987"/>
              <a:gd name="connsiteX3-7" fmla="*/ 688166 w 2253938"/>
              <a:gd name="connsiteY3-8" fmla="*/ 3720987 h 3720987"/>
              <a:gd name="connsiteX4-9" fmla="*/ 46127 w 2253938"/>
              <a:gd name="connsiteY4-10" fmla="*/ 0 h 3720987"/>
              <a:gd name="connsiteX5-11" fmla="*/ 1670834 w 2253938"/>
              <a:gd name="connsiteY5-12" fmla="*/ 0 h 3720987"/>
              <a:gd name="connsiteX6-13" fmla="*/ 1670834 w 2253938"/>
              <a:gd name="connsiteY6-14" fmla="*/ 1274220 h 3720987"/>
              <a:gd name="connsiteX7-15" fmla="*/ 46127 w 2253938"/>
              <a:gd name="connsiteY7-16" fmla="*/ 1274220 h 3720987"/>
              <a:gd name="connsiteX8-17" fmla="*/ 0 w 2253938"/>
              <a:gd name="connsiteY8-18" fmla="*/ 1228093 h 3720987"/>
              <a:gd name="connsiteX9-19" fmla="*/ 0 w 2253938"/>
              <a:gd name="connsiteY9-20" fmla="*/ 46127 h 3720987"/>
              <a:gd name="connsiteX10-21" fmla="*/ 46127 w 2253938"/>
              <a:gd name="connsiteY10-22" fmla="*/ 0 h 3720987"/>
              <a:gd name="connsiteX0-23" fmla="*/ 688166 w 2253938"/>
              <a:gd name="connsiteY0-24" fmla="*/ 3720987 h 3720987"/>
              <a:gd name="connsiteX1-25" fmla="*/ 2253938 w 2253938"/>
              <a:gd name="connsiteY1-26" fmla="*/ 3720987 h 3720987"/>
              <a:gd name="connsiteX2-27" fmla="*/ 688166 w 2253938"/>
              <a:gd name="connsiteY2-28" fmla="*/ 3720987 h 3720987"/>
              <a:gd name="connsiteX3-29" fmla="*/ 46127 w 2253938"/>
              <a:gd name="connsiteY3-30" fmla="*/ 0 h 3720987"/>
              <a:gd name="connsiteX4-31" fmla="*/ 1670834 w 2253938"/>
              <a:gd name="connsiteY4-32" fmla="*/ 0 h 3720987"/>
              <a:gd name="connsiteX5-33" fmla="*/ 1670834 w 2253938"/>
              <a:gd name="connsiteY5-34" fmla="*/ 1274220 h 3720987"/>
              <a:gd name="connsiteX6-35" fmla="*/ 46127 w 2253938"/>
              <a:gd name="connsiteY6-36" fmla="*/ 1274220 h 3720987"/>
              <a:gd name="connsiteX7-37" fmla="*/ 0 w 2253938"/>
              <a:gd name="connsiteY7-38" fmla="*/ 1228093 h 3720987"/>
              <a:gd name="connsiteX8-39" fmla="*/ 0 w 2253938"/>
              <a:gd name="connsiteY8-40" fmla="*/ 46127 h 3720987"/>
              <a:gd name="connsiteX9-41" fmla="*/ 46127 w 2253938"/>
              <a:gd name="connsiteY9-42" fmla="*/ 0 h 3720987"/>
              <a:gd name="connsiteX0-43" fmla="*/ 46127 w 1670834"/>
              <a:gd name="connsiteY0-44" fmla="*/ 0 h 1274220"/>
              <a:gd name="connsiteX1-45" fmla="*/ 1670834 w 1670834"/>
              <a:gd name="connsiteY1-46" fmla="*/ 0 h 1274220"/>
              <a:gd name="connsiteX2-47" fmla="*/ 1670834 w 1670834"/>
              <a:gd name="connsiteY2-48" fmla="*/ 1274220 h 1274220"/>
              <a:gd name="connsiteX3-49" fmla="*/ 46127 w 1670834"/>
              <a:gd name="connsiteY3-50" fmla="*/ 1274220 h 1274220"/>
              <a:gd name="connsiteX4-51" fmla="*/ 0 w 1670834"/>
              <a:gd name="connsiteY4-52" fmla="*/ 1228093 h 1274220"/>
              <a:gd name="connsiteX5-53" fmla="*/ 0 w 1670834"/>
              <a:gd name="connsiteY5-54" fmla="*/ 46127 h 1274220"/>
              <a:gd name="connsiteX6-55" fmla="*/ 46127 w 1670834"/>
              <a:gd name="connsiteY6-56" fmla="*/ 0 h 12742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5" name="Picture Placeholder 24"/>
          <p:cNvSpPr>
            <a:spLocks noGrp="1"/>
          </p:cNvSpPr>
          <p:nvPr>
            <p:ph type="pic" sz="quarter" idx="15" hasCustomPrompt="1"/>
          </p:nvPr>
        </p:nvSpPr>
        <p:spPr>
          <a:xfrm>
            <a:off x="3276906" y="1537763"/>
            <a:ext cx="832321" cy="83187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1" fmla="*/ 688166 w 2253938"/>
              <a:gd name="connsiteY0-2" fmla="*/ 3720987 h 3720987"/>
              <a:gd name="connsiteX1-3" fmla="*/ 2253938 w 2253938"/>
              <a:gd name="connsiteY1-4" fmla="*/ 1667854 h 3720987"/>
              <a:gd name="connsiteX2-5" fmla="*/ 2253938 w 2253938"/>
              <a:gd name="connsiteY2-6" fmla="*/ 3720987 h 3720987"/>
              <a:gd name="connsiteX3-7" fmla="*/ 688166 w 2253938"/>
              <a:gd name="connsiteY3-8" fmla="*/ 3720987 h 3720987"/>
              <a:gd name="connsiteX4-9" fmla="*/ 46127 w 2253938"/>
              <a:gd name="connsiteY4-10" fmla="*/ 0 h 3720987"/>
              <a:gd name="connsiteX5-11" fmla="*/ 1670834 w 2253938"/>
              <a:gd name="connsiteY5-12" fmla="*/ 0 h 3720987"/>
              <a:gd name="connsiteX6-13" fmla="*/ 1670834 w 2253938"/>
              <a:gd name="connsiteY6-14" fmla="*/ 1274220 h 3720987"/>
              <a:gd name="connsiteX7-15" fmla="*/ 46127 w 2253938"/>
              <a:gd name="connsiteY7-16" fmla="*/ 1274220 h 3720987"/>
              <a:gd name="connsiteX8-17" fmla="*/ 0 w 2253938"/>
              <a:gd name="connsiteY8-18" fmla="*/ 1228093 h 3720987"/>
              <a:gd name="connsiteX9-19" fmla="*/ 0 w 2253938"/>
              <a:gd name="connsiteY9-20" fmla="*/ 46127 h 3720987"/>
              <a:gd name="connsiteX10-21" fmla="*/ 46127 w 2253938"/>
              <a:gd name="connsiteY10-22" fmla="*/ 0 h 3720987"/>
              <a:gd name="connsiteX0-23" fmla="*/ 688166 w 2253938"/>
              <a:gd name="connsiteY0-24" fmla="*/ 3720987 h 3720987"/>
              <a:gd name="connsiteX1-25" fmla="*/ 2253938 w 2253938"/>
              <a:gd name="connsiteY1-26" fmla="*/ 3720987 h 3720987"/>
              <a:gd name="connsiteX2-27" fmla="*/ 688166 w 2253938"/>
              <a:gd name="connsiteY2-28" fmla="*/ 3720987 h 3720987"/>
              <a:gd name="connsiteX3-29" fmla="*/ 46127 w 2253938"/>
              <a:gd name="connsiteY3-30" fmla="*/ 0 h 3720987"/>
              <a:gd name="connsiteX4-31" fmla="*/ 1670834 w 2253938"/>
              <a:gd name="connsiteY4-32" fmla="*/ 0 h 3720987"/>
              <a:gd name="connsiteX5-33" fmla="*/ 1670834 w 2253938"/>
              <a:gd name="connsiteY5-34" fmla="*/ 1274220 h 3720987"/>
              <a:gd name="connsiteX6-35" fmla="*/ 46127 w 2253938"/>
              <a:gd name="connsiteY6-36" fmla="*/ 1274220 h 3720987"/>
              <a:gd name="connsiteX7-37" fmla="*/ 0 w 2253938"/>
              <a:gd name="connsiteY7-38" fmla="*/ 1228093 h 3720987"/>
              <a:gd name="connsiteX8-39" fmla="*/ 0 w 2253938"/>
              <a:gd name="connsiteY8-40" fmla="*/ 46127 h 3720987"/>
              <a:gd name="connsiteX9-41" fmla="*/ 46127 w 2253938"/>
              <a:gd name="connsiteY9-42" fmla="*/ 0 h 3720987"/>
              <a:gd name="connsiteX0-43" fmla="*/ 46127 w 1670834"/>
              <a:gd name="connsiteY0-44" fmla="*/ 0 h 1274220"/>
              <a:gd name="connsiteX1-45" fmla="*/ 1670834 w 1670834"/>
              <a:gd name="connsiteY1-46" fmla="*/ 0 h 1274220"/>
              <a:gd name="connsiteX2-47" fmla="*/ 1670834 w 1670834"/>
              <a:gd name="connsiteY2-48" fmla="*/ 1274220 h 1274220"/>
              <a:gd name="connsiteX3-49" fmla="*/ 46127 w 1670834"/>
              <a:gd name="connsiteY3-50" fmla="*/ 1274220 h 1274220"/>
              <a:gd name="connsiteX4-51" fmla="*/ 0 w 1670834"/>
              <a:gd name="connsiteY4-52" fmla="*/ 1228093 h 1274220"/>
              <a:gd name="connsiteX5-53" fmla="*/ 0 w 1670834"/>
              <a:gd name="connsiteY5-54" fmla="*/ 46127 h 1274220"/>
              <a:gd name="connsiteX6-55" fmla="*/ 46127 w 1670834"/>
              <a:gd name="connsiteY6-56" fmla="*/ 0 h 12742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6" name="Picture Placeholder 25"/>
          <p:cNvSpPr>
            <a:spLocks noGrp="1"/>
          </p:cNvSpPr>
          <p:nvPr>
            <p:ph type="pic" sz="quarter" idx="16" hasCustomPrompt="1"/>
          </p:nvPr>
        </p:nvSpPr>
        <p:spPr>
          <a:xfrm>
            <a:off x="3276906" y="2561327"/>
            <a:ext cx="832321" cy="83187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1" fmla="*/ 688166 w 2253938"/>
              <a:gd name="connsiteY0-2" fmla="*/ 3720987 h 3720987"/>
              <a:gd name="connsiteX1-3" fmla="*/ 2253938 w 2253938"/>
              <a:gd name="connsiteY1-4" fmla="*/ 1667854 h 3720987"/>
              <a:gd name="connsiteX2-5" fmla="*/ 2253938 w 2253938"/>
              <a:gd name="connsiteY2-6" fmla="*/ 3720987 h 3720987"/>
              <a:gd name="connsiteX3-7" fmla="*/ 688166 w 2253938"/>
              <a:gd name="connsiteY3-8" fmla="*/ 3720987 h 3720987"/>
              <a:gd name="connsiteX4-9" fmla="*/ 46127 w 2253938"/>
              <a:gd name="connsiteY4-10" fmla="*/ 0 h 3720987"/>
              <a:gd name="connsiteX5-11" fmla="*/ 1670834 w 2253938"/>
              <a:gd name="connsiteY5-12" fmla="*/ 0 h 3720987"/>
              <a:gd name="connsiteX6-13" fmla="*/ 1670834 w 2253938"/>
              <a:gd name="connsiteY6-14" fmla="*/ 1274220 h 3720987"/>
              <a:gd name="connsiteX7-15" fmla="*/ 46127 w 2253938"/>
              <a:gd name="connsiteY7-16" fmla="*/ 1274220 h 3720987"/>
              <a:gd name="connsiteX8-17" fmla="*/ 0 w 2253938"/>
              <a:gd name="connsiteY8-18" fmla="*/ 1228093 h 3720987"/>
              <a:gd name="connsiteX9-19" fmla="*/ 0 w 2253938"/>
              <a:gd name="connsiteY9-20" fmla="*/ 46127 h 3720987"/>
              <a:gd name="connsiteX10-21" fmla="*/ 46127 w 2253938"/>
              <a:gd name="connsiteY10-22" fmla="*/ 0 h 3720987"/>
              <a:gd name="connsiteX0-23" fmla="*/ 688166 w 2253938"/>
              <a:gd name="connsiteY0-24" fmla="*/ 3720987 h 3720987"/>
              <a:gd name="connsiteX1-25" fmla="*/ 2253938 w 2253938"/>
              <a:gd name="connsiteY1-26" fmla="*/ 3720987 h 3720987"/>
              <a:gd name="connsiteX2-27" fmla="*/ 688166 w 2253938"/>
              <a:gd name="connsiteY2-28" fmla="*/ 3720987 h 3720987"/>
              <a:gd name="connsiteX3-29" fmla="*/ 46127 w 2253938"/>
              <a:gd name="connsiteY3-30" fmla="*/ 0 h 3720987"/>
              <a:gd name="connsiteX4-31" fmla="*/ 1670834 w 2253938"/>
              <a:gd name="connsiteY4-32" fmla="*/ 0 h 3720987"/>
              <a:gd name="connsiteX5-33" fmla="*/ 1670834 w 2253938"/>
              <a:gd name="connsiteY5-34" fmla="*/ 1274220 h 3720987"/>
              <a:gd name="connsiteX6-35" fmla="*/ 46127 w 2253938"/>
              <a:gd name="connsiteY6-36" fmla="*/ 1274220 h 3720987"/>
              <a:gd name="connsiteX7-37" fmla="*/ 0 w 2253938"/>
              <a:gd name="connsiteY7-38" fmla="*/ 1228093 h 3720987"/>
              <a:gd name="connsiteX8-39" fmla="*/ 0 w 2253938"/>
              <a:gd name="connsiteY8-40" fmla="*/ 46127 h 3720987"/>
              <a:gd name="connsiteX9-41" fmla="*/ 46127 w 2253938"/>
              <a:gd name="connsiteY9-42" fmla="*/ 0 h 3720987"/>
              <a:gd name="connsiteX0-43" fmla="*/ 46127 w 1670834"/>
              <a:gd name="connsiteY0-44" fmla="*/ 0 h 1274220"/>
              <a:gd name="connsiteX1-45" fmla="*/ 1670834 w 1670834"/>
              <a:gd name="connsiteY1-46" fmla="*/ 0 h 1274220"/>
              <a:gd name="connsiteX2-47" fmla="*/ 1670834 w 1670834"/>
              <a:gd name="connsiteY2-48" fmla="*/ 1274220 h 1274220"/>
              <a:gd name="connsiteX3-49" fmla="*/ 46127 w 1670834"/>
              <a:gd name="connsiteY3-50" fmla="*/ 1274220 h 1274220"/>
              <a:gd name="connsiteX4-51" fmla="*/ 0 w 1670834"/>
              <a:gd name="connsiteY4-52" fmla="*/ 1228093 h 1274220"/>
              <a:gd name="connsiteX5-53" fmla="*/ 0 w 1670834"/>
              <a:gd name="connsiteY5-54" fmla="*/ 46127 h 1274220"/>
              <a:gd name="connsiteX6-55" fmla="*/ 46127 w 1670834"/>
              <a:gd name="connsiteY6-56" fmla="*/ 0 h 12742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7" name="Picture Placeholder 26"/>
          <p:cNvSpPr>
            <a:spLocks noGrp="1"/>
          </p:cNvSpPr>
          <p:nvPr>
            <p:ph type="pic" sz="quarter" idx="17" hasCustomPrompt="1"/>
          </p:nvPr>
        </p:nvSpPr>
        <p:spPr>
          <a:xfrm>
            <a:off x="3276906" y="3577997"/>
            <a:ext cx="832321" cy="83187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1" fmla="*/ 688166 w 2253938"/>
              <a:gd name="connsiteY0-2" fmla="*/ 3720987 h 3720987"/>
              <a:gd name="connsiteX1-3" fmla="*/ 2253938 w 2253938"/>
              <a:gd name="connsiteY1-4" fmla="*/ 1667854 h 3720987"/>
              <a:gd name="connsiteX2-5" fmla="*/ 2253938 w 2253938"/>
              <a:gd name="connsiteY2-6" fmla="*/ 3720987 h 3720987"/>
              <a:gd name="connsiteX3-7" fmla="*/ 688166 w 2253938"/>
              <a:gd name="connsiteY3-8" fmla="*/ 3720987 h 3720987"/>
              <a:gd name="connsiteX4-9" fmla="*/ 46127 w 2253938"/>
              <a:gd name="connsiteY4-10" fmla="*/ 0 h 3720987"/>
              <a:gd name="connsiteX5-11" fmla="*/ 1670834 w 2253938"/>
              <a:gd name="connsiteY5-12" fmla="*/ 0 h 3720987"/>
              <a:gd name="connsiteX6-13" fmla="*/ 1670834 w 2253938"/>
              <a:gd name="connsiteY6-14" fmla="*/ 1274220 h 3720987"/>
              <a:gd name="connsiteX7-15" fmla="*/ 46127 w 2253938"/>
              <a:gd name="connsiteY7-16" fmla="*/ 1274220 h 3720987"/>
              <a:gd name="connsiteX8-17" fmla="*/ 0 w 2253938"/>
              <a:gd name="connsiteY8-18" fmla="*/ 1228093 h 3720987"/>
              <a:gd name="connsiteX9-19" fmla="*/ 0 w 2253938"/>
              <a:gd name="connsiteY9-20" fmla="*/ 46127 h 3720987"/>
              <a:gd name="connsiteX10-21" fmla="*/ 46127 w 2253938"/>
              <a:gd name="connsiteY10-22" fmla="*/ 0 h 3720987"/>
              <a:gd name="connsiteX0-23" fmla="*/ 688166 w 2253938"/>
              <a:gd name="connsiteY0-24" fmla="*/ 3720987 h 3720987"/>
              <a:gd name="connsiteX1-25" fmla="*/ 2253938 w 2253938"/>
              <a:gd name="connsiteY1-26" fmla="*/ 3720987 h 3720987"/>
              <a:gd name="connsiteX2-27" fmla="*/ 688166 w 2253938"/>
              <a:gd name="connsiteY2-28" fmla="*/ 3720987 h 3720987"/>
              <a:gd name="connsiteX3-29" fmla="*/ 46127 w 2253938"/>
              <a:gd name="connsiteY3-30" fmla="*/ 0 h 3720987"/>
              <a:gd name="connsiteX4-31" fmla="*/ 1670834 w 2253938"/>
              <a:gd name="connsiteY4-32" fmla="*/ 0 h 3720987"/>
              <a:gd name="connsiteX5-33" fmla="*/ 1670834 w 2253938"/>
              <a:gd name="connsiteY5-34" fmla="*/ 1274220 h 3720987"/>
              <a:gd name="connsiteX6-35" fmla="*/ 46127 w 2253938"/>
              <a:gd name="connsiteY6-36" fmla="*/ 1274220 h 3720987"/>
              <a:gd name="connsiteX7-37" fmla="*/ 0 w 2253938"/>
              <a:gd name="connsiteY7-38" fmla="*/ 1228093 h 3720987"/>
              <a:gd name="connsiteX8-39" fmla="*/ 0 w 2253938"/>
              <a:gd name="connsiteY8-40" fmla="*/ 46127 h 3720987"/>
              <a:gd name="connsiteX9-41" fmla="*/ 46127 w 2253938"/>
              <a:gd name="connsiteY9-42" fmla="*/ 0 h 3720987"/>
              <a:gd name="connsiteX0-43" fmla="*/ 46127 w 1670834"/>
              <a:gd name="connsiteY0-44" fmla="*/ 0 h 1274220"/>
              <a:gd name="connsiteX1-45" fmla="*/ 1670834 w 1670834"/>
              <a:gd name="connsiteY1-46" fmla="*/ 0 h 1274220"/>
              <a:gd name="connsiteX2-47" fmla="*/ 1670834 w 1670834"/>
              <a:gd name="connsiteY2-48" fmla="*/ 1274220 h 1274220"/>
              <a:gd name="connsiteX3-49" fmla="*/ 46127 w 1670834"/>
              <a:gd name="connsiteY3-50" fmla="*/ 1274220 h 1274220"/>
              <a:gd name="connsiteX4-51" fmla="*/ 0 w 1670834"/>
              <a:gd name="connsiteY4-52" fmla="*/ 1228093 h 1274220"/>
              <a:gd name="connsiteX5-53" fmla="*/ 0 w 1670834"/>
              <a:gd name="connsiteY5-54" fmla="*/ 46127 h 1274220"/>
              <a:gd name="connsiteX6-55" fmla="*/ 46127 w 1670834"/>
              <a:gd name="connsiteY6-56" fmla="*/ 0 h 12742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8" name="Picture Placeholder 27"/>
          <p:cNvSpPr>
            <a:spLocks noGrp="1"/>
          </p:cNvSpPr>
          <p:nvPr>
            <p:ph type="pic" sz="quarter" idx="18" hasCustomPrompt="1"/>
          </p:nvPr>
        </p:nvSpPr>
        <p:spPr>
          <a:xfrm>
            <a:off x="5830535" y="1537763"/>
            <a:ext cx="832321" cy="83187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1" fmla="*/ 688166 w 2253938"/>
              <a:gd name="connsiteY0-2" fmla="*/ 3720987 h 3720987"/>
              <a:gd name="connsiteX1-3" fmla="*/ 2253938 w 2253938"/>
              <a:gd name="connsiteY1-4" fmla="*/ 1667854 h 3720987"/>
              <a:gd name="connsiteX2-5" fmla="*/ 2253938 w 2253938"/>
              <a:gd name="connsiteY2-6" fmla="*/ 3720987 h 3720987"/>
              <a:gd name="connsiteX3-7" fmla="*/ 688166 w 2253938"/>
              <a:gd name="connsiteY3-8" fmla="*/ 3720987 h 3720987"/>
              <a:gd name="connsiteX4-9" fmla="*/ 46127 w 2253938"/>
              <a:gd name="connsiteY4-10" fmla="*/ 0 h 3720987"/>
              <a:gd name="connsiteX5-11" fmla="*/ 1670834 w 2253938"/>
              <a:gd name="connsiteY5-12" fmla="*/ 0 h 3720987"/>
              <a:gd name="connsiteX6-13" fmla="*/ 1670834 w 2253938"/>
              <a:gd name="connsiteY6-14" fmla="*/ 1274220 h 3720987"/>
              <a:gd name="connsiteX7-15" fmla="*/ 46127 w 2253938"/>
              <a:gd name="connsiteY7-16" fmla="*/ 1274220 h 3720987"/>
              <a:gd name="connsiteX8-17" fmla="*/ 0 w 2253938"/>
              <a:gd name="connsiteY8-18" fmla="*/ 1228093 h 3720987"/>
              <a:gd name="connsiteX9-19" fmla="*/ 0 w 2253938"/>
              <a:gd name="connsiteY9-20" fmla="*/ 46127 h 3720987"/>
              <a:gd name="connsiteX10-21" fmla="*/ 46127 w 2253938"/>
              <a:gd name="connsiteY10-22" fmla="*/ 0 h 3720987"/>
              <a:gd name="connsiteX0-23" fmla="*/ 688166 w 2253938"/>
              <a:gd name="connsiteY0-24" fmla="*/ 3720987 h 3720987"/>
              <a:gd name="connsiteX1-25" fmla="*/ 2253938 w 2253938"/>
              <a:gd name="connsiteY1-26" fmla="*/ 3720987 h 3720987"/>
              <a:gd name="connsiteX2-27" fmla="*/ 688166 w 2253938"/>
              <a:gd name="connsiteY2-28" fmla="*/ 3720987 h 3720987"/>
              <a:gd name="connsiteX3-29" fmla="*/ 46127 w 2253938"/>
              <a:gd name="connsiteY3-30" fmla="*/ 0 h 3720987"/>
              <a:gd name="connsiteX4-31" fmla="*/ 1670834 w 2253938"/>
              <a:gd name="connsiteY4-32" fmla="*/ 0 h 3720987"/>
              <a:gd name="connsiteX5-33" fmla="*/ 1670834 w 2253938"/>
              <a:gd name="connsiteY5-34" fmla="*/ 1274220 h 3720987"/>
              <a:gd name="connsiteX6-35" fmla="*/ 46127 w 2253938"/>
              <a:gd name="connsiteY6-36" fmla="*/ 1274220 h 3720987"/>
              <a:gd name="connsiteX7-37" fmla="*/ 0 w 2253938"/>
              <a:gd name="connsiteY7-38" fmla="*/ 1228093 h 3720987"/>
              <a:gd name="connsiteX8-39" fmla="*/ 0 w 2253938"/>
              <a:gd name="connsiteY8-40" fmla="*/ 46127 h 3720987"/>
              <a:gd name="connsiteX9-41" fmla="*/ 46127 w 2253938"/>
              <a:gd name="connsiteY9-42" fmla="*/ 0 h 3720987"/>
              <a:gd name="connsiteX0-43" fmla="*/ 46127 w 1670834"/>
              <a:gd name="connsiteY0-44" fmla="*/ 0 h 1274220"/>
              <a:gd name="connsiteX1-45" fmla="*/ 1670834 w 1670834"/>
              <a:gd name="connsiteY1-46" fmla="*/ 0 h 1274220"/>
              <a:gd name="connsiteX2-47" fmla="*/ 1670834 w 1670834"/>
              <a:gd name="connsiteY2-48" fmla="*/ 1274220 h 1274220"/>
              <a:gd name="connsiteX3-49" fmla="*/ 46127 w 1670834"/>
              <a:gd name="connsiteY3-50" fmla="*/ 1274220 h 1274220"/>
              <a:gd name="connsiteX4-51" fmla="*/ 0 w 1670834"/>
              <a:gd name="connsiteY4-52" fmla="*/ 1228093 h 1274220"/>
              <a:gd name="connsiteX5-53" fmla="*/ 0 w 1670834"/>
              <a:gd name="connsiteY5-54" fmla="*/ 46127 h 1274220"/>
              <a:gd name="connsiteX6-55" fmla="*/ 46127 w 1670834"/>
              <a:gd name="connsiteY6-56" fmla="*/ 0 h 12742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29" name="Picture Placeholder 28"/>
          <p:cNvSpPr>
            <a:spLocks noGrp="1"/>
          </p:cNvSpPr>
          <p:nvPr>
            <p:ph type="pic" sz="quarter" idx="19" hasCustomPrompt="1"/>
          </p:nvPr>
        </p:nvSpPr>
        <p:spPr>
          <a:xfrm>
            <a:off x="5830535" y="2561327"/>
            <a:ext cx="832321" cy="83187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1" fmla="*/ 688166 w 2253938"/>
              <a:gd name="connsiteY0-2" fmla="*/ 3720987 h 3720987"/>
              <a:gd name="connsiteX1-3" fmla="*/ 2253938 w 2253938"/>
              <a:gd name="connsiteY1-4" fmla="*/ 1667854 h 3720987"/>
              <a:gd name="connsiteX2-5" fmla="*/ 2253938 w 2253938"/>
              <a:gd name="connsiteY2-6" fmla="*/ 3720987 h 3720987"/>
              <a:gd name="connsiteX3-7" fmla="*/ 688166 w 2253938"/>
              <a:gd name="connsiteY3-8" fmla="*/ 3720987 h 3720987"/>
              <a:gd name="connsiteX4-9" fmla="*/ 46127 w 2253938"/>
              <a:gd name="connsiteY4-10" fmla="*/ 0 h 3720987"/>
              <a:gd name="connsiteX5-11" fmla="*/ 1670834 w 2253938"/>
              <a:gd name="connsiteY5-12" fmla="*/ 0 h 3720987"/>
              <a:gd name="connsiteX6-13" fmla="*/ 1670834 w 2253938"/>
              <a:gd name="connsiteY6-14" fmla="*/ 1274220 h 3720987"/>
              <a:gd name="connsiteX7-15" fmla="*/ 46127 w 2253938"/>
              <a:gd name="connsiteY7-16" fmla="*/ 1274220 h 3720987"/>
              <a:gd name="connsiteX8-17" fmla="*/ 0 w 2253938"/>
              <a:gd name="connsiteY8-18" fmla="*/ 1228093 h 3720987"/>
              <a:gd name="connsiteX9-19" fmla="*/ 0 w 2253938"/>
              <a:gd name="connsiteY9-20" fmla="*/ 46127 h 3720987"/>
              <a:gd name="connsiteX10-21" fmla="*/ 46127 w 2253938"/>
              <a:gd name="connsiteY10-22" fmla="*/ 0 h 3720987"/>
              <a:gd name="connsiteX0-23" fmla="*/ 688166 w 2253938"/>
              <a:gd name="connsiteY0-24" fmla="*/ 3720987 h 3720987"/>
              <a:gd name="connsiteX1-25" fmla="*/ 2253938 w 2253938"/>
              <a:gd name="connsiteY1-26" fmla="*/ 3720987 h 3720987"/>
              <a:gd name="connsiteX2-27" fmla="*/ 688166 w 2253938"/>
              <a:gd name="connsiteY2-28" fmla="*/ 3720987 h 3720987"/>
              <a:gd name="connsiteX3-29" fmla="*/ 46127 w 2253938"/>
              <a:gd name="connsiteY3-30" fmla="*/ 0 h 3720987"/>
              <a:gd name="connsiteX4-31" fmla="*/ 1670834 w 2253938"/>
              <a:gd name="connsiteY4-32" fmla="*/ 0 h 3720987"/>
              <a:gd name="connsiteX5-33" fmla="*/ 1670834 w 2253938"/>
              <a:gd name="connsiteY5-34" fmla="*/ 1274220 h 3720987"/>
              <a:gd name="connsiteX6-35" fmla="*/ 46127 w 2253938"/>
              <a:gd name="connsiteY6-36" fmla="*/ 1274220 h 3720987"/>
              <a:gd name="connsiteX7-37" fmla="*/ 0 w 2253938"/>
              <a:gd name="connsiteY7-38" fmla="*/ 1228093 h 3720987"/>
              <a:gd name="connsiteX8-39" fmla="*/ 0 w 2253938"/>
              <a:gd name="connsiteY8-40" fmla="*/ 46127 h 3720987"/>
              <a:gd name="connsiteX9-41" fmla="*/ 46127 w 2253938"/>
              <a:gd name="connsiteY9-42" fmla="*/ 0 h 3720987"/>
              <a:gd name="connsiteX0-43" fmla="*/ 46127 w 1670834"/>
              <a:gd name="connsiteY0-44" fmla="*/ 0 h 1274220"/>
              <a:gd name="connsiteX1-45" fmla="*/ 1670834 w 1670834"/>
              <a:gd name="connsiteY1-46" fmla="*/ 0 h 1274220"/>
              <a:gd name="connsiteX2-47" fmla="*/ 1670834 w 1670834"/>
              <a:gd name="connsiteY2-48" fmla="*/ 1274220 h 1274220"/>
              <a:gd name="connsiteX3-49" fmla="*/ 46127 w 1670834"/>
              <a:gd name="connsiteY3-50" fmla="*/ 1274220 h 1274220"/>
              <a:gd name="connsiteX4-51" fmla="*/ 0 w 1670834"/>
              <a:gd name="connsiteY4-52" fmla="*/ 1228093 h 1274220"/>
              <a:gd name="connsiteX5-53" fmla="*/ 0 w 1670834"/>
              <a:gd name="connsiteY5-54" fmla="*/ 46127 h 1274220"/>
              <a:gd name="connsiteX6-55" fmla="*/ 46127 w 1670834"/>
              <a:gd name="connsiteY6-56" fmla="*/ 0 h 12742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30" name="Picture Placeholder 29"/>
          <p:cNvSpPr>
            <a:spLocks noGrp="1"/>
          </p:cNvSpPr>
          <p:nvPr>
            <p:ph type="pic" sz="quarter" idx="20" hasCustomPrompt="1"/>
          </p:nvPr>
        </p:nvSpPr>
        <p:spPr>
          <a:xfrm>
            <a:off x="5830535" y="3577997"/>
            <a:ext cx="832321" cy="831870"/>
          </a:xfrm>
          <a:custGeom>
            <a:avLst/>
            <a:gdLst>
              <a:gd name="connsiteX0" fmla="*/ 688166 w 2253938"/>
              <a:gd name="connsiteY0" fmla="*/ 1667854 h 3720987"/>
              <a:gd name="connsiteX1" fmla="*/ 2253938 w 2253938"/>
              <a:gd name="connsiteY1" fmla="*/ 1667854 h 3720987"/>
              <a:gd name="connsiteX2" fmla="*/ 2253938 w 2253938"/>
              <a:gd name="connsiteY2" fmla="*/ 3720987 h 3720987"/>
              <a:gd name="connsiteX3" fmla="*/ 688166 w 2253938"/>
              <a:gd name="connsiteY3" fmla="*/ 3720987 h 3720987"/>
              <a:gd name="connsiteX4" fmla="*/ 46127 w 2253938"/>
              <a:gd name="connsiteY4" fmla="*/ 0 h 3720987"/>
              <a:gd name="connsiteX5" fmla="*/ 1670834 w 2253938"/>
              <a:gd name="connsiteY5" fmla="*/ 0 h 3720987"/>
              <a:gd name="connsiteX6" fmla="*/ 1670834 w 2253938"/>
              <a:gd name="connsiteY6" fmla="*/ 1274220 h 3720987"/>
              <a:gd name="connsiteX7" fmla="*/ 46127 w 2253938"/>
              <a:gd name="connsiteY7" fmla="*/ 1274220 h 3720987"/>
              <a:gd name="connsiteX8" fmla="*/ 0 w 2253938"/>
              <a:gd name="connsiteY8" fmla="*/ 1228093 h 3720987"/>
              <a:gd name="connsiteX9" fmla="*/ 0 w 2253938"/>
              <a:gd name="connsiteY9" fmla="*/ 46127 h 3720987"/>
              <a:gd name="connsiteX10" fmla="*/ 46127 w 2253938"/>
              <a:gd name="connsiteY10" fmla="*/ 0 h 3720987"/>
              <a:gd name="connsiteX0-1" fmla="*/ 688166 w 2253938"/>
              <a:gd name="connsiteY0-2" fmla="*/ 3720987 h 3720987"/>
              <a:gd name="connsiteX1-3" fmla="*/ 2253938 w 2253938"/>
              <a:gd name="connsiteY1-4" fmla="*/ 1667854 h 3720987"/>
              <a:gd name="connsiteX2-5" fmla="*/ 2253938 w 2253938"/>
              <a:gd name="connsiteY2-6" fmla="*/ 3720987 h 3720987"/>
              <a:gd name="connsiteX3-7" fmla="*/ 688166 w 2253938"/>
              <a:gd name="connsiteY3-8" fmla="*/ 3720987 h 3720987"/>
              <a:gd name="connsiteX4-9" fmla="*/ 46127 w 2253938"/>
              <a:gd name="connsiteY4-10" fmla="*/ 0 h 3720987"/>
              <a:gd name="connsiteX5-11" fmla="*/ 1670834 w 2253938"/>
              <a:gd name="connsiteY5-12" fmla="*/ 0 h 3720987"/>
              <a:gd name="connsiteX6-13" fmla="*/ 1670834 w 2253938"/>
              <a:gd name="connsiteY6-14" fmla="*/ 1274220 h 3720987"/>
              <a:gd name="connsiteX7-15" fmla="*/ 46127 w 2253938"/>
              <a:gd name="connsiteY7-16" fmla="*/ 1274220 h 3720987"/>
              <a:gd name="connsiteX8-17" fmla="*/ 0 w 2253938"/>
              <a:gd name="connsiteY8-18" fmla="*/ 1228093 h 3720987"/>
              <a:gd name="connsiteX9-19" fmla="*/ 0 w 2253938"/>
              <a:gd name="connsiteY9-20" fmla="*/ 46127 h 3720987"/>
              <a:gd name="connsiteX10-21" fmla="*/ 46127 w 2253938"/>
              <a:gd name="connsiteY10-22" fmla="*/ 0 h 3720987"/>
              <a:gd name="connsiteX0-23" fmla="*/ 688166 w 2253938"/>
              <a:gd name="connsiteY0-24" fmla="*/ 3720987 h 3720987"/>
              <a:gd name="connsiteX1-25" fmla="*/ 2253938 w 2253938"/>
              <a:gd name="connsiteY1-26" fmla="*/ 3720987 h 3720987"/>
              <a:gd name="connsiteX2-27" fmla="*/ 688166 w 2253938"/>
              <a:gd name="connsiteY2-28" fmla="*/ 3720987 h 3720987"/>
              <a:gd name="connsiteX3-29" fmla="*/ 46127 w 2253938"/>
              <a:gd name="connsiteY3-30" fmla="*/ 0 h 3720987"/>
              <a:gd name="connsiteX4-31" fmla="*/ 1670834 w 2253938"/>
              <a:gd name="connsiteY4-32" fmla="*/ 0 h 3720987"/>
              <a:gd name="connsiteX5-33" fmla="*/ 1670834 w 2253938"/>
              <a:gd name="connsiteY5-34" fmla="*/ 1274220 h 3720987"/>
              <a:gd name="connsiteX6-35" fmla="*/ 46127 w 2253938"/>
              <a:gd name="connsiteY6-36" fmla="*/ 1274220 h 3720987"/>
              <a:gd name="connsiteX7-37" fmla="*/ 0 w 2253938"/>
              <a:gd name="connsiteY7-38" fmla="*/ 1228093 h 3720987"/>
              <a:gd name="connsiteX8-39" fmla="*/ 0 w 2253938"/>
              <a:gd name="connsiteY8-40" fmla="*/ 46127 h 3720987"/>
              <a:gd name="connsiteX9-41" fmla="*/ 46127 w 2253938"/>
              <a:gd name="connsiteY9-42" fmla="*/ 0 h 3720987"/>
              <a:gd name="connsiteX0-43" fmla="*/ 46127 w 1670834"/>
              <a:gd name="connsiteY0-44" fmla="*/ 0 h 1274220"/>
              <a:gd name="connsiteX1-45" fmla="*/ 1670834 w 1670834"/>
              <a:gd name="connsiteY1-46" fmla="*/ 0 h 1274220"/>
              <a:gd name="connsiteX2-47" fmla="*/ 1670834 w 1670834"/>
              <a:gd name="connsiteY2-48" fmla="*/ 1274220 h 1274220"/>
              <a:gd name="connsiteX3-49" fmla="*/ 46127 w 1670834"/>
              <a:gd name="connsiteY3-50" fmla="*/ 1274220 h 1274220"/>
              <a:gd name="connsiteX4-51" fmla="*/ 0 w 1670834"/>
              <a:gd name="connsiteY4-52" fmla="*/ 1228093 h 1274220"/>
              <a:gd name="connsiteX5-53" fmla="*/ 0 w 1670834"/>
              <a:gd name="connsiteY5-54" fmla="*/ 46127 h 1274220"/>
              <a:gd name="connsiteX6-55" fmla="*/ 46127 w 1670834"/>
              <a:gd name="connsiteY6-56" fmla="*/ 0 h 12742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670834" h="1274220">
                <a:moveTo>
                  <a:pt x="46127" y="0"/>
                </a:moveTo>
                <a:lnTo>
                  <a:pt x="1670834" y="0"/>
                </a:lnTo>
                <a:lnTo>
                  <a:pt x="1670834" y="1274220"/>
                </a:lnTo>
                <a:lnTo>
                  <a:pt x="46127" y="1274220"/>
                </a:lnTo>
                <a:cubicBezTo>
                  <a:pt x="20652" y="1274220"/>
                  <a:pt x="0" y="1253568"/>
                  <a:pt x="0" y="1228093"/>
                </a:cubicBezTo>
                <a:lnTo>
                  <a:pt x="0" y="46127"/>
                </a:lnTo>
                <a:cubicBezTo>
                  <a:pt x="0" y="20652"/>
                  <a:pt x="20652" y="0"/>
                  <a:pt x="4612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150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180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210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240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27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grpId="0" nodeType="withEffect">
                                  <p:stCondLst>
                                    <p:cond delay="300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grpId="0" nodeType="withEffect">
                                  <p:stCondLst>
                                    <p:cond delay="330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p:stCondLst>
                                    <p:cond delay="360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grpId="0" nodeType="withEffect">
                                  <p:stCondLst>
                                    <p:cond delay="390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Lst>
  </p:timing>
</p:sldLayout>
</file>

<file path=ppt/slideLayouts/slideLayout659.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14" name="Picture Placeholder 2"/>
          <p:cNvSpPr>
            <a:spLocks noGrp="1"/>
          </p:cNvSpPr>
          <p:nvPr>
            <p:ph type="pic" sz="quarter" idx="11" hasCustomPrompt="1"/>
          </p:nvPr>
        </p:nvSpPr>
        <p:spPr>
          <a:xfrm>
            <a:off x="1106208" y="1803891"/>
            <a:ext cx="1025463" cy="1025463"/>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5" name="Picture Placeholder 2"/>
          <p:cNvSpPr>
            <a:spLocks noGrp="1"/>
          </p:cNvSpPr>
          <p:nvPr>
            <p:ph type="pic" sz="quarter" idx="12" hasCustomPrompt="1"/>
          </p:nvPr>
        </p:nvSpPr>
        <p:spPr>
          <a:xfrm>
            <a:off x="3068823" y="1803891"/>
            <a:ext cx="1025463" cy="1025463"/>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3" hasCustomPrompt="1"/>
          </p:nvPr>
        </p:nvSpPr>
        <p:spPr>
          <a:xfrm>
            <a:off x="5031438" y="1803891"/>
            <a:ext cx="1025463" cy="1025463"/>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7" name="Picture Placeholder 2"/>
          <p:cNvSpPr>
            <a:spLocks noGrp="1"/>
          </p:cNvSpPr>
          <p:nvPr>
            <p:ph type="pic" sz="quarter" idx="14" hasCustomPrompt="1"/>
          </p:nvPr>
        </p:nvSpPr>
        <p:spPr>
          <a:xfrm>
            <a:off x="6994052" y="1803891"/>
            <a:ext cx="1025463" cy="1025463"/>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18255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childTnLst>
                                </p:cTn>
                              </p:par>
                              <p:par>
                                <p:cTn id="14" presetID="10" presetClass="entr" presetSubtype="0" fill="hold" grpId="0" nodeType="withEffect">
                                  <p:stCondLst>
                                    <p:cond delay="250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6" name="Shape 36"/>
          <p:cNvSpPr/>
          <p:nvPr userDrawn="1"/>
        </p:nvSpPr>
        <p:spPr>
          <a:xfrm rot="962435">
            <a:off x="8565094" y="153152"/>
            <a:ext cx="912288" cy="347116"/>
          </a:xfrm>
          <a:custGeom>
            <a:avLst/>
            <a:gdLst/>
            <a:ahLst/>
            <a:cxnLst>
              <a:cxn ang="0">
                <a:pos x="wd2" y="hd2"/>
              </a:cxn>
              <a:cxn ang="5400000">
                <a:pos x="wd2" y="hd2"/>
              </a:cxn>
              <a:cxn ang="10800000">
                <a:pos x="wd2" y="hd2"/>
              </a:cxn>
              <a:cxn ang="16200000">
                <a:pos x="wd2" y="hd2"/>
              </a:cxn>
            </a:cxnLst>
            <a:rect l="0" t="0" r="r" b="b"/>
            <a:pathLst>
              <a:path w="21600" h="21333" extrusionOk="0">
                <a:moveTo>
                  <a:pt x="21600" y="7701"/>
                </a:moveTo>
                <a:cubicBezTo>
                  <a:pt x="20426" y="5337"/>
                  <a:pt x="19135" y="3464"/>
                  <a:pt x="17774" y="2111"/>
                </a:cubicBezTo>
                <a:cubicBezTo>
                  <a:pt x="16391" y="736"/>
                  <a:pt x="14916" y="-120"/>
                  <a:pt x="13405" y="14"/>
                </a:cubicBezTo>
                <a:cubicBezTo>
                  <a:pt x="11783" y="157"/>
                  <a:pt x="10213" y="1458"/>
                  <a:pt x="8806" y="3557"/>
                </a:cubicBezTo>
                <a:cubicBezTo>
                  <a:pt x="7955" y="4827"/>
                  <a:pt x="7174" y="6377"/>
                  <a:pt x="6367" y="7826"/>
                </a:cubicBezTo>
                <a:cubicBezTo>
                  <a:pt x="5424" y="9518"/>
                  <a:pt x="4446" y="11072"/>
                  <a:pt x="3390" y="12190"/>
                </a:cubicBezTo>
                <a:cubicBezTo>
                  <a:pt x="2313" y="13330"/>
                  <a:pt x="1168" y="14003"/>
                  <a:pt x="0" y="14172"/>
                </a:cubicBezTo>
                <a:cubicBezTo>
                  <a:pt x="2052" y="18626"/>
                  <a:pt x="4625" y="21146"/>
                  <a:pt x="7299" y="21323"/>
                </a:cubicBezTo>
                <a:cubicBezTo>
                  <a:pt x="9674" y="21480"/>
                  <a:pt x="12013" y="19772"/>
                  <a:pt x="14005" y="16412"/>
                </a:cubicBezTo>
                <a:cubicBezTo>
                  <a:pt x="15042" y="14662"/>
                  <a:pt x="15967" y="12488"/>
                  <a:pt x="17036" y="10870"/>
                </a:cubicBezTo>
                <a:cubicBezTo>
                  <a:pt x="18421" y="8774"/>
                  <a:pt x="19997" y="7680"/>
                  <a:pt x="21600" y="7701"/>
                </a:cubicBezTo>
                <a:close/>
              </a:path>
            </a:pathLst>
          </a:custGeom>
          <a:solidFill>
            <a:srgbClr val="776D64"/>
          </a:solidFill>
          <a:ln w="12700">
            <a:miter lim="400000"/>
          </a:ln>
          <a:effectLst/>
        </p:spPr>
        <p:txBody>
          <a:bodyPr lIns="0" tIns="0" rIns="0" bIns="0" anchor="ctr"/>
          <a:lstStyle/>
          <a:p>
            <a:pPr lvl="0">
              <a:defRPr sz="2400"/>
            </a:pPr>
            <a:endParaRPr/>
          </a:p>
        </p:txBody>
      </p:sp>
      <p:sp>
        <p:nvSpPr>
          <p:cNvPr id="8" name="Slide Number Placeholder 5"/>
          <p:cNvSpPr txBox="1"/>
          <p:nvPr userDrawn="1"/>
        </p:nvSpPr>
        <p:spPr>
          <a:xfrm>
            <a:off x="8781301" y="187560"/>
            <a:ext cx="280730" cy="246221"/>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900" smtClean="0">
                <a:solidFill>
                  <a:schemeClr val="bg1">
                    <a:alpha val="50000"/>
                  </a:schemeClr>
                </a:solidFill>
                <a:latin typeface="Lato Regular"/>
                <a:ea typeface="Open Sans Light" panose="020B0306030504020204" pitchFamily="34" charset="0"/>
                <a:cs typeface="Lato Regular"/>
              </a:rPr>
              <a:t>‹#›</a:t>
            </a:fld>
            <a:endParaRPr lang="en-US" sz="900" dirty="0">
              <a:solidFill>
                <a:schemeClr val="bg1">
                  <a:alpha val="50000"/>
                </a:schemeClr>
              </a:solidFill>
              <a:latin typeface="Lato Regular"/>
              <a:ea typeface="Open Sans Light" panose="020B0306030504020204" pitchFamily="34" charset="0"/>
              <a:cs typeface="Lato Regular"/>
            </a:endParaRPr>
          </a:p>
        </p:txBody>
      </p:sp>
    </p:spTree>
    <p:extLst>
      <p:ext uri="{BB962C8B-B14F-4D97-AF65-F5344CB8AC3E}">
        <p14:creationId xmlns:p14="http://schemas.microsoft.com/office/powerpoint/2010/main" val="253429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6" name="Picture Placeholder 2"/>
          <p:cNvSpPr>
            <a:spLocks noGrp="1"/>
          </p:cNvSpPr>
          <p:nvPr>
            <p:ph type="pic" sz="quarter" idx="11" hasCustomPrompt="1"/>
          </p:nvPr>
        </p:nvSpPr>
        <p:spPr>
          <a:xfrm>
            <a:off x="1" y="0"/>
            <a:ext cx="9143999"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alpha val="20000"/>
                  </a:prstClr>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alpha val="20000"/>
                </a:prstClr>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solidFill>
                  <a:srgbClr val="FFFFFF"/>
                </a:solidFill>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bg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Tree>
    <p:extLst>
      <p:ext uri="{BB962C8B-B14F-4D97-AF65-F5344CB8AC3E}">
        <p14:creationId xmlns:p14="http://schemas.microsoft.com/office/powerpoint/2010/main" val="2572260543"/>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preserve="1" userDrawn="1">
  <p:cSld name="64_Title Slide">
    <p:spTree>
      <p:nvGrpSpPr>
        <p:cNvPr id="1" name=""/>
        <p:cNvGrpSpPr/>
        <p:nvPr/>
      </p:nvGrpSpPr>
      <p:grpSpPr>
        <a:xfrm>
          <a:off x="0" y="0"/>
          <a:ext cx="0" cy="0"/>
          <a:chOff x="0" y="0"/>
          <a:chExt cx="0" cy="0"/>
        </a:xfrm>
      </p:grpSpPr>
      <p:sp>
        <p:nvSpPr>
          <p:cNvPr id="6" name="Picture Placeholder 2"/>
          <p:cNvSpPr>
            <a:spLocks noGrp="1"/>
          </p:cNvSpPr>
          <p:nvPr>
            <p:ph type="pic" sz="quarter" idx="11" hasCustomPrompt="1"/>
          </p:nvPr>
        </p:nvSpPr>
        <p:spPr>
          <a:xfrm>
            <a:off x="1" y="0"/>
            <a:ext cx="9143999"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2915165030"/>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 name="Picture Placeholder 2"/>
          <p:cNvSpPr>
            <a:spLocks noGrp="1"/>
          </p:cNvSpPr>
          <p:nvPr>
            <p:ph type="pic" sz="quarter" idx="11" hasCustomPrompt="1"/>
          </p:nvPr>
        </p:nvSpPr>
        <p:spPr>
          <a:xfrm>
            <a:off x="1" y="0"/>
            <a:ext cx="9143999"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alpha val="20000"/>
                  </a:prstClr>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alpha val="20000"/>
                </a:prstClr>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solidFill>
                  <a:srgbClr val="FFFFFF"/>
                </a:solidFill>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bg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13" name="Picture Placeholder 2"/>
          <p:cNvSpPr>
            <a:spLocks noGrp="1"/>
          </p:cNvSpPr>
          <p:nvPr>
            <p:ph type="pic" sz="quarter" idx="12" hasCustomPrompt="1"/>
          </p:nvPr>
        </p:nvSpPr>
        <p:spPr>
          <a:xfrm>
            <a:off x="2171328" y="1757076"/>
            <a:ext cx="937819" cy="1253124"/>
          </a:xfrm>
          <a:prstGeom prst="round1Rect">
            <a:avLst>
              <a:gd name="adj" fmla="val 4036"/>
            </a:avLst>
          </a:prstGeom>
          <a:pattFill prst="pct5">
            <a:fgClr>
              <a:schemeClr val="tx1"/>
            </a:fgClr>
            <a:bgClr>
              <a:schemeClr val="bg1">
                <a:lumMod val="7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3" hasCustomPrompt="1"/>
          </p:nvPr>
        </p:nvSpPr>
        <p:spPr>
          <a:xfrm>
            <a:off x="4827378" y="1757076"/>
            <a:ext cx="937819" cy="1253124"/>
          </a:xfrm>
          <a:prstGeom prst="round1Rect">
            <a:avLst>
              <a:gd name="adj" fmla="val 4036"/>
            </a:avLst>
          </a:prstGeom>
          <a:pattFill prst="pct5">
            <a:fgClr>
              <a:schemeClr val="tx1"/>
            </a:fgClr>
            <a:bgClr>
              <a:schemeClr val="bg1">
                <a:lumMod val="7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5" name="Picture Placeholder 2"/>
          <p:cNvSpPr>
            <a:spLocks noGrp="1"/>
          </p:cNvSpPr>
          <p:nvPr>
            <p:ph type="pic" sz="quarter" idx="14" hasCustomPrompt="1"/>
          </p:nvPr>
        </p:nvSpPr>
        <p:spPr>
          <a:xfrm>
            <a:off x="7493687" y="1757076"/>
            <a:ext cx="937819" cy="1253124"/>
          </a:xfrm>
          <a:prstGeom prst="round1Rect">
            <a:avLst>
              <a:gd name="adj" fmla="val 4036"/>
            </a:avLst>
          </a:prstGeom>
          <a:pattFill prst="pct5">
            <a:fgClr>
              <a:schemeClr val="tx1"/>
            </a:fgClr>
            <a:bgClr>
              <a:schemeClr val="bg1">
                <a:lumMod val="7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94144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Layout>
</file>

<file path=ppt/slideLayouts/slideLayout66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12" name="Picture Placeholder 2"/>
          <p:cNvSpPr>
            <a:spLocks noGrp="1"/>
          </p:cNvSpPr>
          <p:nvPr>
            <p:ph type="pic" sz="quarter" idx="11" hasCustomPrompt="1"/>
          </p:nvPr>
        </p:nvSpPr>
        <p:spPr>
          <a:xfrm>
            <a:off x="2170302" y="1757076"/>
            <a:ext cx="937819" cy="1253124"/>
          </a:xfrm>
          <a:prstGeom prst="round1Rect">
            <a:avLst>
              <a:gd name="adj" fmla="val 4036"/>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3" name="Picture Placeholder 2"/>
          <p:cNvSpPr>
            <a:spLocks noGrp="1"/>
          </p:cNvSpPr>
          <p:nvPr>
            <p:ph type="pic" sz="quarter" idx="12" hasCustomPrompt="1"/>
          </p:nvPr>
        </p:nvSpPr>
        <p:spPr>
          <a:xfrm>
            <a:off x="4825417" y="1757076"/>
            <a:ext cx="937819" cy="1253124"/>
          </a:xfrm>
          <a:prstGeom prst="round1Rect">
            <a:avLst>
              <a:gd name="adj" fmla="val 4036"/>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3" hasCustomPrompt="1"/>
          </p:nvPr>
        </p:nvSpPr>
        <p:spPr>
          <a:xfrm>
            <a:off x="7499408" y="1757076"/>
            <a:ext cx="937819" cy="1253124"/>
          </a:xfrm>
          <a:prstGeom prst="round1Rect">
            <a:avLst>
              <a:gd name="adj" fmla="val 4036"/>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80116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10350" b="0" i="0" u="none" strike="noStrike" kern="1200" cap="none" spc="0" normalizeH="0" baseline="0" noProof="0" smtClean="0">
                <a:ln>
                  <a:noFill/>
                </a:ln>
                <a:solidFill>
                  <a:prstClr val="white"/>
                </a:solidFill>
                <a:effectLst/>
                <a:uLnTx/>
                <a:uFillTx/>
                <a:latin typeface="Roboto Medium" panose="02000000000000000000" charset="0"/>
                <a:ea typeface="Roboto Medium" panose="02000000000000000000" charset="0"/>
                <a:cs typeface="Roboto Medium" panose="02000000000000000000"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350" b="0" i="0" u="none" strike="noStrike" kern="1200" cap="none" spc="0" normalizeH="0" baseline="0" noProof="0" dirty="0">
              <a:ln>
                <a:noFill/>
              </a:ln>
              <a:solidFill>
                <a:prstClr val="white"/>
              </a:solidFill>
              <a:effectLst/>
              <a:uLnTx/>
              <a:uFillTx/>
              <a:latin typeface="Roboto Medium" panose="02000000000000000000" charset="0"/>
              <a:ea typeface="Roboto Medium" panose="02000000000000000000" charset="0"/>
              <a:cs typeface="Roboto Medium" panose="02000000000000000000" charset="0"/>
            </a:endParaRPr>
          </a:p>
        </p:txBody>
      </p:sp>
      <p:sp>
        <p:nvSpPr>
          <p:cNvPr id="5" name="Picture Placeholder 2"/>
          <p:cNvSpPr>
            <a:spLocks noGrp="1"/>
          </p:cNvSpPr>
          <p:nvPr>
            <p:ph type="pic" sz="quarter" idx="10" hasCustomPrompt="1"/>
          </p:nvPr>
        </p:nvSpPr>
        <p:spPr>
          <a:xfrm>
            <a:off x="7001395" y="0"/>
            <a:ext cx="2142605"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1335176572"/>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75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5" name="Picture Placeholder 2"/>
          <p:cNvSpPr>
            <a:spLocks noGrp="1"/>
          </p:cNvSpPr>
          <p:nvPr>
            <p:ph type="pic" sz="quarter" idx="10" hasCustomPrompt="1"/>
          </p:nvPr>
        </p:nvSpPr>
        <p:spPr>
          <a:xfrm>
            <a:off x="4121035" y="0"/>
            <a:ext cx="5022965"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398433255"/>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77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6" name="Picture Placeholder 5"/>
          <p:cNvSpPr>
            <a:spLocks noGrp="1"/>
          </p:cNvSpPr>
          <p:nvPr>
            <p:ph type="pic" sz="quarter" idx="10" hasCustomPrompt="1"/>
          </p:nvPr>
        </p:nvSpPr>
        <p:spPr>
          <a:xfrm>
            <a:off x="0" y="0"/>
            <a:ext cx="7660062" cy="5143500"/>
          </a:xfrm>
          <a:custGeom>
            <a:avLst/>
            <a:gdLst/>
            <a:ahLst/>
            <a:cxnLst/>
            <a:rect l="l" t="t" r="r" b="b"/>
            <a:pathLst>
              <a:path w="10213416" h="6858000">
                <a:moveTo>
                  <a:pt x="3161802" y="4171890"/>
                </a:moveTo>
                <a:cubicBezTo>
                  <a:pt x="3020099" y="4292600"/>
                  <a:pt x="2867899" y="4465793"/>
                  <a:pt x="2757685" y="4665227"/>
                </a:cubicBezTo>
                <a:cubicBezTo>
                  <a:pt x="2537257" y="5064096"/>
                  <a:pt x="2458533" y="5546938"/>
                  <a:pt x="2594989" y="5662400"/>
                </a:cubicBezTo>
                <a:cubicBezTo>
                  <a:pt x="2741940" y="5783110"/>
                  <a:pt x="3062085" y="5599420"/>
                  <a:pt x="3319251" y="5116579"/>
                </a:cubicBezTo>
                <a:cubicBezTo>
                  <a:pt x="3397975" y="4969627"/>
                  <a:pt x="3460954" y="4822676"/>
                  <a:pt x="3502940" y="4696717"/>
                </a:cubicBezTo>
                <a:cubicBezTo>
                  <a:pt x="3466202" y="4680972"/>
                  <a:pt x="3434713" y="4659979"/>
                  <a:pt x="3403223" y="4633738"/>
                </a:cubicBezTo>
                <a:cubicBezTo>
                  <a:pt x="3293009" y="4549765"/>
                  <a:pt x="3167050" y="4366076"/>
                  <a:pt x="3161802" y="4171890"/>
                </a:cubicBezTo>
                <a:close/>
                <a:moveTo>
                  <a:pt x="3515202" y="4054140"/>
                </a:moveTo>
                <a:cubicBezTo>
                  <a:pt x="3478646" y="4049355"/>
                  <a:pt x="3438977" y="4096774"/>
                  <a:pt x="3424216" y="4182386"/>
                </a:cubicBezTo>
                <a:cubicBezTo>
                  <a:pt x="3397975" y="4324090"/>
                  <a:pt x="3455705" y="4476289"/>
                  <a:pt x="3539678" y="4555014"/>
                </a:cubicBezTo>
                <a:cubicBezTo>
                  <a:pt x="3581664" y="4392317"/>
                  <a:pt x="3597409" y="4261110"/>
                  <a:pt x="3581664" y="4166641"/>
                </a:cubicBezTo>
                <a:cubicBezTo>
                  <a:pt x="3570183" y="4093165"/>
                  <a:pt x="3543634" y="4057863"/>
                  <a:pt x="3515202" y="4054140"/>
                </a:cubicBezTo>
                <a:close/>
                <a:moveTo>
                  <a:pt x="2001027" y="3753453"/>
                </a:moveTo>
                <a:cubicBezTo>
                  <a:pt x="2016895" y="3754160"/>
                  <a:pt x="2033131" y="3762524"/>
                  <a:pt x="2050844" y="3778269"/>
                </a:cubicBezTo>
                <a:cubicBezTo>
                  <a:pt x="2124320" y="3872738"/>
                  <a:pt x="2166306" y="4098414"/>
                  <a:pt x="2029851" y="4366076"/>
                </a:cubicBezTo>
                <a:cubicBezTo>
                  <a:pt x="1872403" y="4670476"/>
                  <a:pt x="1552258" y="5300269"/>
                  <a:pt x="1331831" y="5809351"/>
                </a:cubicBezTo>
                <a:cubicBezTo>
                  <a:pt x="1690025" y="5616477"/>
                  <a:pt x="1971874" y="5363330"/>
                  <a:pt x="2177377" y="5109680"/>
                </a:cubicBezTo>
                <a:lnTo>
                  <a:pt x="2233299" y="5036884"/>
                </a:lnTo>
                <a:lnTo>
                  <a:pt x="2235967" y="5016887"/>
                </a:lnTo>
                <a:cubicBezTo>
                  <a:pt x="2266274" y="4834956"/>
                  <a:pt x="2339463" y="4644234"/>
                  <a:pt x="2442789" y="4460545"/>
                </a:cubicBezTo>
                <a:cubicBezTo>
                  <a:pt x="2642223" y="4103662"/>
                  <a:pt x="2962367" y="3799262"/>
                  <a:pt x="3277264" y="3778269"/>
                </a:cubicBezTo>
                <a:cubicBezTo>
                  <a:pt x="3439961" y="3767773"/>
                  <a:pt x="3529181" y="3815007"/>
                  <a:pt x="3634147" y="3956710"/>
                </a:cubicBezTo>
                <a:cubicBezTo>
                  <a:pt x="3754857" y="4119407"/>
                  <a:pt x="3912305" y="4156145"/>
                  <a:pt x="3880815" y="4534020"/>
                </a:cubicBezTo>
                <a:cubicBezTo>
                  <a:pt x="3875568" y="4576007"/>
                  <a:pt x="3875568" y="4612745"/>
                  <a:pt x="3870319" y="4654731"/>
                </a:cubicBezTo>
                <a:cubicBezTo>
                  <a:pt x="3901809" y="4654731"/>
                  <a:pt x="3933299" y="4644234"/>
                  <a:pt x="3975285" y="4644234"/>
                </a:cubicBezTo>
                <a:cubicBezTo>
                  <a:pt x="4012023" y="4644234"/>
                  <a:pt x="4012023" y="4670476"/>
                  <a:pt x="3991030" y="4696717"/>
                </a:cubicBezTo>
                <a:cubicBezTo>
                  <a:pt x="3954292" y="4738703"/>
                  <a:pt x="3901809" y="4759697"/>
                  <a:pt x="3849326" y="4764945"/>
                </a:cubicBezTo>
                <a:cubicBezTo>
                  <a:pt x="3739113" y="5211048"/>
                  <a:pt x="3408471" y="5741124"/>
                  <a:pt x="3020099" y="5872331"/>
                </a:cubicBezTo>
                <a:cubicBezTo>
                  <a:pt x="2831161" y="5935310"/>
                  <a:pt x="2568747" y="5914317"/>
                  <a:pt x="2358816" y="5641407"/>
                </a:cubicBezTo>
                <a:cubicBezTo>
                  <a:pt x="2301085" y="5565307"/>
                  <a:pt x="2262707" y="5479694"/>
                  <a:pt x="2241304" y="5387521"/>
                </a:cubicBezTo>
                <a:lnTo>
                  <a:pt x="2232898" y="5341726"/>
                </a:lnTo>
                <a:lnTo>
                  <a:pt x="2210017" y="5375574"/>
                </a:lnTo>
                <a:cubicBezTo>
                  <a:pt x="1999407" y="5666254"/>
                  <a:pt x="1650991" y="5851994"/>
                  <a:pt x="1242610" y="6019283"/>
                </a:cubicBezTo>
                <a:cubicBezTo>
                  <a:pt x="1132396" y="6283008"/>
                  <a:pt x="1011112" y="6566661"/>
                  <a:pt x="879587" y="6827066"/>
                </a:cubicBezTo>
                <a:lnTo>
                  <a:pt x="862964" y="6858000"/>
                </a:lnTo>
                <a:lnTo>
                  <a:pt x="445995" y="6858000"/>
                </a:lnTo>
                <a:lnTo>
                  <a:pt x="448712" y="6853407"/>
                </a:lnTo>
                <a:cubicBezTo>
                  <a:pt x="556644" y="6665681"/>
                  <a:pt x="668580" y="6444065"/>
                  <a:pt x="770265" y="6202972"/>
                </a:cubicBezTo>
                <a:cubicBezTo>
                  <a:pt x="514412" y="6350580"/>
                  <a:pt x="321292" y="6543946"/>
                  <a:pt x="184816" y="6734913"/>
                </a:cubicBezTo>
                <a:lnTo>
                  <a:pt x="107835" y="6858000"/>
                </a:lnTo>
                <a:lnTo>
                  <a:pt x="0" y="6858000"/>
                </a:lnTo>
                <a:lnTo>
                  <a:pt x="0" y="6535613"/>
                </a:lnTo>
                <a:lnTo>
                  <a:pt x="23913" y="6507013"/>
                </a:lnTo>
                <a:cubicBezTo>
                  <a:pt x="238713" y="6281450"/>
                  <a:pt x="534749" y="6110471"/>
                  <a:pt x="859486" y="5982545"/>
                </a:cubicBezTo>
                <a:cubicBezTo>
                  <a:pt x="911968" y="5861834"/>
                  <a:pt x="964451" y="5730627"/>
                  <a:pt x="1022182" y="5604669"/>
                </a:cubicBezTo>
                <a:cubicBezTo>
                  <a:pt x="859486" y="5772614"/>
                  <a:pt x="660051" y="5909069"/>
                  <a:pt x="450120" y="5893324"/>
                </a:cubicBezTo>
                <a:cubicBezTo>
                  <a:pt x="72245" y="5861834"/>
                  <a:pt x="61748" y="5478710"/>
                  <a:pt x="182458" y="5132324"/>
                </a:cubicBezTo>
                <a:cubicBezTo>
                  <a:pt x="297920" y="4796434"/>
                  <a:pt x="555086" y="4276855"/>
                  <a:pt x="896224" y="3804510"/>
                </a:cubicBezTo>
                <a:cubicBezTo>
                  <a:pt x="938210" y="3746780"/>
                  <a:pt x="990693" y="3752028"/>
                  <a:pt x="1027430" y="3804510"/>
                </a:cubicBezTo>
                <a:cubicBezTo>
                  <a:pt x="1153389" y="3972455"/>
                  <a:pt x="1121899" y="4192883"/>
                  <a:pt x="927713" y="4502531"/>
                </a:cubicBezTo>
                <a:cubicBezTo>
                  <a:pt x="738775" y="4806931"/>
                  <a:pt x="623313" y="5022110"/>
                  <a:pt x="523596" y="5268779"/>
                </a:cubicBezTo>
                <a:cubicBezTo>
                  <a:pt x="418631" y="5525945"/>
                  <a:pt x="429127" y="5709634"/>
                  <a:pt x="549837" y="5720131"/>
                </a:cubicBezTo>
                <a:cubicBezTo>
                  <a:pt x="754520" y="5735876"/>
                  <a:pt x="1016934" y="5399986"/>
                  <a:pt x="1284596" y="4943386"/>
                </a:cubicBezTo>
                <a:cubicBezTo>
                  <a:pt x="1510272" y="4555014"/>
                  <a:pt x="1735948" y="4082669"/>
                  <a:pt x="1919638" y="3815007"/>
                </a:cubicBezTo>
                <a:cubicBezTo>
                  <a:pt x="1949159" y="3772365"/>
                  <a:pt x="1974580" y="3752274"/>
                  <a:pt x="2001027" y="3753453"/>
                </a:cubicBezTo>
                <a:close/>
                <a:moveTo>
                  <a:pt x="5834928" y="3730051"/>
                </a:moveTo>
                <a:cubicBezTo>
                  <a:pt x="5850304" y="3732019"/>
                  <a:pt x="5865311" y="3742843"/>
                  <a:pt x="5881056" y="3762524"/>
                </a:cubicBezTo>
                <a:cubicBezTo>
                  <a:pt x="5959780" y="3856993"/>
                  <a:pt x="6001766" y="4087917"/>
                  <a:pt x="5875807" y="4350331"/>
                </a:cubicBezTo>
                <a:cubicBezTo>
                  <a:pt x="5760346" y="4586503"/>
                  <a:pt x="5497931" y="4980124"/>
                  <a:pt x="5377221" y="5247786"/>
                </a:cubicBezTo>
                <a:cubicBezTo>
                  <a:pt x="5240766" y="5546938"/>
                  <a:pt x="5261760" y="5767365"/>
                  <a:pt x="5450697" y="5756869"/>
                </a:cubicBezTo>
                <a:cubicBezTo>
                  <a:pt x="5671125" y="5746372"/>
                  <a:pt x="5938787" y="5399986"/>
                  <a:pt x="6143469" y="5032607"/>
                </a:cubicBezTo>
                <a:cubicBezTo>
                  <a:pt x="6169711" y="4985372"/>
                  <a:pt x="6216946" y="4980124"/>
                  <a:pt x="6237939" y="5027358"/>
                </a:cubicBezTo>
                <a:cubicBezTo>
                  <a:pt x="6258931" y="5069344"/>
                  <a:pt x="6264180" y="5211048"/>
                  <a:pt x="6190704" y="5358000"/>
                </a:cubicBezTo>
                <a:cubicBezTo>
                  <a:pt x="6038504" y="5651903"/>
                  <a:pt x="5713111" y="5919565"/>
                  <a:pt x="5403463" y="5919565"/>
                </a:cubicBezTo>
                <a:cubicBezTo>
                  <a:pt x="5062325" y="5919565"/>
                  <a:pt x="4925870" y="5704386"/>
                  <a:pt x="4967856" y="5399986"/>
                </a:cubicBezTo>
                <a:cubicBezTo>
                  <a:pt x="4784167" y="5646655"/>
                  <a:pt x="4506008" y="5914317"/>
                  <a:pt x="4212105" y="5893324"/>
                </a:cubicBezTo>
                <a:cubicBezTo>
                  <a:pt x="3839478" y="5867083"/>
                  <a:pt x="3828981" y="5478710"/>
                  <a:pt x="3944443" y="5132324"/>
                </a:cubicBezTo>
                <a:cubicBezTo>
                  <a:pt x="4059905" y="4785938"/>
                  <a:pt x="4327567" y="4271607"/>
                  <a:pt x="4668705" y="3794014"/>
                </a:cubicBezTo>
                <a:cubicBezTo>
                  <a:pt x="4710691" y="3736283"/>
                  <a:pt x="4763174" y="3741531"/>
                  <a:pt x="4805160" y="3788766"/>
                </a:cubicBezTo>
                <a:cubicBezTo>
                  <a:pt x="4920622" y="3961959"/>
                  <a:pt x="4894380" y="4198131"/>
                  <a:pt x="4705442" y="4497283"/>
                </a:cubicBezTo>
                <a:cubicBezTo>
                  <a:pt x="4511256" y="4806931"/>
                  <a:pt x="4406291" y="5016862"/>
                  <a:pt x="4296077" y="5268779"/>
                </a:cubicBezTo>
                <a:cubicBezTo>
                  <a:pt x="4185864" y="5525945"/>
                  <a:pt x="4201608" y="5714883"/>
                  <a:pt x="4322318" y="5725379"/>
                </a:cubicBezTo>
                <a:cubicBezTo>
                  <a:pt x="4527001" y="5741124"/>
                  <a:pt x="4815656" y="5373744"/>
                  <a:pt x="5099063" y="4917145"/>
                </a:cubicBezTo>
                <a:cubicBezTo>
                  <a:pt x="5429704" y="4381820"/>
                  <a:pt x="5581905" y="4019689"/>
                  <a:pt x="5749849" y="3794014"/>
                </a:cubicBezTo>
                <a:cubicBezTo>
                  <a:pt x="5782651" y="3748092"/>
                  <a:pt x="5809302" y="3726770"/>
                  <a:pt x="5834928" y="3730051"/>
                </a:cubicBezTo>
                <a:close/>
                <a:moveTo>
                  <a:pt x="5354245" y="1489879"/>
                </a:moveTo>
                <a:cubicBezTo>
                  <a:pt x="5178814" y="1496016"/>
                  <a:pt x="4810522" y="1830306"/>
                  <a:pt x="4530888" y="2282806"/>
                </a:cubicBezTo>
                <a:cubicBezTo>
                  <a:pt x="4252729" y="2734158"/>
                  <a:pt x="4184502" y="3196006"/>
                  <a:pt x="4389184" y="3201254"/>
                </a:cubicBezTo>
                <a:cubicBezTo>
                  <a:pt x="4604363" y="3206502"/>
                  <a:pt x="4877273" y="2870613"/>
                  <a:pt x="5144936" y="2408765"/>
                </a:cubicBezTo>
                <a:cubicBezTo>
                  <a:pt x="5475576" y="1831454"/>
                  <a:pt x="5522811" y="1506061"/>
                  <a:pt x="5370611" y="1490316"/>
                </a:cubicBezTo>
                <a:cubicBezTo>
                  <a:pt x="5365363" y="1489824"/>
                  <a:pt x="5359905" y="1489681"/>
                  <a:pt x="5354245" y="1489879"/>
                </a:cubicBezTo>
                <a:close/>
                <a:moveTo>
                  <a:pt x="2449713" y="68034"/>
                </a:moveTo>
                <a:cubicBezTo>
                  <a:pt x="2670141" y="73282"/>
                  <a:pt x="2869575" y="131013"/>
                  <a:pt x="2948299" y="335696"/>
                </a:cubicBezTo>
                <a:cubicBezTo>
                  <a:pt x="2964044" y="377682"/>
                  <a:pt x="2953547" y="419668"/>
                  <a:pt x="2885320" y="414420"/>
                </a:cubicBezTo>
                <a:cubicBezTo>
                  <a:pt x="2628155" y="388179"/>
                  <a:pt x="2297513" y="440661"/>
                  <a:pt x="1993113" y="493144"/>
                </a:cubicBezTo>
                <a:cubicBezTo>
                  <a:pt x="1998362" y="619103"/>
                  <a:pt x="1961624" y="792296"/>
                  <a:pt x="1819920" y="1049461"/>
                </a:cubicBezTo>
                <a:cubicBezTo>
                  <a:pt x="1505024" y="1621523"/>
                  <a:pt x="1058920" y="2356282"/>
                  <a:pt x="649555" y="3316716"/>
                </a:cubicBezTo>
                <a:cubicBezTo>
                  <a:pt x="628562" y="3369199"/>
                  <a:pt x="602320" y="3369199"/>
                  <a:pt x="565583" y="3332461"/>
                </a:cubicBezTo>
                <a:cubicBezTo>
                  <a:pt x="492106" y="3264233"/>
                  <a:pt x="429127" y="3106785"/>
                  <a:pt x="497355" y="2854868"/>
                </a:cubicBezTo>
                <a:cubicBezTo>
                  <a:pt x="618065" y="2424509"/>
                  <a:pt x="1184879" y="1285634"/>
                  <a:pt x="1672969" y="545627"/>
                </a:cubicBezTo>
                <a:cubicBezTo>
                  <a:pt x="1552258" y="566620"/>
                  <a:pt x="1447293" y="577117"/>
                  <a:pt x="1352824" y="582365"/>
                </a:cubicBezTo>
                <a:cubicBezTo>
                  <a:pt x="1037927" y="592861"/>
                  <a:pt x="812251" y="477399"/>
                  <a:pt x="754520" y="283213"/>
                </a:cubicBezTo>
                <a:cubicBezTo>
                  <a:pt x="738776" y="235979"/>
                  <a:pt x="759769" y="209737"/>
                  <a:pt x="812251" y="214985"/>
                </a:cubicBezTo>
                <a:cubicBezTo>
                  <a:pt x="1279348" y="251723"/>
                  <a:pt x="2150561" y="57537"/>
                  <a:pt x="2449713" y="68034"/>
                </a:cubicBezTo>
                <a:close/>
                <a:moveTo>
                  <a:pt x="3428701" y="0"/>
                </a:moveTo>
                <a:lnTo>
                  <a:pt x="3677255" y="0"/>
                </a:lnTo>
                <a:lnTo>
                  <a:pt x="3680445" y="18503"/>
                </a:lnTo>
                <a:cubicBezTo>
                  <a:pt x="3695452" y="172015"/>
                  <a:pt x="3649201" y="381618"/>
                  <a:pt x="3499626" y="629599"/>
                </a:cubicBezTo>
                <a:cubicBezTo>
                  <a:pt x="3373667" y="839530"/>
                  <a:pt x="3095508" y="1264641"/>
                  <a:pt x="2869833" y="1616275"/>
                </a:cubicBezTo>
                <a:cubicBezTo>
                  <a:pt x="3085012" y="1406344"/>
                  <a:pt x="3357922" y="1233151"/>
                  <a:pt x="3499626" y="1248896"/>
                </a:cubicBezTo>
                <a:cubicBezTo>
                  <a:pt x="3678067" y="1269889"/>
                  <a:pt x="3840763" y="1532303"/>
                  <a:pt x="3704308" y="1799965"/>
                </a:cubicBezTo>
                <a:cubicBezTo>
                  <a:pt x="3588846" y="2030889"/>
                  <a:pt x="3336929" y="2414013"/>
                  <a:pt x="3216218" y="2686923"/>
                </a:cubicBezTo>
                <a:cubicBezTo>
                  <a:pt x="3085012" y="2991323"/>
                  <a:pt x="3111253" y="3237992"/>
                  <a:pt x="3305439" y="3227495"/>
                </a:cubicBezTo>
                <a:cubicBezTo>
                  <a:pt x="3493721" y="3218311"/>
                  <a:pt x="3738258" y="2927852"/>
                  <a:pt x="3905444" y="2630361"/>
                </a:cubicBezTo>
                <a:lnTo>
                  <a:pt x="3950752" y="2543780"/>
                </a:lnTo>
                <a:lnTo>
                  <a:pt x="3989716" y="2428806"/>
                </a:lnTo>
                <a:cubicBezTo>
                  <a:pt x="4034721" y="2312123"/>
                  <a:pt x="4097577" y="2191945"/>
                  <a:pt x="4179254" y="2072875"/>
                </a:cubicBezTo>
                <a:cubicBezTo>
                  <a:pt x="4604363" y="1453578"/>
                  <a:pt x="5018977" y="1217406"/>
                  <a:pt x="5281390" y="1217406"/>
                </a:cubicBezTo>
                <a:cubicBezTo>
                  <a:pt x="5507066" y="1217406"/>
                  <a:pt x="5612031" y="1390599"/>
                  <a:pt x="5601535" y="1595282"/>
                </a:cubicBezTo>
                <a:cubicBezTo>
                  <a:pt x="5669763" y="1469324"/>
                  <a:pt x="5732743" y="1359110"/>
                  <a:pt x="5790473" y="1275137"/>
                </a:cubicBezTo>
                <a:cubicBezTo>
                  <a:pt x="5837707" y="1206910"/>
                  <a:pt x="5879694" y="1196413"/>
                  <a:pt x="5916432" y="1243647"/>
                </a:cubicBezTo>
                <a:cubicBezTo>
                  <a:pt x="5995156" y="1338116"/>
                  <a:pt x="6037142" y="1563792"/>
                  <a:pt x="5911184" y="1826206"/>
                </a:cubicBezTo>
                <a:cubicBezTo>
                  <a:pt x="5795721" y="2062379"/>
                  <a:pt x="5533307" y="2455999"/>
                  <a:pt x="5407349" y="2734158"/>
                </a:cubicBezTo>
                <a:cubicBezTo>
                  <a:pt x="5276142" y="3028061"/>
                  <a:pt x="5270894" y="3253737"/>
                  <a:pt x="5449335" y="3243240"/>
                </a:cubicBezTo>
                <a:cubicBezTo>
                  <a:pt x="5570374" y="3237336"/>
                  <a:pt x="5714660" y="3121833"/>
                  <a:pt x="5850436" y="2957446"/>
                </a:cubicBezTo>
                <a:lnTo>
                  <a:pt x="5878320" y="2922345"/>
                </a:lnTo>
                <a:lnTo>
                  <a:pt x="5882576" y="2901897"/>
                </a:lnTo>
                <a:cubicBezTo>
                  <a:pt x="5889546" y="2871843"/>
                  <a:pt x="5898239" y="2840435"/>
                  <a:pt x="5908735" y="2807633"/>
                </a:cubicBezTo>
                <a:cubicBezTo>
                  <a:pt x="6013701" y="2476992"/>
                  <a:pt x="6417818" y="1747482"/>
                  <a:pt x="6748459" y="1259392"/>
                </a:cubicBezTo>
                <a:cubicBezTo>
                  <a:pt x="6785197" y="1201661"/>
                  <a:pt x="6827183" y="1206910"/>
                  <a:pt x="6858673" y="1259392"/>
                </a:cubicBezTo>
                <a:cubicBezTo>
                  <a:pt x="6937397" y="1390599"/>
                  <a:pt x="6932149" y="1569041"/>
                  <a:pt x="6874418" y="1757978"/>
                </a:cubicBezTo>
                <a:cubicBezTo>
                  <a:pt x="7110591" y="1506061"/>
                  <a:pt x="7467473" y="1217406"/>
                  <a:pt x="7640666" y="1243647"/>
                </a:cubicBezTo>
                <a:cubicBezTo>
                  <a:pt x="7813859" y="1269889"/>
                  <a:pt x="7976556" y="1527054"/>
                  <a:pt x="7845349" y="1799965"/>
                </a:cubicBezTo>
                <a:cubicBezTo>
                  <a:pt x="7735135" y="2030889"/>
                  <a:pt x="7477970" y="2419261"/>
                  <a:pt x="7357259" y="2692171"/>
                </a:cubicBezTo>
                <a:cubicBezTo>
                  <a:pt x="7220804" y="2996571"/>
                  <a:pt x="7252294" y="3243240"/>
                  <a:pt x="7441231" y="3232744"/>
                </a:cubicBezTo>
                <a:cubicBezTo>
                  <a:pt x="7629514" y="3223559"/>
                  <a:pt x="7849941" y="2957209"/>
                  <a:pt x="8035711" y="2644650"/>
                </a:cubicBezTo>
                <a:lnTo>
                  <a:pt x="8072553" y="2579751"/>
                </a:lnTo>
                <a:lnTo>
                  <a:pt x="8076753" y="2568828"/>
                </a:lnTo>
                <a:cubicBezTo>
                  <a:pt x="8308555" y="1981557"/>
                  <a:pt x="8986795" y="651051"/>
                  <a:pt x="9419464" y="12829"/>
                </a:cubicBezTo>
                <a:lnTo>
                  <a:pt x="9428494" y="0"/>
                </a:lnTo>
                <a:lnTo>
                  <a:pt x="9669784" y="0"/>
                </a:lnTo>
                <a:lnTo>
                  <a:pt x="9674152" y="19405"/>
                </a:lnTo>
                <a:cubicBezTo>
                  <a:pt x="9694079" y="162831"/>
                  <a:pt x="9646845" y="352753"/>
                  <a:pt x="9481525" y="640096"/>
                </a:cubicBezTo>
                <a:cubicBezTo>
                  <a:pt x="9355566" y="855275"/>
                  <a:pt x="9150883" y="1222654"/>
                  <a:pt x="9009180" y="1479820"/>
                </a:cubicBezTo>
                <a:cubicBezTo>
                  <a:pt x="9177125" y="1317123"/>
                  <a:pt x="9339821" y="1227903"/>
                  <a:pt x="9476276" y="1180668"/>
                </a:cubicBezTo>
                <a:cubicBezTo>
                  <a:pt x="9675711" y="1112441"/>
                  <a:pt x="9801670" y="1191165"/>
                  <a:pt x="9906635" y="1411592"/>
                </a:cubicBezTo>
                <a:cubicBezTo>
                  <a:pt x="10006353" y="1616275"/>
                  <a:pt x="9990607" y="1836703"/>
                  <a:pt x="9796421" y="2025640"/>
                </a:cubicBezTo>
                <a:cubicBezTo>
                  <a:pt x="9617980" y="2198833"/>
                  <a:pt x="9397552" y="2351034"/>
                  <a:pt x="9066911" y="2450751"/>
                </a:cubicBezTo>
                <a:cubicBezTo>
                  <a:pt x="9087904" y="2881109"/>
                  <a:pt x="9234855" y="3180261"/>
                  <a:pt x="9434290" y="3201254"/>
                </a:cubicBezTo>
                <a:cubicBezTo>
                  <a:pt x="9649470" y="3222247"/>
                  <a:pt x="9938125" y="2818130"/>
                  <a:pt x="10095573" y="2492737"/>
                </a:cubicBezTo>
                <a:cubicBezTo>
                  <a:pt x="10127063" y="2429758"/>
                  <a:pt x="10174297" y="2424509"/>
                  <a:pt x="10200538" y="2487489"/>
                </a:cubicBezTo>
                <a:cubicBezTo>
                  <a:pt x="10226780" y="2550468"/>
                  <a:pt x="10216283" y="2676427"/>
                  <a:pt x="10137558" y="2807633"/>
                </a:cubicBezTo>
                <a:cubicBezTo>
                  <a:pt x="10011600" y="3028061"/>
                  <a:pt x="9770180" y="3363951"/>
                  <a:pt x="9355566" y="3358702"/>
                </a:cubicBezTo>
                <a:cubicBezTo>
                  <a:pt x="8988187" y="3353454"/>
                  <a:pt x="8678538" y="3054302"/>
                  <a:pt x="8689035" y="2345786"/>
                </a:cubicBezTo>
                <a:cubicBezTo>
                  <a:pt x="8689035" y="2251316"/>
                  <a:pt x="8699532" y="2235572"/>
                  <a:pt x="8799249" y="2204082"/>
                </a:cubicBezTo>
                <a:cubicBezTo>
                  <a:pt x="9450035" y="1988903"/>
                  <a:pt x="9796421" y="1532303"/>
                  <a:pt x="9717697" y="1395848"/>
                </a:cubicBezTo>
                <a:cubicBezTo>
                  <a:pt x="9659966" y="1301379"/>
                  <a:pt x="9429042" y="1359110"/>
                  <a:pt x="9150883" y="1574289"/>
                </a:cubicBezTo>
                <a:cubicBezTo>
                  <a:pt x="8757262" y="1873441"/>
                  <a:pt x="8521090" y="2335289"/>
                  <a:pt x="8116973" y="3300971"/>
                </a:cubicBezTo>
                <a:cubicBezTo>
                  <a:pt x="8101228" y="3342957"/>
                  <a:pt x="8059243" y="3353454"/>
                  <a:pt x="8022504" y="3311468"/>
                </a:cubicBezTo>
                <a:cubicBezTo>
                  <a:pt x="7988063" y="3272434"/>
                  <a:pt x="7963666" y="3218331"/>
                  <a:pt x="7955469" y="3143008"/>
                </a:cubicBezTo>
                <a:lnTo>
                  <a:pt x="7953342" y="3114470"/>
                </a:lnTo>
                <a:lnTo>
                  <a:pt x="7927220" y="3140714"/>
                </a:lnTo>
                <a:cubicBezTo>
                  <a:pt x="7769003" y="3290885"/>
                  <a:pt x="7568503" y="3395440"/>
                  <a:pt x="7378253" y="3395440"/>
                </a:cubicBezTo>
                <a:cubicBezTo>
                  <a:pt x="6932149" y="3395440"/>
                  <a:pt x="6827183" y="3070048"/>
                  <a:pt x="6979383" y="2613447"/>
                </a:cubicBezTo>
                <a:cubicBezTo>
                  <a:pt x="7152576" y="2099116"/>
                  <a:pt x="7614425" y="1542799"/>
                  <a:pt x="7519956" y="1500813"/>
                </a:cubicBezTo>
                <a:cubicBezTo>
                  <a:pt x="7467473" y="1479820"/>
                  <a:pt x="7163073" y="1626772"/>
                  <a:pt x="6827183" y="1994151"/>
                </a:cubicBezTo>
                <a:cubicBezTo>
                  <a:pt x="6517535" y="2330041"/>
                  <a:pt x="6286611" y="2833875"/>
                  <a:pt x="6060935" y="3327213"/>
                </a:cubicBezTo>
                <a:cubicBezTo>
                  <a:pt x="6039943" y="3374447"/>
                  <a:pt x="6008453" y="3395440"/>
                  <a:pt x="5961218" y="3348206"/>
                </a:cubicBezTo>
                <a:cubicBezTo>
                  <a:pt x="5934977" y="3321964"/>
                  <a:pt x="5913328" y="3291459"/>
                  <a:pt x="5896927" y="3256361"/>
                </a:cubicBezTo>
                <a:lnTo>
                  <a:pt x="5878871" y="3207122"/>
                </a:lnTo>
                <a:lnTo>
                  <a:pt x="5852796" y="3228808"/>
                </a:lnTo>
                <a:cubicBezTo>
                  <a:pt x="5716997" y="3335085"/>
                  <a:pt x="5562173" y="3403312"/>
                  <a:pt x="5417846" y="3395440"/>
                </a:cubicBezTo>
                <a:cubicBezTo>
                  <a:pt x="5134439" y="3379695"/>
                  <a:pt x="4987487" y="3211750"/>
                  <a:pt x="4987487" y="2965082"/>
                </a:cubicBezTo>
                <a:cubicBezTo>
                  <a:pt x="4819542" y="3180261"/>
                  <a:pt x="4583370" y="3374447"/>
                  <a:pt x="4331453" y="3374447"/>
                </a:cubicBezTo>
                <a:cubicBezTo>
                  <a:pt x="4102661" y="3374447"/>
                  <a:pt x="3959205" y="3227993"/>
                  <a:pt x="3916220" y="3006977"/>
                </a:cubicBezTo>
                <a:lnTo>
                  <a:pt x="3913126" y="2987707"/>
                </a:lnTo>
                <a:lnTo>
                  <a:pt x="3874139" y="3037328"/>
                </a:lnTo>
                <a:cubicBezTo>
                  <a:pt x="3707588" y="3237336"/>
                  <a:pt x="3469448" y="3384944"/>
                  <a:pt x="3237211" y="3384944"/>
                </a:cubicBezTo>
                <a:cubicBezTo>
                  <a:pt x="2796357" y="3384944"/>
                  <a:pt x="2686143" y="3064799"/>
                  <a:pt x="2843591" y="2608199"/>
                </a:cubicBezTo>
                <a:cubicBezTo>
                  <a:pt x="3016784" y="2099116"/>
                  <a:pt x="3473384" y="1553296"/>
                  <a:pt x="3389412" y="1506061"/>
                </a:cubicBezTo>
                <a:cubicBezTo>
                  <a:pt x="3315935" y="1464075"/>
                  <a:pt x="2743874" y="1820958"/>
                  <a:pt x="2439474" y="2319544"/>
                </a:cubicBezTo>
                <a:cubicBezTo>
                  <a:pt x="2250536" y="2629192"/>
                  <a:pt x="2056350" y="2996571"/>
                  <a:pt x="1930391" y="3316716"/>
                </a:cubicBezTo>
                <a:cubicBezTo>
                  <a:pt x="1909398" y="3363951"/>
                  <a:pt x="1872660" y="3374447"/>
                  <a:pt x="1841171" y="3337709"/>
                </a:cubicBezTo>
                <a:cubicBezTo>
                  <a:pt x="1757198" y="3243240"/>
                  <a:pt x="1709963" y="3096289"/>
                  <a:pt x="1820177" y="2781392"/>
                </a:cubicBezTo>
                <a:cubicBezTo>
                  <a:pt x="1980906" y="2322168"/>
                  <a:pt x="2836785" y="850355"/>
                  <a:pt x="3333034" y="134468"/>
                </a:cubicBezTo>
                <a:close/>
              </a:path>
            </a:pathLst>
          </a:custGeom>
          <a:pattFill prst="pct5">
            <a:fgClr>
              <a:schemeClr val="tx1"/>
            </a:fgClr>
            <a:bgClr>
              <a:schemeClr val="bg1">
                <a:lumMod val="85000"/>
              </a:schemeClr>
            </a:bgClr>
          </a:pattFill>
          <a:effectLst>
            <a:outerShdw blurRad="381000" dist="254000" dir="5400000" algn="t" rotWithShape="0">
              <a:prstClr val="black">
                <a:alpha val="12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446471460"/>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userDrawn="1">
  <p:cSld name="76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6" name="Picture Placeholder 5"/>
          <p:cNvSpPr>
            <a:spLocks noGrp="1"/>
          </p:cNvSpPr>
          <p:nvPr>
            <p:ph type="pic" sz="quarter" idx="10" hasCustomPrompt="1"/>
          </p:nvPr>
        </p:nvSpPr>
        <p:spPr>
          <a:xfrm>
            <a:off x="2147930" y="1608513"/>
            <a:ext cx="4726412" cy="1034445"/>
          </a:xfrm>
          <a:custGeom>
            <a:avLst/>
            <a:gdLst/>
            <a:ahLst/>
            <a:cxnLst/>
            <a:rect l="l" t="t" r="r" b="b"/>
            <a:pathLst>
              <a:path w="5434278" h="1189372">
                <a:moveTo>
                  <a:pt x="4403533" y="605551"/>
                </a:moveTo>
                <a:cubicBezTo>
                  <a:pt x="4356213" y="645861"/>
                  <a:pt x="4305388" y="703697"/>
                  <a:pt x="4268583" y="770296"/>
                </a:cubicBezTo>
                <a:cubicBezTo>
                  <a:pt x="4194973" y="903493"/>
                  <a:pt x="4168685" y="1064732"/>
                  <a:pt x="4214252" y="1103290"/>
                </a:cubicBezTo>
                <a:cubicBezTo>
                  <a:pt x="4263325" y="1143599"/>
                  <a:pt x="4370234" y="1082258"/>
                  <a:pt x="4456111" y="921019"/>
                </a:cubicBezTo>
                <a:cubicBezTo>
                  <a:pt x="4482400" y="871946"/>
                  <a:pt x="4503431" y="822874"/>
                  <a:pt x="4517452" y="780811"/>
                </a:cubicBezTo>
                <a:cubicBezTo>
                  <a:pt x="4505184" y="775553"/>
                  <a:pt x="4494669" y="768543"/>
                  <a:pt x="4484153" y="759780"/>
                </a:cubicBezTo>
                <a:cubicBezTo>
                  <a:pt x="4447348" y="731738"/>
                  <a:pt x="4405286" y="670397"/>
                  <a:pt x="4403533" y="605551"/>
                </a:cubicBezTo>
                <a:close/>
                <a:moveTo>
                  <a:pt x="4517452" y="566337"/>
                </a:moveTo>
                <a:cubicBezTo>
                  <a:pt x="4506499" y="568308"/>
                  <a:pt x="4495545" y="583644"/>
                  <a:pt x="4491163" y="609056"/>
                </a:cubicBezTo>
                <a:cubicBezTo>
                  <a:pt x="4482400" y="656377"/>
                  <a:pt x="4501679" y="707202"/>
                  <a:pt x="4529720" y="733491"/>
                </a:cubicBezTo>
                <a:cubicBezTo>
                  <a:pt x="4543741" y="679160"/>
                  <a:pt x="4548999" y="635345"/>
                  <a:pt x="4543741" y="603799"/>
                </a:cubicBezTo>
                <a:cubicBezTo>
                  <a:pt x="4539359" y="575757"/>
                  <a:pt x="4528406" y="564365"/>
                  <a:pt x="4517452" y="566337"/>
                </a:cubicBezTo>
                <a:close/>
                <a:moveTo>
                  <a:pt x="1628558" y="552973"/>
                </a:moveTo>
                <a:cubicBezTo>
                  <a:pt x="1572475" y="547715"/>
                  <a:pt x="1444535" y="661634"/>
                  <a:pt x="1348142" y="817616"/>
                </a:cubicBezTo>
                <a:cubicBezTo>
                  <a:pt x="1255254" y="968340"/>
                  <a:pt x="1232470" y="1122568"/>
                  <a:pt x="1300822" y="1124321"/>
                </a:cubicBezTo>
                <a:cubicBezTo>
                  <a:pt x="1372678" y="1126073"/>
                  <a:pt x="1463813" y="1013907"/>
                  <a:pt x="1553196" y="859678"/>
                </a:cubicBezTo>
                <a:cubicBezTo>
                  <a:pt x="1663610" y="666892"/>
                  <a:pt x="1679383" y="558231"/>
                  <a:pt x="1628558" y="552973"/>
                </a:cubicBezTo>
                <a:close/>
                <a:moveTo>
                  <a:pt x="4461372" y="473719"/>
                </a:moveTo>
                <a:cubicBezTo>
                  <a:pt x="4503952" y="475037"/>
                  <a:pt x="4530597" y="492289"/>
                  <a:pt x="4561267" y="533695"/>
                </a:cubicBezTo>
                <a:cubicBezTo>
                  <a:pt x="4601577" y="588025"/>
                  <a:pt x="4654155" y="600293"/>
                  <a:pt x="4643639" y="726481"/>
                </a:cubicBezTo>
                <a:cubicBezTo>
                  <a:pt x="4641887" y="740501"/>
                  <a:pt x="4641887" y="752770"/>
                  <a:pt x="4640134" y="766790"/>
                </a:cubicBezTo>
                <a:cubicBezTo>
                  <a:pt x="4650650" y="766790"/>
                  <a:pt x="4661165" y="763285"/>
                  <a:pt x="4675186" y="763285"/>
                </a:cubicBezTo>
                <a:cubicBezTo>
                  <a:pt x="4687454" y="763285"/>
                  <a:pt x="4687454" y="772048"/>
                  <a:pt x="4680444" y="780811"/>
                </a:cubicBezTo>
                <a:cubicBezTo>
                  <a:pt x="4668176" y="794832"/>
                  <a:pt x="4650650" y="801842"/>
                  <a:pt x="4633123" y="803595"/>
                </a:cubicBezTo>
                <a:cubicBezTo>
                  <a:pt x="4596319" y="952566"/>
                  <a:pt x="4485905" y="1129579"/>
                  <a:pt x="4356213" y="1173394"/>
                </a:cubicBezTo>
                <a:cubicBezTo>
                  <a:pt x="4293119" y="1194425"/>
                  <a:pt x="4205489" y="1187414"/>
                  <a:pt x="4135385" y="1096279"/>
                </a:cubicBezTo>
                <a:cubicBezTo>
                  <a:pt x="4058271" y="994628"/>
                  <a:pt x="4084560" y="842152"/>
                  <a:pt x="4163427" y="701944"/>
                </a:cubicBezTo>
                <a:cubicBezTo>
                  <a:pt x="4230026" y="582767"/>
                  <a:pt x="4336935" y="481117"/>
                  <a:pt x="4442090" y="474106"/>
                </a:cubicBezTo>
                <a:cubicBezTo>
                  <a:pt x="4448882" y="473668"/>
                  <a:pt x="4455290" y="473531"/>
                  <a:pt x="4461372" y="473719"/>
                </a:cubicBezTo>
                <a:close/>
                <a:moveTo>
                  <a:pt x="5295138" y="458004"/>
                </a:moveTo>
                <a:cubicBezTo>
                  <a:pt x="5300273" y="458661"/>
                  <a:pt x="5305284" y="462276"/>
                  <a:pt x="5310542" y="468848"/>
                </a:cubicBezTo>
                <a:cubicBezTo>
                  <a:pt x="5336830" y="500395"/>
                  <a:pt x="5350851" y="577510"/>
                  <a:pt x="5308789" y="665140"/>
                </a:cubicBezTo>
                <a:cubicBezTo>
                  <a:pt x="5270232" y="744007"/>
                  <a:pt x="5182602" y="875452"/>
                  <a:pt x="5142292" y="964834"/>
                </a:cubicBezTo>
                <a:cubicBezTo>
                  <a:pt x="5096725" y="1064732"/>
                  <a:pt x="5103735" y="1138342"/>
                  <a:pt x="5166828" y="1134837"/>
                </a:cubicBezTo>
                <a:cubicBezTo>
                  <a:pt x="5240437" y="1131331"/>
                  <a:pt x="5329820" y="1015660"/>
                  <a:pt x="5398172" y="892978"/>
                </a:cubicBezTo>
                <a:cubicBezTo>
                  <a:pt x="5406935" y="877204"/>
                  <a:pt x="5422708" y="875452"/>
                  <a:pt x="5429718" y="891225"/>
                </a:cubicBezTo>
                <a:cubicBezTo>
                  <a:pt x="5436729" y="905246"/>
                  <a:pt x="5438482" y="952566"/>
                  <a:pt x="5413945" y="1001639"/>
                </a:cubicBezTo>
                <a:cubicBezTo>
                  <a:pt x="5363119" y="1099784"/>
                  <a:pt x="5254459" y="1189167"/>
                  <a:pt x="5151055" y="1189167"/>
                </a:cubicBezTo>
                <a:cubicBezTo>
                  <a:pt x="5037136" y="1189167"/>
                  <a:pt x="4991568" y="1117310"/>
                  <a:pt x="5005590" y="1015660"/>
                </a:cubicBezTo>
                <a:cubicBezTo>
                  <a:pt x="4944249" y="1098032"/>
                  <a:pt x="4851361" y="1187414"/>
                  <a:pt x="4753215" y="1180404"/>
                </a:cubicBezTo>
                <a:cubicBezTo>
                  <a:pt x="4628780" y="1171641"/>
                  <a:pt x="4625275" y="1041949"/>
                  <a:pt x="4663832" y="926277"/>
                </a:cubicBezTo>
                <a:cubicBezTo>
                  <a:pt x="4702390" y="810605"/>
                  <a:pt x="4791772" y="638851"/>
                  <a:pt x="4905691" y="479364"/>
                </a:cubicBezTo>
                <a:cubicBezTo>
                  <a:pt x="4919712" y="460085"/>
                  <a:pt x="4937238" y="461838"/>
                  <a:pt x="4951259" y="477611"/>
                </a:cubicBezTo>
                <a:cubicBezTo>
                  <a:pt x="4989816" y="535447"/>
                  <a:pt x="4981053" y="614314"/>
                  <a:pt x="4917960" y="714212"/>
                </a:cubicBezTo>
                <a:cubicBezTo>
                  <a:pt x="4853114" y="817616"/>
                  <a:pt x="4818061" y="887720"/>
                  <a:pt x="4781256" y="971845"/>
                </a:cubicBezTo>
                <a:cubicBezTo>
                  <a:pt x="4744452" y="1057722"/>
                  <a:pt x="4749710" y="1120816"/>
                  <a:pt x="4790020" y="1124321"/>
                </a:cubicBezTo>
                <a:cubicBezTo>
                  <a:pt x="4858371" y="1129579"/>
                  <a:pt x="4954764" y="1006897"/>
                  <a:pt x="5049404" y="854421"/>
                </a:cubicBezTo>
                <a:cubicBezTo>
                  <a:pt x="5159818" y="675655"/>
                  <a:pt x="5210643" y="554726"/>
                  <a:pt x="5266726" y="479364"/>
                </a:cubicBezTo>
                <a:cubicBezTo>
                  <a:pt x="5277680" y="464029"/>
                  <a:pt x="5286580" y="456909"/>
                  <a:pt x="5295138" y="458004"/>
                </a:cubicBezTo>
                <a:close/>
                <a:moveTo>
                  <a:pt x="661733" y="78019"/>
                </a:moveTo>
                <a:cubicBezTo>
                  <a:pt x="735342" y="79771"/>
                  <a:pt x="801940" y="99050"/>
                  <a:pt x="828229" y="167401"/>
                </a:cubicBezTo>
                <a:cubicBezTo>
                  <a:pt x="833487" y="181422"/>
                  <a:pt x="829982" y="195443"/>
                  <a:pt x="807198" y="193690"/>
                </a:cubicBezTo>
                <a:cubicBezTo>
                  <a:pt x="721321" y="184927"/>
                  <a:pt x="610907" y="202453"/>
                  <a:pt x="509256" y="219979"/>
                </a:cubicBezTo>
                <a:cubicBezTo>
                  <a:pt x="511009" y="262041"/>
                  <a:pt x="498740" y="319877"/>
                  <a:pt x="451420" y="405755"/>
                </a:cubicBezTo>
                <a:cubicBezTo>
                  <a:pt x="346264" y="596788"/>
                  <a:pt x="197293" y="842152"/>
                  <a:pt x="60590" y="1162878"/>
                </a:cubicBezTo>
                <a:cubicBezTo>
                  <a:pt x="53580" y="1180404"/>
                  <a:pt x="44817" y="1180404"/>
                  <a:pt x="32549" y="1168136"/>
                </a:cubicBezTo>
                <a:cubicBezTo>
                  <a:pt x="8012" y="1145352"/>
                  <a:pt x="-13019" y="1092774"/>
                  <a:pt x="9765" y="1008649"/>
                </a:cubicBezTo>
                <a:cubicBezTo>
                  <a:pt x="50075" y="864936"/>
                  <a:pt x="239356" y="484622"/>
                  <a:pt x="402348" y="237505"/>
                </a:cubicBezTo>
                <a:cubicBezTo>
                  <a:pt x="362038" y="244516"/>
                  <a:pt x="326986" y="248021"/>
                  <a:pt x="295439" y="249773"/>
                </a:cubicBezTo>
                <a:cubicBezTo>
                  <a:pt x="190283" y="253279"/>
                  <a:pt x="114921" y="214721"/>
                  <a:pt x="95643" y="149875"/>
                </a:cubicBezTo>
                <a:cubicBezTo>
                  <a:pt x="90385" y="134102"/>
                  <a:pt x="97395" y="125339"/>
                  <a:pt x="114921" y="127091"/>
                </a:cubicBezTo>
                <a:cubicBezTo>
                  <a:pt x="270903" y="139359"/>
                  <a:pt x="561834" y="74513"/>
                  <a:pt x="661733" y="78019"/>
                </a:cubicBezTo>
                <a:close/>
                <a:moveTo>
                  <a:pt x="4443448" y="75787"/>
                </a:moveTo>
                <a:cubicBezTo>
                  <a:pt x="4452211" y="75171"/>
                  <a:pt x="4458235" y="81743"/>
                  <a:pt x="4461521" y="93792"/>
                </a:cubicBezTo>
                <a:cubicBezTo>
                  <a:pt x="4475542" y="144617"/>
                  <a:pt x="4458016" y="221732"/>
                  <a:pt x="4354613" y="323383"/>
                </a:cubicBezTo>
                <a:cubicBezTo>
                  <a:pt x="4228425" y="446065"/>
                  <a:pt x="4077702" y="579262"/>
                  <a:pt x="3862132" y="812358"/>
                </a:cubicBezTo>
                <a:cubicBezTo>
                  <a:pt x="3788523" y="943803"/>
                  <a:pt x="3732439" y="1069990"/>
                  <a:pt x="3695635" y="1175146"/>
                </a:cubicBezTo>
                <a:cubicBezTo>
                  <a:pt x="3688625" y="1192672"/>
                  <a:pt x="3676356" y="1192672"/>
                  <a:pt x="3662336" y="1180404"/>
                </a:cubicBezTo>
                <a:cubicBezTo>
                  <a:pt x="3636047" y="1157620"/>
                  <a:pt x="3618521" y="1096279"/>
                  <a:pt x="3644810" y="1005144"/>
                </a:cubicBezTo>
                <a:cubicBezTo>
                  <a:pt x="3664088" y="942050"/>
                  <a:pt x="3704398" y="849163"/>
                  <a:pt x="3753471" y="751017"/>
                </a:cubicBezTo>
                <a:cubicBezTo>
                  <a:pt x="3756976" y="537200"/>
                  <a:pt x="3770997" y="269052"/>
                  <a:pt x="3804296" y="102555"/>
                </a:cubicBezTo>
                <a:cubicBezTo>
                  <a:pt x="3809554" y="74513"/>
                  <a:pt x="3825327" y="72761"/>
                  <a:pt x="3841101" y="83276"/>
                </a:cubicBezTo>
                <a:cubicBezTo>
                  <a:pt x="3883163" y="109565"/>
                  <a:pt x="3909452" y="160391"/>
                  <a:pt x="3902442" y="286578"/>
                </a:cubicBezTo>
                <a:cubicBezTo>
                  <a:pt x="3897184" y="384724"/>
                  <a:pt x="3883163" y="498643"/>
                  <a:pt x="3876153" y="630087"/>
                </a:cubicBezTo>
                <a:cubicBezTo>
                  <a:pt x="4039145" y="449570"/>
                  <a:pt x="4286261" y="207711"/>
                  <a:pt x="4424717" y="85029"/>
                </a:cubicBezTo>
                <a:cubicBezTo>
                  <a:pt x="4431946" y="79114"/>
                  <a:pt x="4438190" y="76156"/>
                  <a:pt x="4443448" y="75787"/>
                </a:cubicBezTo>
                <a:close/>
                <a:moveTo>
                  <a:pt x="1038808" y="28"/>
                </a:moveTo>
                <a:cubicBezTo>
                  <a:pt x="1046257" y="466"/>
                  <a:pt x="1052829" y="6162"/>
                  <a:pt x="1057210" y="16677"/>
                </a:cubicBezTo>
                <a:cubicBezTo>
                  <a:pt x="1079994" y="67503"/>
                  <a:pt x="1074736" y="155133"/>
                  <a:pt x="1008137" y="265547"/>
                </a:cubicBezTo>
                <a:cubicBezTo>
                  <a:pt x="966076" y="335651"/>
                  <a:pt x="873187" y="477611"/>
                  <a:pt x="797825" y="595036"/>
                </a:cubicBezTo>
                <a:cubicBezTo>
                  <a:pt x="869682" y="524932"/>
                  <a:pt x="960817" y="467096"/>
                  <a:pt x="1008137" y="472354"/>
                </a:cubicBezTo>
                <a:cubicBezTo>
                  <a:pt x="1067726" y="479364"/>
                  <a:pt x="1122056" y="566994"/>
                  <a:pt x="1076489" y="656377"/>
                </a:cubicBezTo>
                <a:cubicBezTo>
                  <a:pt x="1037932" y="733491"/>
                  <a:pt x="953807" y="861431"/>
                  <a:pt x="913497" y="952566"/>
                </a:cubicBezTo>
                <a:cubicBezTo>
                  <a:pt x="869682" y="1054217"/>
                  <a:pt x="878445" y="1136589"/>
                  <a:pt x="943291" y="1133084"/>
                </a:cubicBezTo>
                <a:cubicBezTo>
                  <a:pt x="1006166" y="1130017"/>
                  <a:pt x="1087826" y="1033021"/>
                  <a:pt x="1143656" y="933678"/>
                </a:cubicBezTo>
                <a:lnTo>
                  <a:pt x="1150549" y="920505"/>
                </a:lnTo>
                <a:lnTo>
                  <a:pt x="1154371" y="904890"/>
                </a:lnTo>
                <a:cubicBezTo>
                  <a:pt x="1169158" y="854201"/>
                  <a:pt x="1194351" y="800528"/>
                  <a:pt x="1230717" y="747512"/>
                </a:cubicBezTo>
                <a:cubicBezTo>
                  <a:pt x="1372678" y="540705"/>
                  <a:pt x="1511134" y="461838"/>
                  <a:pt x="1598764" y="461838"/>
                </a:cubicBezTo>
                <a:cubicBezTo>
                  <a:pt x="1674126" y="461838"/>
                  <a:pt x="1709177" y="519674"/>
                  <a:pt x="1705672" y="588025"/>
                </a:cubicBezTo>
                <a:cubicBezTo>
                  <a:pt x="1728456" y="545963"/>
                  <a:pt x="1749487" y="509158"/>
                  <a:pt x="1768766" y="481117"/>
                </a:cubicBezTo>
                <a:cubicBezTo>
                  <a:pt x="1784539" y="458333"/>
                  <a:pt x="1798560" y="454828"/>
                  <a:pt x="1810828" y="470601"/>
                </a:cubicBezTo>
                <a:cubicBezTo>
                  <a:pt x="1837117" y="502148"/>
                  <a:pt x="1851138" y="577510"/>
                  <a:pt x="1809075" y="665140"/>
                </a:cubicBezTo>
                <a:cubicBezTo>
                  <a:pt x="1770519" y="744007"/>
                  <a:pt x="1682888" y="875452"/>
                  <a:pt x="1640826" y="968340"/>
                </a:cubicBezTo>
                <a:cubicBezTo>
                  <a:pt x="1597011" y="1066485"/>
                  <a:pt x="1595258" y="1141847"/>
                  <a:pt x="1654847" y="1138342"/>
                </a:cubicBezTo>
                <a:cubicBezTo>
                  <a:pt x="1690775" y="1136589"/>
                  <a:pt x="1732838" y="1105918"/>
                  <a:pt x="1773586" y="1060570"/>
                </a:cubicBezTo>
                <a:lnTo>
                  <a:pt x="1800804" y="1027634"/>
                </a:lnTo>
                <a:lnTo>
                  <a:pt x="1801407" y="1024354"/>
                </a:lnTo>
                <a:cubicBezTo>
                  <a:pt x="1803735" y="1014318"/>
                  <a:pt x="1806637" y="1003830"/>
                  <a:pt x="1810142" y="992876"/>
                </a:cubicBezTo>
                <a:cubicBezTo>
                  <a:pt x="1845195" y="882462"/>
                  <a:pt x="1980145" y="638851"/>
                  <a:pt x="2090558" y="475859"/>
                </a:cubicBezTo>
                <a:cubicBezTo>
                  <a:pt x="2102827" y="456580"/>
                  <a:pt x="2116847" y="458333"/>
                  <a:pt x="2127363" y="475859"/>
                </a:cubicBezTo>
                <a:cubicBezTo>
                  <a:pt x="2153652" y="519674"/>
                  <a:pt x="2151899" y="579262"/>
                  <a:pt x="2132621" y="642356"/>
                </a:cubicBezTo>
                <a:cubicBezTo>
                  <a:pt x="2211488" y="558231"/>
                  <a:pt x="2330665" y="461838"/>
                  <a:pt x="2388501" y="470601"/>
                </a:cubicBezTo>
                <a:cubicBezTo>
                  <a:pt x="2446336" y="479364"/>
                  <a:pt x="2500667" y="565241"/>
                  <a:pt x="2456852" y="656377"/>
                </a:cubicBezTo>
                <a:cubicBezTo>
                  <a:pt x="2420047" y="733491"/>
                  <a:pt x="2334170" y="863183"/>
                  <a:pt x="2293860" y="954319"/>
                </a:cubicBezTo>
                <a:cubicBezTo>
                  <a:pt x="2248292" y="1055969"/>
                  <a:pt x="2258808" y="1138342"/>
                  <a:pt x="2321902" y="1134837"/>
                </a:cubicBezTo>
                <a:cubicBezTo>
                  <a:pt x="2384776" y="1131769"/>
                  <a:pt x="2458385" y="1042825"/>
                  <a:pt x="2520421" y="938449"/>
                </a:cubicBezTo>
                <a:lnTo>
                  <a:pt x="2539247" y="905287"/>
                </a:lnTo>
                <a:lnTo>
                  <a:pt x="2545215" y="890506"/>
                </a:lnTo>
                <a:cubicBezTo>
                  <a:pt x="2635909" y="670397"/>
                  <a:pt x="2875713" y="205739"/>
                  <a:pt x="3012197" y="20183"/>
                </a:cubicBezTo>
                <a:cubicBezTo>
                  <a:pt x="3027971" y="-848"/>
                  <a:pt x="3045497" y="-2601"/>
                  <a:pt x="3056012" y="18430"/>
                </a:cubicBezTo>
                <a:cubicBezTo>
                  <a:pt x="3082301" y="71008"/>
                  <a:pt x="3078796" y="141112"/>
                  <a:pt x="3005187" y="269052"/>
                </a:cubicBezTo>
                <a:cubicBezTo>
                  <a:pt x="2963124" y="340908"/>
                  <a:pt x="2894773" y="463591"/>
                  <a:pt x="2847453" y="549468"/>
                </a:cubicBezTo>
                <a:cubicBezTo>
                  <a:pt x="2903536" y="495137"/>
                  <a:pt x="2957867" y="465343"/>
                  <a:pt x="3003435" y="449570"/>
                </a:cubicBezTo>
                <a:cubicBezTo>
                  <a:pt x="3070033" y="426786"/>
                  <a:pt x="3112095" y="453075"/>
                  <a:pt x="3147147" y="526684"/>
                </a:cubicBezTo>
                <a:cubicBezTo>
                  <a:pt x="3180447" y="595036"/>
                  <a:pt x="3175189" y="668645"/>
                  <a:pt x="3110343" y="731738"/>
                </a:cubicBezTo>
                <a:cubicBezTo>
                  <a:pt x="3050754" y="789574"/>
                  <a:pt x="2977145" y="840400"/>
                  <a:pt x="2866731" y="873699"/>
                </a:cubicBezTo>
                <a:cubicBezTo>
                  <a:pt x="2873742" y="1017412"/>
                  <a:pt x="2922814" y="1117310"/>
                  <a:pt x="2989413" y="1124321"/>
                </a:cubicBezTo>
                <a:cubicBezTo>
                  <a:pt x="3061270" y="1131331"/>
                  <a:pt x="3157663" y="996381"/>
                  <a:pt x="3210241" y="887720"/>
                </a:cubicBezTo>
                <a:cubicBezTo>
                  <a:pt x="3220757" y="866689"/>
                  <a:pt x="3236530" y="864936"/>
                  <a:pt x="3245293" y="885967"/>
                </a:cubicBezTo>
                <a:cubicBezTo>
                  <a:pt x="3254056" y="906998"/>
                  <a:pt x="3250551" y="949061"/>
                  <a:pt x="3224262" y="992876"/>
                </a:cubicBezTo>
                <a:cubicBezTo>
                  <a:pt x="3182200" y="1066485"/>
                  <a:pt x="3101580" y="1178651"/>
                  <a:pt x="2963124" y="1176899"/>
                </a:cubicBezTo>
                <a:cubicBezTo>
                  <a:pt x="2840443" y="1175146"/>
                  <a:pt x="2737039" y="1075248"/>
                  <a:pt x="2740544" y="838647"/>
                </a:cubicBezTo>
                <a:cubicBezTo>
                  <a:pt x="2740544" y="807100"/>
                  <a:pt x="2744049" y="801842"/>
                  <a:pt x="2777349" y="791327"/>
                </a:cubicBezTo>
                <a:cubicBezTo>
                  <a:pt x="2994671" y="719470"/>
                  <a:pt x="3110343" y="566994"/>
                  <a:pt x="3084054" y="521426"/>
                </a:cubicBezTo>
                <a:cubicBezTo>
                  <a:pt x="3064776" y="489880"/>
                  <a:pt x="2987661" y="509158"/>
                  <a:pt x="2894773" y="581015"/>
                </a:cubicBezTo>
                <a:cubicBezTo>
                  <a:pt x="2763328" y="680913"/>
                  <a:pt x="2684461" y="835142"/>
                  <a:pt x="2549511" y="1157620"/>
                </a:cubicBezTo>
                <a:cubicBezTo>
                  <a:pt x="2544254" y="1171641"/>
                  <a:pt x="2530232" y="1175146"/>
                  <a:pt x="2517964" y="1161125"/>
                </a:cubicBezTo>
                <a:cubicBezTo>
                  <a:pt x="2504820" y="1146228"/>
                  <a:pt x="2496057" y="1124759"/>
                  <a:pt x="2494742" y="1093650"/>
                </a:cubicBezTo>
                <a:lnTo>
                  <a:pt x="2494756" y="1092870"/>
                </a:lnTo>
                <a:lnTo>
                  <a:pt x="2484192" y="1104104"/>
                </a:lnTo>
                <a:cubicBezTo>
                  <a:pt x="2431357" y="1154252"/>
                  <a:pt x="2364402" y="1189167"/>
                  <a:pt x="2300870" y="1189167"/>
                </a:cubicBezTo>
                <a:cubicBezTo>
                  <a:pt x="2151899" y="1189167"/>
                  <a:pt x="2116847" y="1080506"/>
                  <a:pt x="2167673" y="928030"/>
                </a:cubicBezTo>
                <a:cubicBezTo>
                  <a:pt x="2225509" y="756275"/>
                  <a:pt x="2379737" y="570499"/>
                  <a:pt x="2348190" y="556478"/>
                </a:cubicBezTo>
                <a:cubicBezTo>
                  <a:pt x="2330665" y="549468"/>
                  <a:pt x="2229014" y="598541"/>
                  <a:pt x="2116847" y="721223"/>
                </a:cubicBezTo>
                <a:cubicBezTo>
                  <a:pt x="2013444" y="833389"/>
                  <a:pt x="1936330" y="1001639"/>
                  <a:pt x="1860968" y="1166383"/>
                </a:cubicBezTo>
                <a:cubicBezTo>
                  <a:pt x="1853958" y="1182157"/>
                  <a:pt x="1843442" y="1189167"/>
                  <a:pt x="1827669" y="1173394"/>
                </a:cubicBezTo>
                <a:cubicBezTo>
                  <a:pt x="1818906" y="1164631"/>
                  <a:pt x="1811676" y="1154444"/>
                  <a:pt x="1806199" y="1142723"/>
                </a:cubicBezTo>
                <a:lnTo>
                  <a:pt x="1799589" y="1124696"/>
                </a:lnTo>
                <a:lnTo>
                  <a:pt x="1789578" y="1133522"/>
                </a:lnTo>
                <a:cubicBezTo>
                  <a:pt x="1744229" y="1169012"/>
                  <a:pt x="1692528" y="1191796"/>
                  <a:pt x="1644331" y="1189167"/>
                </a:cubicBezTo>
                <a:cubicBezTo>
                  <a:pt x="1549691" y="1183909"/>
                  <a:pt x="1500618" y="1127826"/>
                  <a:pt x="1500618" y="1045454"/>
                </a:cubicBezTo>
                <a:cubicBezTo>
                  <a:pt x="1444535" y="1117310"/>
                  <a:pt x="1365668" y="1182157"/>
                  <a:pt x="1281543" y="1182157"/>
                </a:cubicBezTo>
                <a:cubicBezTo>
                  <a:pt x="1210234" y="1182157"/>
                  <a:pt x="1163749" y="1139553"/>
                  <a:pt x="1146198" y="1073866"/>
                </a:cubicBezTo>
                <a:lnTo>
                  <a:pt x="1142834" y="1056571"/>
                </a:lnTo>
                <a:lnTo>
                  <a:pt x="1133202" y="1069579"/>
                </a:lnTo>
                <a:cubicBezTo>
                  <a:pt x="1077585" y="1136370"/>
                  <a:pt x="998060" y="1185662"/>
                  <a:pt x="920507" y="1185662"/>
                </a:cubicBezTo>
                <a:cubicBezTo>
                  <a:pt x="773289" y="1185662"/>
                  <a:pt x="736485" y="1078753"/>
                  <a:pt x="789063" y="926277"/>
                </a:cubicBezTo>
                <a:cubicBezTo>
                  <a:pt x="846898" y="756275"/>
                  <a:pt x="999375" y="574004"/>
                  <a:pt x="971333" y="558231"/>
                </a:cubicBezTo>
                <a:cubicBezTo>
                  <a:pt x="946796" y="544210"/>
                  <a:pt x="755763" y="663387"/>
                  <a:pt x="654112" y="829884"/>
                </a:cubicBezTo>
                <a:cubicBezTo>
                  <a:pt x="591019" y="933288"/>
                  <a:pt x="526173" y="1055969"/>
                  <a:pt x="484110" y="1162878"/>
                </a:cubicBezTo>
                <a:cubicBezTo>
                  <a:pt x="477100" y="1178651"/>
                  <a:pt x="464831" y="1182157"/>
                  <a:pt x="454316" y="1169888"/>
                </a:cubicBezTo>
                <a:cubicBezTo>
                  <a:pt x="426274" y="1138342"/>
                  <a:pt x="410501" y="1089269"/>
                  <a:pt x="447306" y="984113"/>
                </a:cubicBezTo>
                <a:cubicBezTo>
                  <a:pt x="508647" y="808853"/>
                  <a:pt x="873187" y="191938"/>
                  <a:pt x="1015148" y="14925"/>
                </a:cubicBezTo>
                <a:cubicBezTo>
                  <a:pt x="1023034" y="4409"/>
                  <a:pt x="1031359" y="-410"/>
                  <a:pt x="1038808" y="28"/>
                </a:cubicBezTo>
                <a:close/>
              </a:path>
            </a:pathLst>
          </a:custGeom>
          <a:pattFill prst="pct5">
            <a:fgClr>
              <a:schemeClr val="tx1"/>
            </a:fgClr>
            <a:bgClr>
              <a:schemeClr val="bg1">
                <a:lumMod val="85000"/>
              </a:schemeClr>
            </a:bgClr>
          </a:pattFill>
          <a:effectLst>
            <a:outerShdw blurRad="381000" dist="254000" dir="5400000" algn="t" rotWithShape="0">
              <a:prstClr val="black">
                <a:alpha val="12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435119689"/>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userDrawn="1">
  <p:cSld name="78_Title Slid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4" name="Picture Placeholder 21"/>
          <p:cNvSpPr>
            <a:spLocks noGrp="1"/>
          </p:cNvSpPr>
          <p:nvPr>
            <p:ph type="pic" sz="quarter" idx="10"/>
          </p:nvPr>
        </p:nvSpPr>
        <p:spPr>
          <a:xfrm>
            <a:off x="739" y="1"/>
            <a:ext cx="9143261" cy="5143499"/>
          </a:xfrm>
          <a:custGeom>
            <a:avLst/>
            <a:gdLst>
              <a:gd name="connsiteX0" fmla="*/ 12191014 w 12191014"/>
              <a:gd name="connsiteY0" fmla="*/ 4871443 h 6857999"/>
              <a:gd name="connsiteX1" fmla="*/ 12191014 w 12191014"/>
              <a:gd name="connsiteY1" fmla="*/ 6469136 h 6857999"/>
              <a:gd name="connsiteX2" fmla="*/ 11784036 w 12191014"/>
              <a:gd name="connsiteY2" fmla="*/ 6857999 h 6857999"/>
              <a:gd name="connsiteX3" fmla="*/ 10247115 w 12191014"/>
              <a:gd name="connsiteY3" fmla="*/ 6857999 h 6857999"/>
              <a:gd name="connsiteX4" fmla="*/ 10482157 w 12191014"/>
              <a:gd name="connsiteY4" fmla="*/ 6637560 h 6857999"/>
              <a:gd name="connsiteX5" fmla="*/ 11352795 w 12191014"/>
              <a:gd name="connsiteY5" fmla="*/ 5766820 h 6857999"/>
              <a:gd name="connsiteX6" fmla="*/ 12191014 w 12191014"/>
              <a:gd name="connsiteY6" fmla="*/ 1988977 h 6857999"/>
              <a:gd name="connsiteX7" fmla="*/ 12191014 w 12191014"/>
              <a:gd name="connsiteY7" fmla="*/ 3887001 h 6857999"/>
              <a:gd name="connsiteX8" fmla="*/ 11715972 w 12191014"/>
              <a:gd name="connsiteY8" fmla="*/ 4481796 h 6857999"/>
              <a:gd name="connsiteX9" fmla="*/ 9653744 w 12191014"/>
              <a:gd name="connsiteY9" fmla="*/ 6739743 h 6857999"/>
              <a:gd name="connsiteX10" fmla="*/ 9530715 w 12191014"/>
              <a:gd name="connsiteY10" fmla="*/ 6857999 h 6857999"/>
              <a:gd name="connsiteX11" fmla="*/ 8258556 w 12191014"/>
              <a:gd name="connsiteY11" fmla="*/ 6857999 h 6857999"/>
              <a:gd name="connsiteX12" fmla="*/ 8985890 w 12191014"/>
              <a:gd name="connsiteY12" fmla="*/ 6111332 h 6857999"/>
              <a:gd name="connsiteX13" fmla="*/ 11616162 w 12191014"/>
              <a:gd name="connsiteY13" fmla="*/ 2857638 h 6857999"/>
              <a:gd name="connsiteX14" fmla="*/ 11295888 w 12191014"/>
              <a:gd name="connsiteY14" fmla="*/ 0 h 6857999"/>
              <a:gd name="connsiteX15" fmla="*/ 12191014 w 12191014"/>
              <a:gd name="connsiteY15" fmla="*/ 0 h 6857999"/>
              <a:gd name="connsiteX16" fmla="*/ 12191014 w 12191014"/>
              <a:gd name="connsiteY16" fmla="*/ 613045 h 6857999"/>
              <a:gd name="connsiteX17" fmla="*/ 11914902 w 12191014"/>
              <a:gd name="connsiteY17" fmla="*/ 1165649 h 6857999"/>
              <a:gd name="connsiteX18" fmla="*/ 7873807 w 12191014"/>
              <a:gd name="connsiteY18" fmla="*/ 6628266 h 6857999"/>
              <a:gd name="connsiteX19" fmla="*/ 7635207 w 12191014"/>
              <a:gd name="connsiteY19" fmla="*/ 6857999 h 6857999"/>
              <a:gd name="connsiteX20" fmla="*/ 6587253 w 12191014"/>
              <a:gd name="connsiteY20" fmla="*/ 6857999 h 6857999"/>
              <a:gd name="connsiteX21" fmla="*/ 7031671 w 12191014"/>
              <a:gd name="connsiteY21" fmla="*/ 6411107 h 6857999"/>
              <a:gd name="connsiteX22" fmla="*/ 11246357 w 12191014"/>
              <a:gd name="connsiteY22" fmla="*/ 120097 h 6857999"/>
              <a:gd name="connsiteX23" fmla="*/ 9659038 w 12191014"/>
              <a:gd name="connsiteY23" fmla="*/ 0 h 6857999"/>
              <a:gd name="connsiteX24" fmla="*/ 10657415 w 12191014"/>
              <a:gd name="connsiteY24" fmla="*/ 0 h 6857999"/>
              <a:gd name="connsiteX25" fmla="*/ 10605227 w 12191014"/>
              <a:gd name="connsiteY25" fmla="*/ 147638 h 6857999"/>
              <a:gd name="connsiteX26" fmla="*/ 6296553 w 12191014"/>
              <a:gd name="connsiteY26" fmla="*/ 6513756 h 6857999"/>
              <a:gd name="connsiteX27" fmla="*/ 5910697 w 12191014"/>
              <a:gd name="connsiteY27" fmla="*/ 6857999 h 6857999"/>
              <a:gd name="connsiteX28" fmla="*/ 5060174 w 12191014"/>
              <a:gd name="connsiteY28" fmla="*/ 6857999 h 6857999"/>
              <a:gd name="connsiteX29" fmla="*/ 5425886 w 12191014"/>
              <a:gd name="connsiteY29" fmla="*/ 6526660 h 6857999"/>
              <a:gd name="connsiteX30" fmla="*/ 9608683 w 12191014"/>
              <a:gd name="connsiteY30" fmla="*/ 150663 h 6857999"/>
              <a:gd name="connsiteX31" fmla="*/ 8337921 w 12191014"/>
              <a:gd name="connsiteY31" fmla="*/ 0 h 6857999"/>
              <a:gd name="connsiteX32" fmla="*/ 9175239 w 12191014"/>
              <a:gd name="connsiteY32" fmla="*/ 0 h 6857999"/>
              <a:gd name="connsiteX33" fmla="*/ 9112784 w 12191014"/>
              <a:gd name="connsiteY33" fmla="*/ 208082 h 6857999"/>
              <a:gd name="connsiteX34" fmla="*/ 4226515 w 12191014"/>
              <a:gd name="connsiteY34" fmla="*/ 6744276 h 6857999"/>
              <a:gd name="connsiteX35" fmla="*/ 4061460 w 12191014"/>
              <a:gd name="connsiteY35" fmla="*/ 6857999 h 6857999"/>
              <a:gd name="connsiteX36" fmla="*/ 3375976 w 12191014"/>
              <a:gd name="connsiteY36" fmla="*/ 6857999 h 6857999"/>
              <a:gd name="connsiteX37" fmla="*/ 3496949 w 12191014"/>
              <a:gd name="connsiteY37" fmla="*/ 6774777 h 6857999"/>
              <a:gd name="connsiteX38" fmla="*/ 8274721 w 12191014"/>
              <a:gd name="connsiteY38" fmla="*/ 215597 h 6857999"/>
              <a:gd name="connsiteX39" fmla="*/ 7244507 w 12191014"/>
              <a:gd name="connsiteY39" fmla="*/ 0 h 6857999"/>
              <a:gd name="connsiteX40" fmla="*/ 7945530 w 12191014"/>
              <a:gd name="connsiteY40" fmla="*/ 0 h 6857999"/>
              <a:gd name="connsiteX41" fmla="*/ 7896196 w 12191014"/>
              <a:gd name="connsiteY41" fmla="*/ 171647 h 6857999"/>
              <a:gd name="connsiteX42" fmla="*/ 1564528 w 12191014"/>
              <a:gd name="connsiteY42" fmla="*/ 6743844 h 6857999"/>
              <a:gd name="connsiteX43" fmla="*/ 1264655 w 12191014"/>
              <a:gd name="connsiteY43" fmla="*/ 6857999 h 6857999"/>
              <a:gd name="connsiteX44" fmla="*/ 641011 w 12191014"/>
              <a:gd name="connsiteY44" fmla="*/ 6857999 h 6857999"/>
              <a:gd name="connsiteX45" fmla="*/ 738167 w 12191014"/>
              <a:gd name="connsiteY45" fmla="*/ 6824695 h 6857999"/>
              <a:gd name="connsiteX46" fmla="*/ 7206064 w 12191014"/>
              <a:gd name="connsiteY46" fmla="*/ 147998 h 6857999"/>
              <a:gd name="connsiteX47" fmla="*/ 6297829 w 12191014"/>
              <a:gd name="connsiteY47" fmla="*/ 0 h 6857999"/>
              <a:gd name="connsiteX48" fmla="*/ 6869613 w 12191014"/>
              <a:gd name="connsiteY48" fmla="*/ 0 h 6857999"/>
              <a:gd name="connsiteX49" fmla="*/ 6857952 w 12191014"/>
              <a:gd name="connsiteY49" fmla="*/ 43086 h 6857999"/>
              <a:gd name="connsiteX50" fmla="*/ 359283 w 12191014"/>
              <a:gd name="connsiteY50" fmla="*/ 5579483 h 6857999"/>
              <a:gd name="connsiteX51" fmla="*/ 0 w 12191014"/>
              <a:gd name="connsiteY51" fmla="*/ 5662791 h 6857999"/>
              <a:gd name="connsiteX52" fmla="*/ 0 w 12191014"/>
              <a:gd name="connsiteY52" fmla="*/ 5508471 h 6857999"/>
              <a:gd name="connsiteX53" fmla="*/ 333576 w 12191014"/>
              <a:gd name="connsiteY53" fmla="*/ 5424606 h 6857999"/>
              <a:gd name="connsiteX54" fmla="*/ 6291880 w 12191014"/>
              <a:gd name="connsiteY54" fmla="*/ 2476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191014" h="6857999">
                <a:moveTo>
                  <a:pt x="12191014" y="4871443"/>
                </a:moveTo>
                <a:lnTo>
                  <a:pt x="12191014" y="6469136"/>
                </a:lnTo>
                <a:lnTo>
                  <a:pt x="11784036" y="6857999"/>
                </a:lnTo>
                <a:lnTo>
                  <a:pt x="10247115" y="6857999"/>
                </a:lnTo>
                <a:lnTo>
                  <a:pt x="10482157" y="6637560"/>
                </a:lnTo>
                <a:cubicBezTo>
                  <a:pt x="10777533" y="6351550"/>
                  <a:pt x="11067866" y="6061238"/>
                  <a:pt x="11352795" y="5766820"/>
                </a:cubicBezTo>
                <a:close/>
                <a:moveTo>
                  <a:pt x="12191014" y="1988977"/>
                </a:moveTo>
                <a:lnTo>
                  <a:pt x="12191014" y="3887001"/>
                </a:lnTo>
                <a:lnTo>
                  <a:pt x="11715972" y="4481796"/>
                </a:lnTo>
                <a:cubicBezTo>
                  <a:pt x="11071537" y="5266948"/>
                  <a:pt x="10383167" y="6020292"/>
                  <a:pt x="9653744" y="6739743"/>
                </a:cubicBezTo>
                <a:lnTo>
                  <a:pt x="9530715" y="6857999"/>
                </a:lnTo>
                <a:lnTo>
                  <a:pt x="8258556" y="6857999"/>
                </a:lnTo>
                <a:lnTo>
                  <a:pt x="8985890" y="6111332"/>
                </a:lnTo>
                <a:cubicBezTo>
                  <a:pt x="9946375" y="5088731"/>
                  <a:pt x="10826734" y="4001733"/>
                  <a:pt x="11616162" y="2857638"/>
                </a:cubicBezTo>
                <a:close/>
                <a:moveTo>
                  <a:pt x="11295888" y="0"/>
                </a:moveTo>
                <a:lnTo>
                  <a:pt x="12191014" y="0"/>
                </a:lnTo>
                <a:lnTo>
                  <a:pt x="12191014" y="613045"/>
                </a:lnTo>
                <a:lnTo>
                  <a:pt x="11914902" y="1165649"/>
                </a:lnTo>
                <a:cubicBezTo>
                  <a:pt x="10872842" y="3176197"/>
                  <a:pt x="9506458" y="5012883"/>
                  <a:pt x="7873807" y="6628266"/>
                </a:cubicBezTo>
                <a:lnTo>
                  <a:pt x="7635207" y="6857999"/>
                </a:lnTo>
                <a:lnTo>
                  <a:pt x="6587253" y="6857999"/>
                </a:lnTo>
                <a:lnTo>
                  <a:pt x="7031671" y="6411107"/>
                </a:lnTo>
                <a:cubicBezTo>
                  <a:pt x="8802998" y="4573481"/>
                  <a:pt x="10237232" y="2453436"/>
                  <a:pt x="11246357" y="120097"/>
                </a:cubicBezTo>
                <a:close/>
                <a:moveTo>
                  <a:pt x="9659038" y="0"/>
                </a:moveTo>
                <a:lnTo>
                  <a:pt x="10657415" y="0"/>
                </a:lnTo>
                <a:lnTo>
                  <a:pt x="10605227" y="147638"/>
                </a:lnTo>
                <a:cubicBezTo>
                  <a:pt x="9687063" y="2576740"/>
                  <a:pt x="8212764" y="4734020"/>
                  <a:pt x="6296553" y="6513756"/>
                </a:cubicBezTo>
                <a:lnTo>
                  <a:pt x="5910697" y="6857999"/>
                </a:lnTo>
                <a:lnTo>
                  <a:pt x="5060174" y="6857999"/>
                </a:lnTo>
                <a:lnTo>
                  <a:pt x="5425886" y="6526660"/>
                </a:lnTo>
                <a:cubicBezTo>
                  <a:pt x="7302975" y="4753735"/>
                  <a:pt x="8734067" y="2590451"/>
                  <a:pt x="9608683" y="150663"/>
                </a:cubicBezTo>
                <a:close/>
                <a:moveTo>
                  <a:pt x="8337921" y="0"/>
                </a:moveTo>
                <a:lnTo>
                  <a:pt x="9175239" y="0"/>
                </a:lnTo>
                <a:lnTo>
                  <a:pt x="9112784" y="208082"/>
                </a:lnTo>
                <a:cubicBezTo>
                  <a:pt x="8236217" y="2847900"/>
                  <a:pt x="6554414" y="5093047"/>
                  <a:pt x="4226515" y="6744276"/>
                </a:cubicBezTo>
                <a:lnTo>
                  <a:pt x="4061460" y="6857999"/>
                </a:lnTo>
                <a:lnTo>
                  <a:pt x="3375976" y="6857999"/>
                </a:lnTo>
                <a:lnTo>
                  <a:pt x="3496949" y="6774777"/>
                </a:lnTo>
                <a:cubicBezTo>
                  <a:pt x="5802071" y="5140037"/>
                  <a:pt x="7450205" y="2881807"/>
                  <a:pt x="8274721" y="215597"/>
                </a:cubicBezTo>
                <a:close/>
                <a:moveTo>
                  <a:pt x="7244507" y="0"/>
                </a:moveTo>
                <a:lnTo>
                  <a:pt x="7945530" y="0"/>
                </a:lnTo>
                <a:lnTo>
                  <a:pt x="7896196" y="171647"/>
                </a:lnTo>
                <a:cubicBezTo>
                  <a:pt x="6990073" y="3127901"/>
                  <a:pt x="4798139" y="5457349"/>
                  <a:pt x="1564528" y="6743844"/>
                </a:cubicBezTo>
                <a:lnTo>
                  <a:pt x="1264655" y="6857999"/>
                </a:lnTo>
                <a:lnTo>
                  <a:pt x="641011" y="6857999"/>
                </a:lnTo>
                <a:lnTo>
                  <a:pt x="738167" y="6824695"/>
                </a:lnTo>
                <a:cubicBezTo>
                  <a:pt x="4107562" y="5613632"/>
                  <a:pt x="6351014" y="3224128"/>
                  <a:pt x="7206064" y="147998"/>
                </a:cubicBezTo>
                <a:close/>
                <a:moveTo>
                  <a:pt x="6297829" y="0"/>
                </a:moveTo>
                <a:lnTo>
                  <a:pt x="6869613" y="0"/>
                </a:lnTo>
                <a:lnTo>
                  <a:pt x="6857952" y="43086"/>
                </a:lnTo>
                <a:cubicBezTo>
                  <a:pt x="6023351" y="2726001"/>
                  <a:pt x="3799952" y="4731834"/>
                  <a:pt x="359283" y="5579483"/>
                </a:cubicBezTo>
                <a:lnTo>
                  <a:pt x="0" y="5662791"/>
                </a:lnTo>
                <a:lnTo>
                  <a:pt x="0" y="5508471"/>
                </a:lnTo>
                <a:lnTo>
                  <a:pt x="333576" y="5424606"/>
                </a:lnTo>
                <a:cubicBezTo>
                  <a:pt x="3527877" y="4573386"/>
                  <a:pt x="5566867" y="2621348"/>
                  <a:pt x="6291880" y="24768"/>
                </a:cubicBezTo>
                <a:close/>
              </a:path>
            </a:pathLst>
          </a:custGeom>
          <a:pattFill prst="lgCheck">
            <a:fgClr>
              <a:schemeClr val="bg1">
                <a:lumMod val="90000"/>
                <a:lumOff val="10000"/>
              </a:schemeClr>
            </a:fgClr>
            <a:bgClr>
              <a:schemeClr val="bg1">
                <a:lumMod val="85000"/>
              </a:schemeClr>
            </a:bgClr>
          </a:pattFill>
        </p:spPr>
        <p:txBody>
          <a:bodyPr wrap="square" anchor="ctr">
            <a:noAutofit/>
          </a:bodyPr>
          <a:lstStyle>
            <a:lvl1pPr algn="ctr">
              <a:defRPr/>
            </a:lvl1pPr>
          </a:lstStyle>
          <a:p>
            <a:endParaRPr lang="en-US" dirty="0"/>
          </a:p>
        </p:txBody>
      </p:sp>
    </p:spTree>
    <p:extLst>
      <p:ext uri="{BB962C8B-B14F-4D97-AF65-F5344CB8AC3E}">
        <p14:creationId xmlns:p14="http://schemas.microsoft.com/office/powerpoint/2010/main" val="151266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669.xml><?xml version="1.0" encoding="utf-8"?>
<p:sldLayout xmlns:a="http://schemas.openxmlformats.org/drawingml/2006/main" xmlns:r="http://schemas.openxmlformats.org/officeDocument/2006/relationships" xmlns:p="http://schemas.openxmlformats.org/presentationml/2006/main" preserve="1" userDrawn="1">
  <p:cSld name="79_Title Slide">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3" name="Picture Placeholder 31"/>
          <p:cNvSpPr>
            <a:spLocks noGrp="1"/>
          </p:cNvSpPr>
          <p:nvPr>
            <p:ph type="pic" sz="quarter" idx="10"/>
          </p:nvPr>
        </p:nvSpPr>
        <p:spPr>
          <a:xfrm>
            <a:off x="739" y="1"/>
            <a:ext cx="9143261" cy="4606497"/>
          </a:xfrm>
          <a:custGeom>
            <a:avLst/>
            <a:gdLst>
              <a:gd name="connsiteX0" fmla="*/ 11796699 w 12191014"/>
              <a:gd name="connsiteY0" fmla="*/ 0 h 6141996"/>
              <a:gd name="connsiteX1" fmla="*/ 12191014 w 12191014"/>
              <a:gd name="connsiteY1" fmla="*/ 0 h 6141996"/>
              <a:gd name="connsiteX2" fmla="*/ 12191014 w 12191014"/>
              <a:gd name="connsiteY2" fmla="*/ 5344271 h 6141996"/>
              <a:gd name="connsiteX3" fmla="*/ 11971039 w 12191014"/>
              <a:gd name="connsiteY3" fmla="*/ 5507966 h 6141996"/>
              <a:gd name="connsiteX4" fmla="*/ 736973 w 12191014"/>
              <a:gd name="connsiteY4" fmla="*/ 1916171 h 6141996"/>
              <a:gd name="connsiteX5" fmla="*/ 361509 w 12191014"/>
              <a:gd name="connsiteY5" fmla="*/ 1555837 h 6141996"/>
              <a:gd name="connsiteX6" fmla="*/ 0 w 12191014"/>
              <a:gd name="connsiteY6" fmla="*/ 1193031 h 6141996"/>
              <a:gd name="connsiteX7" fmla="*/ 0 w 12191014"/>
              <a:gd name="connsiteY7" fmla="*/ 695081 h 6141996"/>
              <a:gd name="connsiteX8" fmla="*/ 246203 w 12191014"/>
              <a:gd name="connsiteY8" fmla="*/ 986220 h 6141996"/>
              <a:gd name="connsiteX9" fmla="*/ 506361 w 12191014"/>
              <a:gd name="connsiteY9" fmla="*/ 1275064 h 6141996"/>
              <a:gd name="connsiteX10" fmla="*/ 10981885 w 12191014"/>
              <a:gd name="connsiteY10" fmla="*/ 5107868 h 6141996"/>
              <a:gd name="connsiteX11" fmla="*/ 11825311 w 12191014"/>
              <a:gd name="connsiteY11" fmla="*/ 85056 h 6141996"/>
              <a:gd name="connsiteX12" fmla="*/ 3298548 w 12191014"/>
              <a:gd name="connsiteY12" fmla="*/ 0 h 6141996"/>
              <a:gd name="connsiteX13" fmla="*/ 4593008 w 12191014"/>
              <a:gd name="connsiteY13" fmla="*/ 0 h 6141996"/>
              <a:gd name="connsiteX14" fmla="*/ 4454707 w 12191014"/>
              <a:gd name="connsiteY14" fmla="*/ 82787 h 6141996"/>
              <a:gd name="connsiteX15" fmla="*/ 3551276 w 12191014"/>
              <a:gd name="connsiteY15" fmla="*/ 186172 h 6141996"/>
              <a:gd name="connsiteX16" fmla="*/ 3338352 w 12191014"/>
              <a:gd name="connsiteY16" fmla="*/ 43342 h 6141996"/>
              <a:gd name="connsiteX17" fmla="*/ 3129751 w 12191014"/>
              <a:gd name="connsiteY17" fmla="*/ 0 h 6141996"/>
              <a:gd name="connsiteX18" fmla="*/ 3265106 w 12191014"/>
              <a:gd name="connsiteY18" fmla="*/ 0 h 6141996"/>
              <a:gd name="connsiteX19" fmla="*/ 3319233 w 12191014"/>
              <a:gd name="connsiteY19" fmla="*/ 56713 h 6141996"/>
              <a:gd name="connsiteX20" fmla="*/ 3545151 w 12191014"/>
              <a:gd name="connsiteY20" fmla="*/ 205104 h 6141996"/>
              <a:gd name="connsiteX21" fmla="*/ 4600358 w 12191014"/>
              <a:gd name="connsiteY21" fmla="*/ 44921 h 6141996"/>
              <a:gd name="connsiteX22" fmla="*/ 4671552 w 12191014"/>
              <a:gd name="connsiteY22" fmla="*/ 0 h 6141996"/>
              <a:gd name="connsiteX23" fmla="*/ 5033236 w 12191014"/>
              <a:gd name="connsiteY23" fmla="*/ 0 h 6141996"/>
              <a:gd name="connsiteX24" fmla="*/ 4934296 w 12191014"/>
              <a:gd name="connsiteY24" fmla="*/ 91725 h 6141996"/>
              <a:gd name="connsiteX25" fmla="*/ 3660471 w 12191014"/>
              <a:gd name="connsiteY25" fmla="*/ 504949 h 6141996"/>
              <a:gd name="connsiteX26" fmla="*/ 3169970 w 12191014"/>
              <a:gd name="connsiteY26" fmla="*/ 80904 h 6141996"/>
              <a:gd name="connsiteX27" fmla="*/ 3016983 w 12191014"/>
              <a:gd name="connsiteY27" fmla="*/ 0 h 6141996"/>
              <a:gd name="connsiteX28" fmla="*/ 3089299 w 12191014"/>
              <a:gd name="connsiteY28" fmla="*/ 0 h 6141996"/>
              <a:gd name="connsiteX29" fmla="*/ 3135995 w 12191014"/>
              <a:gd name="connsiteY29" fmla="*/ 89838 h 6141996"/>
              <a:gd name="connsiteX30" fmla="*/ 3648123 w 12191014"/>
              <a:gd name="connsiteY30" fmla="*/ 523913 h 6141996"/>
              <a:gd name="connsiteX31" fmla="*/ 5100601 w 12191014"/>
              <a:gd name="connsiteY31" fmla="*/ 4970 h 6141996"/>
              <a:gd name="connsiteX32" fmla="*/ 5105521 w 12191014"/>
              <a:gd name="connsiteY32" fmla="*/ 0 h 6141996"/>
              <a:gd name="connsiteX33" fmla="*/ 5411446 w 12191014"/>
              <a:gd name="connsiteY33" fmla="*/ 0 h 6141996"/>
              <a:gd name="connsiteX34" fmla="*/ 5341491 w 12191014"/>
              <a:gd name="connsiteY34" fmla="*/ 90294 h 6141996"/>
              <a:gd name="connsiteX35" fmla="*/ 3809572 w 12191014"/>
              <a:gd name="connsiteY35" fmla="*/ 847012 h 6141996"/>
              <a:gd name="connsiteX36" fmla="*/ 3046566 w 12191014"/>
              <a:gd name="connsiteY36" fmla="*/ 86935 h 6141996"/>
              <a:gd name="connsiteX37" fmla="*/ 2913419 w 12191014"/>
              <a:gd name="connsiteY37" fmla="*/ 0 h 6141996"/>
              <a:gd name="connsiteX38" fmla="*/ 2965917 w 12191014"/>
              <a:gd name="connsiteY38" fmla="*/ 0 h 6141996"/>
              <a:gd name="connsiteX39" fmla="*/ 3000552 w 12191014"/>
              <a:gd name="connsiteY39" fmla="*/ 96238 h 6141996"/>
              <a:gd name="connsiteX40" fmla="*/ 3804551 w 12191014"/>
              <a:gd name="connsiteY40" fmla="*/ 869696 h 6141996"/>
              <a:gd name="connsiteX41" fmla="*/ 5408172 w 12191014"/>
              <a:gd name="connsiteY41" fmla="*/ 101639 h 6141996"/>
              <a:gd name="connsiteX42" fmla="*/ 5488504 w 12191014"/>
              <a:gd name="connsiteY42" fmla="*/ 0 h 6141996"/>
              <a:gd name="connsiteX43" fmla="*/ 5778788 w 12191014"/>
              <a:gd name="connsiteY43" fmla="*/ 0 h 6141996"/>
              <a:gd name="connsiteX44" fmla="*/ 5768343 w 12191014"/>
              <a:gd name="connsiteY44" fmla="*/ 18905 h 6141996"/>
              <a:gd name="connsiteX45" fmla="*/ 4012036 w 12191014"/>
              <a:gd name="connsiteY45" fmla="*/ 1211148 h 6141996"/>
              <a:gd name="connsiteX46" fmla="*/ 2997310 w 12191014"/>
              <a:gd name="connsiteY46" fmla="*/ 241730 h 6141996"/>
              <a:gd name="connsiteX47" fmla="*/ 2808394 w 12191014"/>
              <a:gd name="connsiteY47" fmla="*/ 0 h 6141996"/>
              <a:gd name="connsiteX48" fmla="*/ 2846925 w 12191014"/>
              <a:gd name="connsiteY48" fmla="*/ 0 h 6141996"/>
              <a:gd name="connsiteX49" fmla="*/ 2937865 w 12191014"/>
              <a:gd name="connsiteY49" fmla="*/ 251117 h 6141996"/>
              <a:gd name="connsiteX50" fmla="*/ 4005435 w 12191014"/>
              <a:gd name="connsiteY50" fmla="*/ 1238490 h 6141996"/>
              <a:gd name="connsiteX51" fmla="*/ 5841212 w 12191014"/>
              <a:gd name="connsiteY51" fmla="*/ 26827 h 6141996"/>
              <a:gd name="connsiteX52" fmla="*/ 5856289 w 12191014"/>
              <a:gd name="connsiteY52" fmla="*/ 0 h 6141996"/>
              <a:gd name="connsiteX53" fmla="*/ 6146432 w 12191014"/>
              <a:gd name="connsiteY53" fmla="*/ 0 h 6141996"/>
              <a:gd name="connsiteX54" fmla="*/ 6110323 w 12191014"/>
              <a:gd name="connsiteY54" fmla="*/ 84861 h 6141996"/>
              <a:gd name="connsiteX55" fmla="*/ 4276357 w 12191014"/>
              <a:gd name="connsiteY55" fmla="*/ 1598320 h 6141996"/>
              <a:gd name="connsiteX56" fmla="*/ 2822331 w 12191014"/>
              <a:gd name="connsiteY56" fmla="*/ 49289 h 6141996"/>
              <a:gd name="connsiteX57" fmla="*/ 2685982 w 12191014"/>
              <a:gd name="connsiteY57" fmla="*/ 0 h 6141996"/>
              <a:gd name="connsiteX58" fmla="*/ 2727319 w 12191014"/>
              <a:gd name="connsiteY58" fmla="*/ 0 h 6141996"/>
              <a:gd name="connsiteX59" fmla="*/ 2743912 w 12191014"/>
              <a:gd name="connsiteY59" fmla="*/ 55774 h 6141996"/>
              <a:gd name="connsiteX60" fmla="*/ 4271160 w 12191014"/>
              <a:gd name="connsiteY60" fmla="*/ 1630557 h 6141996"/>
              <a:gd name="connsiteX61" fmla="*/ 6193657 w 12191014"/>
              <a:gd name="connsiteY61" fmla="*/ 91724 h 6141996"/>
              <a:gd name="connsiteX62" fmla="*/ 6234074 w 12191014"/>
              <a:gd name="connsiteY62" fmla="*/ 0 h 6141996"/>
              <a:gd name="connsiteX63" fmla="*/ 6530669 w 12191014"/>
              <a:gd name="connsiteY63" fmla="*/ 0 h 6141996"/>
              <a:gd name="connsiteX64" fmla="*/ 6482877 w 12191014"/>
              <a:gd name="connsiteY64" fmla="*/ 149973 h 6141996"/>
              <a:gd name="connsiteX65" fmla="*/ 4611205 w 12191014"/>
              <a:gd name="connsiteY65" fmla="*/ 2004218 h 6141996"/>
              <a:gd name="connsiteX66" fmla="*/ 2733780 w 12191014"/>
              <a:gd name="connsiteY66" fmla="*/ 149973 h 6141996"/>
              <a:gd name="connsiteX67" fmla="*/ 2536273 w 12191014"/>
              <a:gd name="connsiteY67" fmla="*/ 0 h 6141996"/>
              <a:gd name="connsiteX68" fmla="*/ 2590966 w 12191014"/>
              <a:gd name="connsiteY68" fmla="*/ 0 h 6141996"/>
              <a:gd name="connsiteX69" fmla="*/ 2642798 w 12191014"/>
              <a:gd name="connsiteY69" fmla="*/ 156730 h 6141996"/>
              <a:gd name="connsiteX70" fmla="*/ 4610929 w 12191014"/>
              <a:gd name="connsiteY70" fmla="*/ 2036852 h 6141996"/>
              <a:gd name="connsiteX71" fmla="*/ 6573308 w 12191014"/>
              <a:gd name="connsiteY71" fmla="*/ 156730 h 6141996"/>
              <a:gd name="connsiteX72" fmla="*/ 6625133 w 12191014"/>
              <a:gd name="connsiteY72" fmla="*/ 0 h 6141996"/>
              <a:gd name="connsiteX73" fmla="*/ 6941206 w 12191014"/>
              <a:gd name="connsiteY73" fmla="*/ 0 h 6141996"/>
              <a:gd name="connsiteX74" fmla="*/ 6894459 w 12191014"/>
              <a:gd name="connsiteY74" fmla="*/ 213681 h 6141996"/>
              <a:gd name="connsiteX75" fmla="*/ 5020187 w 12191014"/>
              <a:gd name="connsiteY75" fmla="*/ 2419794 h 6141996"/>
              <a:gd name="connsiteX76" fmla="*/ 2630673 w 12191014"/>
              <a:gd name="connsiteY76" fmla="*/ 258909 h 6141996"/>
              <a:gd name="connsiteX77" fmla="*/ 2354690 w 12191014"/>
              <a:gd name="connsiteY77" fmla="*/ 0 h 6141996"/>
              <a:gd name="connsiteX78" fmla="*/ 2424862 w 12191014"/>
              <a:gd name="connsiteY78" fmla="*/ 0 h 6141996"/>
              <a:gd name="connsiteX79" fmla="*/ 2525745 w 12191014"/>
              <a:gd name="connsiteY79" fmla="*/ 268360 h 6141996"/>
              <a:gd name="connsiteX80" fmla="*/ 5020467 w 12191014"/>
              <a:gd name="connsiteY80" fmla="*/ 2455468 h 6141996"/>
              <a:gd name="connsiteX81" fmla="*/ 6994513 w 12191014"/>
              <a:gd name="connsiteY81" fmla="*/ 220126 h 6141996"/>
              <a:gd name="connsiteX82" fmla="*/ 7045992 w 12191014"/>
              <a:gd name="connsiteY82" fmla="*/ 0 h 6141996"/>
              <a:gd name="connsiteX83" fmla="*/ 7394007 w 12191014"/>
              <a:gd name="connsiteY83" fmla="*/ 0 h 6141996"/>
              <a:gd name="connsiteX84" fmla="*/ 7358331 w 12191014"/>
              <a:gd name="connsiteY84" fmla="*/ 274043 h 6141996"/>
              <a:gd name="connsiteX85" fmla="*/ 5516108 w 12191014"/>
              <a:gd name="connsiteY85" fmla="*/ 2847464 h 6141996"/>
              <a:gd name="connsiteX86" fmla="*/ 2363227 w 12191014"/>
              <a:gd name="connsiteY86" fmla="*/ 24058 h 6141996"/>
              <a:gd name="connsiteX87" fmla="*/ 2126791 w 12191014"/>
              <a:gd name="connsiteY87" fmla="*/ 0 h 6141996"/>
              <a:gd name="connsiteX88" fmla="*/ 2220831 w 12191014"/>
              <a:gd name="connsiteY88" fmla="*/ 0 h 6141996"/>
              <a:gd name="connsiteX89" fmla="*/ 2231878 w 12191014"/>
              <a:gd name="connsiteY89" fmla="*/ 30091 h 6141996"/>
              <a:gd name="connsiteX90" fmla="*/ 5522785 w 12191014"/>
              <a:gd name="connsiteY90" fmla="*/ 2890219 h 6141996"/>
              <a:gd name="connsiteX91" fmla="*/ 7465484 w 12191014"/>
              <a:gd name="connsiteY91" fmla="*/ 280988 h 6141996"/>
              <a:gd name="connsiteX92" fmla="*/ 7506130 w 12191014"/>
              <a:gd name="connsiteY92" fmla="*/ 0 h 6141996"/>
              <a:gd name="connsiteX93" fmla="*/ 7892295 w 12191014"/>
              <a:gd name="connsiteY93" fmla="*/ 0 h 6141996"/>
              <a:gd name="connsiteX94" fmla="*/ 7876687 w 12191014"/>
              <a:gd name="connsiteY94" fmla="*/ 331691 h 6141996"/>
              <a:gd name="connsiteX95" fmla="*/ 6110761 w 12191014"/>
              <a:gd name="connsiteY95" fmla="*/ 3273139 h 6141996"/>
              <a:gd name="connsiteX96" fmla="*/ 2164764 w 12191014"/>
              <a:gd name="connsiteY96" fmla="*/ 92274 h 6141996"/>
              <a:gd name="connsiteX97" fmla="*/ 1842093 w 12191014"/>
              <a:gd name="connsiteY97" fmla="*/ 0 h 6141996"/>
              <a:gd name="connsiteX98" fmla="*/ 1973217 w 12191014"/>
              <a:gd name="connsiteY98" fmla="*/ 0 h 6141996"/>
              <a:gd name="connsiteX99" fmla="*/ 2015118 w 12191014"/>
              <a:gd name="connsiteY99" fmla="*/ 99772 h 6141996"/>
              <a:gd name="connsiteX100" fmla="*/ 6121225 w 12191014"/>
              <a:gd name="connsiteY100" fmla="*/ 3318739 h 6141996"/>
              <a:gd name="connsiteX101" fmla="*/ 8013586 w 12191014"/>
              <a:gd name="connsiteY101" fmla="*/ 291 h 6141996"/>
              <a:gd name="connsiteX102" fmla="*/ 8013589 w 12191014"/>
              <a:gd name="connsiteY102" fmla="*/ 0 h 6141996"/>
              <a:gd name="connsiteX103" fmla="*/ 8444307 w 12191014"/>
              <a:gd name="connsiteY103" fmla="*/ 0 h 6141996"/>
              <a:gd name="connsiteX104" fmla="*/ 8446155 w 12191014"/>
              <a:gd name="connsiteY104" fmla="*/ 22276 h 6141996"/>
              <a:gd name="connsiteX105" fmla="*/ 6812933 w 12191014"/>
              <a:gd name="connsiteY105" fmla="*/ 3692378 h 6141996"/>
              <a:gd name="connsiteX106" fmla="*/ 1920739 w 12191014"/>
              <a:gd name="connsiteY106" fmla="*/ 165998 h 6141996"/>
              <a:gd name="connsiteX107" fmla="*/ 1479939 w 12191014"/>
              <a:gd name="connsiteY107" fmla="*/ 0 h 6141996"/>
              <a:gd name="connsiteX108" fmla="*/ 1659361 w 12191014"/>
              <a:gd name="connsiteY108" fmla="*/ 0 h 6141996"/>
              <a:gd name="connsiteX109" fmla="*/ 1743855 w 12191014"/>
              <a:gd name="connsiteY109" fmla="*/ 175959 h 6141996"/>
              <a:gd name="connsiteX110" fmla="*/ 6830929 w 12191014"/>
              <a:gd name="connsiteY110" fmla="*/ 3738637 h 6141996"/>
              <a:gd name="connsiteX111" fmla="*/ 8584811 w 12191014"/>
              <a:gd name="connsiteY111" fmla="*/ 25695 h 6141996"/>
              <a:gd name="connsiteX112" fmla="*/ 8583148 w 12191014"/>
              <a:gd name="connsiteY112" fmla="*/ 0 h 6141996"/>
              <a:gd name="connsiteX113" fmla="*/ 9077020 w 12191014"/>
              <a:gd name="connsiteY113" fmla="*/ 0 h 6141996"/>
              <a:gd name="connsiteX114" fmla="*/ 9084145 w 12191014"/>
              <a:gd name="connsiteY114" fmla="*/ 44989 h 6141996"/>
              <a:gd name="connsiteX115" fmla="*/ 7638106 w 12191014"/>
              <a:gd name="connsiteY115" fmla="*/ 4093836 h 6141996"/>
              <a:gd name="connsiteX116" fmla="*/ 1617557 w 12191014"/>
              <a:gd name="connsiteY116" fmla="*/ 246136 h 6141996"/>
              <a:gd name="connsiteX117" fmla="*/ 1040449 w 12191014"/>
              <a:gd name="connsiteY117" fmla="*/ 0 h 6141996"/>
              <a:gd name="connsiteX118" fmla="*/ 1273773 w 12191014"/>
              <a:gd name="connsiteY118" fmla="*/ 0 h 6141996"/>
              <a:gd name="connsiteX119" fmla="*/ 1419501 w 12191014"/>
              <a:gd name="connsiteY119" fmla="*/ 258519 h 6141996"/>
              <a:gd name="connsiteX120" fmla="*/ 7661201 w 12191014"/>
              <a:gd name="connsiteY120" fmla="*/ 4144233 h 6141996"/>
              <a:gd name="connsiteX121" fmla="*/ 9233171 w 12191014"/>
              <a:gd name="connsiteY121" fmla="*/ 48367 h 6141996"/>
              <a:gd name="connsiteX122" fmla="*/ 9226383 w 12191014"/>
              <a:gd name="connsiteY122" fmla="*/ 0 h 6141996"/>
              <a:gd name="connsiteX123" fmla="*/ 9799931 w 12191014"/>
              <a:gd name="connsiteY123" fmla="*/ 0 h 6141996"/>
              <a:gd name="connsiteX124" fmla="*/ 9814413 w 12191014"/>
              <a:gd name="connsiteY124" fmla="*/ 62684 h 6141996"/>
              <a:gd name="connsiteX125" fmla="*/ 8589420 w 12191014"/>
              <a:gd name="connsiteY125" fmla="*/ 4462503 h 6141996"/>
              <a:gd name="connsiteX126" fmla="*/ 1106015 w 12191014"/>
              <a:gd name="connsiteY126" fmla="*/ 108192 h 6141996"/>
              <a:gd name="connsiteX127" fmla="*/ 486763 w 12191014"/>
              <a:gd name="connsiteY127" fmla="*/ 0 h 6141996"/>
              <a:gd name="connsiteX128" fmla="*/ 792653 w 12191014"/>
              <a:gd name="connsiteY128" fmla="*/ 0 h 6141996"/>
              <a:gd name="connsiteX129" fmla="*/ 852561 w 12191014"/>
              <a:gd name="connsiteY129" fmla="*/ 98918 h 6141996"/>
              <a:gd name="connsiteX130" fmla="*/ 8623606 w 12191014"/>
              <a:gd name="connsiteY130" fmla="*/ 4517326 h 6141996"/>
              <a:gd name="connsiteX131" fmla="*/ 9978209 w 12191014"/>
              <a:gd name="connsiteY131" fmla="*/ 65996 h 6141996"/>
              <a:gd name="connsiteX132" fmla="*/ 9964462 w 12191014"/>
              <a:gd name="connsiteY132" fmla="*/ 0 h 6141996"/>
              <a:gd name="connsiteX133" fmla="*/ 10630345 w 12191014"/>
              <a:gd name="connsiteY133" fmla="*/ 0 h 6141996"/>
              <a:gd name="connsiteX134" fmla="*/ 10652856 w 12191014"/>
              <a:gd name="connsiteY134" fmla="*/ 75182 h 6141996"/>
              <a:gd name="connsiteX135" fmla="*/ 9678577 w 12191014"/>
              <a:gd name="connsiteY135" fmla="*/ 4784829 h 6141996"/>
              <a:gd name="connsiteX136" fmla="*/ 939034 w 12191014"/>
              <a:gd name="connsiteY136" fmla="*/ 638535 h 6141996"/>
              <a:gd name="connsiteX137" fmla="*/ 585216 w 12191014"/>
              <a:gd name="connsiteY137" fmla="*/ 146768 h 6141996"/>
              <a:gd name="connsiteX138" fmla="*/ 0 w 12191014"/>
              <a:gd name="connsiteY138" fmla="*/ 0 h 6141996"/>
              <a:gd name="connsiteX139" fmla="*/ 193993 w 12191014"/>
              <a:gd name="connsiteY139" fmla="*/ 0 h 6141996"/>
              <a:gd name="connsiteX140" fmla="*/ 314643 w 12191014"/>
              <a:gd name="connsiteY140" fmla="*/ 181375 h 6141996"/>
              <a:gd name="connsiteX141" fmla="*/ 656211 w 12191014"/>
              <a:gd name="connsiteY141" fmla="*/ 652401 h 6141996"/>
              <a:gd name="connsiteX142" fmla="*/ 9724333 w 12191014"/>
              <a:gd name="connsiteY142" fmla="*/ 4844933 h 6141996"/>
              <a:gd name="connsiteX143" fmla="*/ 10833005 w 12191014"/>
              <a:gd name="connsiteY143" fmla="*/ 78554 h 6141996"/>
              <a:gd name="connsiteX144" fmla="*/ 10811460 w 12191014"/>
              <a:gd name="connsiteY144" fmla="*/ 0 h 6141996"/>
              <a:gd name="connsiteX145" fmla="*/ 11597959 w 12191014"/>
              <a:gd name="connsiteY145" fmla="*/ 0 h 6141996"/>
              <a:gd name="connsiteX146" fmla="*/ 11627705 w 12191014"/>
              <a:gd name="connsiteY146" fmla="*/ 81695 h 6141996"/>
              <a:gd name="connsiteX147" fmla="*/ 10923423 w 12191014"/>
              <a:gd name="connsiteY147" fmla="*/ 5047872 h 6141996"/>
              <a:gd name="connsiteX148" fmla="*/ 817627 w 12191014"/>
              <a:gd name="connsiteY148" fmla="*/ 1238156 h 6141996"/>
              <a:gd name="connsiteX149" fmla="*/ 393189 w 12191014"/>
              <a:gd name="connsiteY149" fmla="*/ 757330 h 6141996"/>
              <a:gd name="connsiteX150" fmla="*/ 0 w 12191014"/>
              <a:gd name="connsiteY150" fmla="*/ 270800 h 6141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12191014" h="6141996">
                <a:moveTo>
                  <a:pt x="11796699" y="0"/>
                </a:moveTo>
                <a:lnTo>
                  <a:pt x="12191014" y="0"/>
                </a:lnTo>
                <a:lnTo>
                  <a:pt x="12191014" y="5344271"/>
                </a:lnTo>
                <a:lnTo>
                  <a:pt x="11971039" y="5507966"/>
                </a:lnTo>
                <a:cubicBezTo>
                  <a:pt x="9599511" y="7110530"/>
                  <a:pt x="4719164" y="5588987"/>
                  <a:pt x="736973" y="1916171"/>
                </a:cubicBezTo>
                <a:cubicBezTo>
                  <a:pt x="610137" y="1796252"/>
                  <a:pt x="484742" y="1676333"/>
                  <a:pt x="361509" y="1555837"/>
                </a:cubicBezTo>
                <a:lnTo>
                  <a:pt x="0" y="1193031"/>
                </a:lnTo>
                <a:lnTo>
                  <a:pt x="0" y="695081"/>
                </a:lnTo>
                <a:lnTo>
                  <a:pt x="246203" y="986220"/>
                </a:lnTo>
                <a:cubicBezTo>
                  <a:pt x="330520" y="1083655"/>
                  <a:pt x="416999" y="1180513"/>
                  <a:pt x="506361" y="1275064"/>
                </a:cubicBezTo>
                <a:cubicBezTo>
                  <a:pt x="4023186" y="5149379"/>
                  <a:pt x="8716127" y="6865147"/>
                  <a:pt x="10981885" y="5107868"/>
                </a:cubicBezTo>
                <a:cubicBezTo>
                  <a:pt x="12257454" y="4117669"/>
                  <a:pt x="12494259" y="2235645"/>
                  <a:pt x="11825311" y="85056"/>
                </a:cubicBezTo>
                <a:close/>
                <a:moveTo>
                  <a:pt x="3298548" y="0"/>
                </a:moveTo>
                <a:lnTo>
                  <a:pt x="4593008" y="0"/>
                </a:lnTo>
                <a:lnTo>
                  <a:pt x="4454707" y="82787"/>
                </a:lnTo>
                <a:cubicBezTo>
                  <a:pt x="4131418" y="252425"/>
                  <a:pt x="3814322" y="298513"/>
                  <a:pt x="3551276" y="186172"/>
                </a:cubicBezTo>
                <a:cubicBezTo>
                  <a:pt x="3471282" y="151606"/>
                  <a:pt x="3400205" y="103429"/>
                  <a:pt x="3338352" y="43342"/>
                </a:cubicBezTo>
                <a:close/>
                <a:moveTo>
                  <a:pt x="3129751" y="0"/>
                </a:moveTo>
                <a:lnTo>
                  <a:pt x="3265106" y="0"/>
                </a:lnTo>
                <a:lnTo>
                  <a:pt x="3319233" y="56713"/>
                </a:lnTo>
                <a:cubicBezTo>
                  <a:pt x="3385417" y="118826"/>
                  <a:pt x="3460825" y="168777"/>
                  <a:pt x="3545151" y="205104"/>
                </a:cubicBezTo>
                <a:cubicBezTo>
                  <a:pt x="3850387" y="335133"/>
                  <a:pt x="4226479" y="266749"/>
                  <a:pt x="4600358" y="44921"/>
                </a:cubicBezTo>
                <a:lnTo>
                  <a:pt x="4671552" y="0"/>
                </a:lnTo>
                <a:lnTo>
                  <a:pt x="5033236" y="0"/>
                </a:lnTo>
                <a:lnTo>
                  <a:pt x="4934296" y="91725"/>
                </a:lnTo>
                <a:cubicBezTo>
                  <a:pt x="4508066" y="466892"/>
                  <a:pt x="4045348" y="636420"/>
                  <a:pt x="3660471" y="504949"/>
                </a:cubicBezTo>
                <a:cubicBezTo>
                  <a:pt x="3451455" y="435754"/>
                  <a:pt x="3287485" y="287273"/>
                  <a:pt x="3169970" y="80904"/>
                </a:cubicBezTo>
                <a:close/>
                <a:moveTo>
                  <a:pt x="3016983" y="0"/>
                </a:moveTo>
                <a:lnTo>
                  <a:pt x="3089299" y="0"/>
                </a:lnTo>
                <a:lnTo>
                  <a:pt x="3135995" y="89838"/>
                </a:lnTo>
                <a:cubicBezTo>
                  <a:pt x="3260719" y="300339"/>
                  <a:pt x="3431898" y="451792"/>
                  <a:pt x="3648123" y="523913"/>
                </a:cubicBezTo>
                <a:cubicBezTo>
                  <a:pt x="4093186" y="673923"/>
                  <a:pt x="4625799" y="461330"/>
                  <a:pt x="5100601" y="4970"/>
                </a:cubicBezTo>
                <a:lnTo>
                  <a:pt x="5105521" y="0"/>
                </a:lnTo>
                <a:lnTo>
                  <a:pt x="5411446" y="0"/>
                </a:lnTo>
                <a:lnTo>
                  <a:pt x="5341491" y="90294"/>
                </a:lnTo>
                <a:cubicBezTo>
                  <a:pt x="4873040" y="664890"/>
                  <a:pt x="4310854" y="970771"/>
                  <a:pt x="3809572" y="847012"/>
                </a:cubicBezTo>
                <a:cubicBezTo>
                  <a:pt x="3463611" y="760468"/>
                  <a:pt x="3205222" y="484391"/>
                  <a:pt x="3046566" y="86935"/>
                </a:cubicBezTo>
                <a:close/>
                <a:moveTo>
                  <a:pt x="2913419" y="0"/>
                </a:moveTo>
                <a:lnTo>
                  <a:pt x="2965917" y="0"/>
                </a:lnTo>
                <a:lnTo>
                  <a:pt x="3000552" y="96238"/>
                </a:lnTo>
                <a:cubicBezTo>
                  <a:pt x="3171294" y="502001"/>
                  <a:pt x="3445778" y="783180"/>
                  <a:pt x="3804551" y="869696"/>
                </a:cubicBezTo>
                <a:cubicBezTo>
                  <a:pt x="4329025" y="1000913"/>
                  <a:pt x="4918179" y="690445"/>
                  <a:pt x="5408172" y="101639"/>
                </a:cubicBezTo>
                <a:lnTo>
                  <a:pt x="5488504" y="0"/>
                </a:lnTo>
                <a:lnTo>
                  <a:pt x="5778788" y="0"/>
                </a:lnTo>
                <a:lnTo>
                  <a:pt x="5768343" y="18905"/>
                </a:lnTo>
                <a:cubicBezTo>
                  <a:pt x="5293591" y="831124"/>
                  <a:pt x="4637370" y="1316121"/>
                  <a:pt x="4012036" y="1211148"/>
                </a:cubicBezTo>
                <a:cubicBezTo>
                  <a:pt x="3566811" y="1138474"/>
                  <a:pt x="3215601" y="777700"/>
                  <a:pt x="2997310" y="241730"/>
                </a:cubicBezTo>
                <a:close/>
                <a:moveTo>
                  <a:pt x="2808394" y="0"/>
                </a:moveTo>
                <a:lnTo>
                  <a:pt x="2846925" y="0"/>
                </a:lnTo>
                <a:lnTo>
                  <a:pt x="2937865" y="251117"/>
                </a:lnTo>
                <a:cubicBezTo>
                  <a:pt x="3168888" y="795621"/>
                  <a:pt x="3538525" y="1162372"/>
                  <a:pt x="4005435" y="1238490"/>
                </a:cubicBezTo>
                <a:cubicBezTo>
                  <a:pt x="4661125" y="1347477"/>
                  <a:pt x="5347711" y="856026"/>
                  <a:pt x="5841212" y="26827"/>
                </a:cubicBezTo>
                <a:lnTo>
                  <a:pt x="5856289" y="0"/>
                </a:lnTo>
                <a:lnTo>
                  <a:pt x="6146432" y="0"/>
                </a:lnTo>
                <a:lnTo>
                  <a:pt x="6110323" y="84861"/>
                </a:lnTo>
                <a:cubicBezTo>
                  <a:pt x="5672223" y="1047330"/>
                  <a:pt x="4987531" y="1654832"/>
                  <a:pt x="4276357" y="1598320"/>
                </a:cubicBezTo>
                <a:cubicBezTo>
                  <a:pt x="3620667" y="1545845"/>
                  <a:pt x="3097374" y="938847"/>
                  <a:pt x="2822331" y="49289"/>
                </a:cubicBezTo>
                <a:close/>
                <a:moveTo>
                  <a:pt x="2685982" y="0"/>
                </a:moveTo>
                <a:lnTo>
                  <a:pt x="2727319" y="0"/>
                </a:lnTo>
                <a:lnTo>
                  <a:pt x="2743912" y="55774"/>
                </a:lnTo>
                <a:cubicBezTo>
                  <a:pt x="3037510" y="959498"/>
                  <a:pt x="3590352" y="1574047"/>
                  <a:pt x="4271160" y="1630557"/>
                </a:cubicBezTo>
                <a:cubicBezTo>
                  <a:pt x="5017528" y="1691105"/>
                  <a:pt x="5733008" y="1069996"/>
                  <a:pt x="6193657" y="91724"/>
                </a:cubicBezTo>
                <a:lnTo>
                  <a:pt x="6234074" y="0"/>
                </a:lnTo>
                <a:lnTo>
                  <a:pt x="6530669" y="0"/>
                </a:lnTo>
                <a:lnTo>
                  <a:pt x="6482877" y="149973"/>
                </a:lnTo>
                <a:cubicBezTo>
                  <a:pt x="6097637" y="1262521"/>
                  <a:pt x="5402961" y="2004218"/>
                  <a:pt x="4611205" y="2004218"/>
                </a:cubicBezTo>
                <a:cubicBezTo>
                  <a:pt x="3814407" y="2004218"/>
                  <a:pt x="3119099" y="1262521"/>
                  <a:pt x="2733780" y="149973"/>
                </a:cubicBezTo>
                <a:close/>
                <a:moveTo>
                  <a:pt x="2536273" y="0"/>
                </a:moveTo>
                <a:lnTo>
                  <a:pt x="2590966" y="0"/>
                </a:lnTo>
                <a:lnTo>
                  <a:pt x="2642798" y="156730"/>
                </a:lnTo>
                <a:cubicBezTo>
                  <a:pt x="3048025" y="1284450"/>
                  <a:pt x="3778725" y="2036852"/>
                  <a:pt x="4610929" y="2036852"/>
                </a:cubicBezTo>
                <a:cubicBezTo>
                  <a:pt x="5438090" y="2036852"/>
                  <a:pt x="6168160" y="1284450"/>
                  <a:pt x="6573308" y="156730"/>
                </a:cubicBezTo>
                <a:lnTo>
                  <a:pt x="6625133" y="0"/>
                </a:lnTo>
                <a:lnTo>
                  <a:pt x="6941206" y="0"/>
                </a:lnTo>
                <a:lnTo>
                  <a:pt x="6894459" y="213681"/>
                </a:lnTo>
                <a:cubicBezTo>
                  <a:pt x="6585613" y="1473614"/>
                  <a:pt x="5897784" y="2351165"/>
                  <a:pt x="5020187" y="2419794"/>
                </a:cubicBezTo>
                <a:cubicBezTo>
                  <a:pt x="4071979" y="2496498"/>
                  <a:pt x="3163488" y="1612388"/>
                  <a:pt x="2630673" y="258909"/>
                </a:cubicBezTo>
                <a:close/>
                <a:moveTo>
                  <a:pt x="2354690" y="0"/>
                </a:moveTo>
                <a:lnTo>
                  <a:pt x="2424862" y="0"/>
                </a:lnTo>
                <a:lnTo>
                  <a:pt x="2525745" y="268360"/>
                </a:lnTo>
                <a:cubicBezTo>
                  <a:pt x="3083376" y="1642364"/>
                  <a:pt x="4032065" y="2536174"/>
                  <a:pt x="5020467" y="2455468"/>
                </a:cubicBezTo>
                <a:cubicBezTo>
                  <a:pt x="5938269" y="2382834"/>
                  <a:pt x="6661920" y="1494573"/>
                  <a:pt x="6994513" y="220126"/>
                </a:cubicBezTo>
                <a:lnTo>
                  <a:pt x="7045992" y="0"/>
                </a:lnTo>
                <a:lnTo>
                  <a:pt x="7394007" y="0"/>
                </a:lnTo>
                <a:lnTo>
                  <a:pt x="7358331" y="274043"/>
                </a:lnTo>
                <a:cubicBezTo>
                  <a:pt x="7139912" y="1674718"/>
                  <a:pt x="6469210" y="2690089"/>
                  <a:pt x="5516108" y="2847464"/>
                </a:cubicBezTo>
                <a:cubicBezTo>
                  <a:pt x="4327432" y="3037698"/>
                  <a:pt x="3062777" y="1845766"/>
                  <a:pt x="2363227" y="24058"/>
                </a:cubicBezTo>
                <a:close/>
                <a:moveTo>
                  <a:pt x="2126791" y="0"/>
                </a:moveTo>
                <a:lnTo>
                  <a:pt x="2220831" y="0"/>
                </a:lnTo>
                <a:lnTo>
                  <a:pt x="2231878" y="30091"/>
                </a:lnTo>
                <a:cubicBezTo>
                  <a:pt x="2966596" y="1881106"/>
                  <a:pt x="4285222" y="3089176"/>
                  <a:pt x="5522785" y="2890219"/>
                </a:cubicBezTo>
                <a:cubicBezTo>
                  <a:pt x="6516438" y="2724709"/>
                  <a:pt x="7223218" y="1697341"/>
                  <a:pt x="7465484" y="280988"/>
                </a:cubicBezTo>
                <a:lnTo>
                  <a:pt x="7506130" y="0"/>
                </a:lnTo>
                <a:lnTo>
                  <a:pt x="7892295" y="0"/>
                </a:lnTo>
                <a:lnTo>
                  <a:pt x="7876687" y="331691"/>
                </a:lnTo>
                <a:cubicBezTo>
                  <a:pt x="7765799" y="1867319"/>
                  <a:pt x="7134678" y="3018820"/>
                  <a:pt x="6110761" y="3273139"/>
                </a:cubicBezTo>
                <a:cubicBezTo>
                  <a:pt x="4743498" y="3610501"/>
                  <a:pt x="3117846" y="2244834"/>
                  <a:pt x="2164764" y="92274"/>
                </a:cubicBezTo>
                <a:close/>
                <a:moveTo>
                  <a:pt x="1842093" y="0"/>
                </a:moveTo>
                <a:lnTo>
                  <a:pt x="1973217" y="0"/>
                </a:lnTo>
                <a:lnTo>
                  <a:pt x="2015118" y="99772"/>
                </a:lnTo>
                <a:cubicBezTo>
                  <a:pt x="3004488" y="2288691"/>
                  <a:pt x="4694578" y="3673350"/>
                  <a:pt x="6121225" y="3318739"/>
                </a:cubicBezTo>
                <a:cubicBezTo>
                  <a:pt x="7266867" y="3033321"/>
                  <a:pt x="7951482" y="1718125"/>
                  <a:pt x="8013586" y="291"/>
                </a:cubicBezTo>
                <a:lnTo>
                  <a:pt x="8013589" y="0"/>
                </a:lnTo>
                <a:lnTo>
                  <a:pt x="8444307" y="0"/>
                </a:lnTo>
                <a:lnTo>
                  <a:pt x="8446155" y="22276"/>
                </a:lnTo>
                <a:cubicBezTo>
                  <a:pt x="8554024" y="1851753"/>
                  <a:pt x="7974786" y="3303171"/>
                  <a:pt x="6812933" y="3692378"/>
                </a:cubicBezTo>
                <a:cubicBezTo>
                  <a:pt x="5261995" y="4215646"/>
                  <a:pt x="3194302" y="2675305"/>
                  <a:pt x="1920739" y="165998"/>
                </a:cubicBezTo>
                <a:close/>
                <a:moveTo>
                  <a:pt x="1479939" y="0"/>
                </a:moveTo>
                <a:lnTo>
                  <a:pt x="1659361" y="0"/>
                </a:lnTo>
                <a:lnTo>
                  <a:pt x="1743855" y="175959"/>
                </a:lnTo>
                <a:cubicBezTo>
                  <a:pt x="3060127" y="2732883"/>
                  <a:pt x="5203965" y="4287870"/>
                  <a:pt x="6830929" y="3738637"/>
                </a:cubicBezTo>
                <a:cubicBezTo>
                  <a:pt x="8041695" y="3336443"/>
                  <a:pt x="8659576" y="1872005"/>
                  <a:pt x="8584811" y="25695"/>
                </a:cubicBezTo>
                <a:lnTo>
                  <a:pt x="8583148" y="0"/>
                </a:lnTo>
                <a:lnTo>
                  <a:pt x="9077020" y="0"/>
                </a:lnTo>
                <a:lnTo>
                  <a:pt x="9084145" y="44989"/>
                </a:lnTo>
                <a:cubicBezTo>
                  <a:pt x="9345136" y="1989077"/>
                  <a:pt x="8848871" y="3570552"/>
                  <a:pt x="7638106" y="4093836"/>
                </a:cubicBezTo>
                <a:cubicBezTo>
                  <a:pt x="5892226" y="4842003"/>
                  <a:pt x="3289960" y="3141329"/>
                  <a:pt x="1617557" y="246136"/>
                </a:cubicBezTo>
                <a:close/>
                <a:moveTo>
                  <a:pt x="1040449" y="0"/>
                </a:moveTo>
                <a:lnTo>
                  <a:pt x="1273773" y="0"/>
                </a:lnTo>
                <a:lnTo>
                  <a:pt x="1419501" y="258519"/>
                </a:lnTo>
                <a:cubicBezTo>
                  <a:pt x="3140932" y="3212880"/>
                  <a:pt x="5834311" y="4931261"/>
                  <a:pt x="7661201" y="4144233"/>
                </a:cubicBezTo>
                <a:cubicBezTo>
                  <a:pt x="8920566" y="3603691"/>
                  <a:pt x="9460391" y="2009095"/>
                  <a:pt x="9233171" y="48367"/>
                </a:cubicBezTo>
                <a:lnTo>
                  <a:pt x="9226383" y="0"/>
                </a:lnTo>
                <a:lnTo>
                  <a:pt x="9799931" y="0"/>
                </a:lnTo>
                <a:lnTo>
                  <a:pt x="9814413" y="62684"/>
                </a:lnTo>
                <a:cubicBezTo>
                  <a:pt x="10234568" y="2097365"/>
                  <a:pt x="9832570" y="3800881"/>
                  <a:pt x="8589420" y="4462503"/>
                </a:cubicBezTo>
                <a:cubicBezTo>
                  <a:pt x="6617675" y="5514180"/>
                  <a:pt x="3262251" y="3567655"/>
                  <a:pt x="1106015" y="108192"/>
                </a:cubicBezTo>
                <a:close/>
                <a:moveTo>
                  <a:pt x="486763" y="0"/>
                </a:moveTo>
                <a:lnTo>
                  <a:pt x="792653" y="0"/>
                </a:lnTo>
                <a:lnTo>
                  <a:pt x="852561" y="98918"/>
                </a:lnTo>
                <a:cubicBezTo>
                  <a:pt x="3066272" y="3645636"/>
                  <a:pt x="6548252" y="5624234"/>
                  <a:pt x="8623606" y="4517326"/>
                </a:cubicBezTo>
                <a:cubicBezTo>
                  <a:pt x="9909893" y="3829832"/>
                  <a:pt x="10355093" y="2116773"/>
                  <a:pt x="9978209" y="65996"/>
                </a:cubicBezTo>
                <a:lnTo>
                  <a:pt x="9964462" y="0"/>
                </a:lnTo>
                <a:lnTo>
                  <a:pt x="10630345" y="0"/>
                </a:lnTo>
                <a:lnTo>
                  <a:pt x="10652856" y="75182"/>
                </a:lnTo>
                <a:cubicBezTo>
                  <a:pt x="11229349" y="2174569"/>
                  <a:pt x="10937840" y="3976267"/>
                  <a:pt x="9678577" y="4784829"/>
                </a:cubicBezTo>
                <a:cubicBezTo>
                  <a:pt x="7608989" y="6126955"/>
                  <a:pt x="3694642" y="4272884"/>
                  <a:pt x="939034" y="638535"/>
                </a:cubicBezTo>
                <a:cubicBezTo>
                  <a:pt x="817972" y="474805"/>
                  <a:pt x="699793" y="311075"/>
                  <a:pt x="585216" y="146768"/>
                </a:cubicBezTo>
                <a:close/>
                <a:moveTo>
                  <a:pt x="0" y="0"/>
                </a:moveTo>
                <a:lnTo>
                  <a:pt x="193993" y="0"/>
                </a:lnTo>
                <a:lnTo>
                  <a:pt x="314643" y="181375"/>
                </a:lnTo>
                <a:cubicBezTo>
                  <a:pt x="424176" y="338768"/>
                  <a:pt x="538032" y="495585"/>
                  <a:pt x="656211" y="652401"/>
                </a:cubicBezTo>
                <a:cubicBezTo>
                  <a:pt x="3486757" y="4379096"/>
                  <a:pt x="7545216" y="6256280"/>
                  <a:pt x="9724333" y="4844933"/>
                </a:cubicBezTo>
                <a:cubicBezTo>
                  <a:pt x="11021426" y="4006081"/>
                  <a:pt x="11360900" y="2194332"/>
                  <a:pt x="10833005" y="78554"/>
                </a:cubicBezTo>
                <a:lnTo>
                  <a:pt x="10811460" y="0"/>
                </a:lnTo>
                <a:lnTo>
                  <a:pt x="11597959" y="0"/>
                </a:lnTo>
                <a:lnTo>
                  <a:pt x="11627705" y="81695"/>
                </a:lnTo>
                <a:cubicBezTo>
                  <a:pt x="12350564" y="2215934"/>
                  <a:pt x="12166471" y="4087948"/>
                  <a:pt x="10923423" y="5047872"/>
                </a:cubicBezTo>
                <a:cubicBezTo>
                  <a:pt x="8767366" y="6717505"/>
                  <a:pt x="4241952" y="5010974"/>
                  <a:pt x="817627" y="1238156"/>
                </a:cubicBezTo>
                <a:cubicBezTo>
                  <a:pt x="670623" y="1079034"/>
                  <a:pt x="529384" y="918758"/>
                  <a:pt x="393189" y="757330"/>
                </a:cubicBezTo>
                <a:lnTo>
                  <a:pt x="0" y="270800"/>
                </a:lnTo>
                <a:close/>
              </a:path>
            </a:pathLst>
          </a:custGeom>
          <a:pattFill prst="lgCheck">
            <a:fgClr>
              <a:schemeClr val="bg1">
                <a:lumMod val="90000"/>
                <a:lumOff val="10000"/>
              </a:schemeClr>
            </a:fgClr>
            <a:bgClr>
              <a:schemeClr val="bg1">
                <a:lumMod val="75000"/>
              </a:schemeClr>
            </a:bgClr>
          </a:pattFill>
        </p:spPr>
        <p:txBody>
          <a:bodyPr wrap="square" anchor="ctr">
            <a:noAutofit/>
          </a:bodyPr>
          <a:lstStyle>
            <a:lvl1pPr algn="ctr">
              <a:defRPr/>
            </a:lvl1pPr>
          </a:lstStyle>
          <a:p>
            <a:endParaRPr lang="en-US" dirty="0"/>
          </a:p>
        </p:txBody>
      </p:sp>
    </p:spTree>
    <p:extLst>
      <p:ext uri="{BB962C8B-B14F-4D97-AF65-F5344CB8AC3E}">
        <p14:creationId xmlns:p14="http://schemas.microsoft.com/office/powerpoint/2010/main" val="401748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preserve="1" userDrawn="1">
  <p:cSld name="84_Title Slide">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4" name="Picture Placeholder 10"/>
          <p:cNvSpPr>
            <a:spLocks noGrp="1"/>
          </p:cNvSpPr>
          <p:nvPr>
            <p:ph type="pic" sz="quarter" idx="10"/>
          </p:nvPr>
        </p:nvSpPr>
        <p:spPr>
          <a:xfrm>
            <a:off x="4883994" y="0"/>
            <a:ext cx="2366324" cy="5143501"/>
          </a:xfrm>
          <a:custGeom>
            <a:avLst/>
            <a:gdLst>
              <a:gd name="connsiteX0" fmla="*/ 1303560 w 3155099"/>
              <a:gd name="connsiteY0" fmla="*/ 0 h 6858001"/>
              <a:gd name="connsiteX1" fmla="*/ 1493252 w 3155099"/>
              <a:gd name="connsiteY1" fmla="*/ 0 h 6858001"/>
              <a:gd name="connsiteX2" fmla="*/ 1476757 w 3155099"/>
              <a:gd name="connsiteY2" fmla="*/ 382853 h 6858001"/>
              <a:gd name="connsiteX3" fmla="*/ 1379259 w 3155099"/>
              <a:gd name="connsiteY3" fmla="*/ 1530635 h 6858001"/>
              <a:gd name="connsiteX4" fmla="*/ 1945972 w 3155099"/>
              <a:gd name="connsiteY4" fmla="*/ 4383434 h 6858001"/>
              <a:gd name="connsiteX5" fmla="*/ 2904560 w 3155099"/>
              <a:gd name="connsiteY5" fmla="*/ 6155173 h 6858001"/>
              <a:gd name="connsiteX6" fmla="*/ 3053021 w 3155099"/>
              <a:gd name="connsiteY6" fmla="*/ 6526037 h 6858001"/>
              <a:gd name="connsiteX7" fmla="*/ 3155099 w 3155099"/>
              <a:gd name="connsiteY7" fmla="*/ 6858001 h 6858001"/>
              <a:gd name="connsiteX8" fmla="*/ 2888995 w 3155099"/>
              <a:gd name="connsiteY8" fmla="*/ 6858001 h 6858001"/>
              <a:gd name="connsiteX9" fmla="*/ 2793121 w 3155099"/>
              <a:gd name="connsiteY9" fmla="*/ 6742249 h 6858001"/>
              <a:gd name="connsiteX10" fmla="*/ 2283588 w 3155099"/>
              <a:gd name="connsiteY10" fmla="*/ 6269285 h 6858001"/>
              <a:gd name="connsiteX11" fmla="*/ 643738 w 3155099"/>
              <a:gd name="connsiteY11" fmla="*/ 4984024 h 6858001"/>
              <a:gd name="connsiteX12" fmla="*/ 52910 w 3155099"/>
              <a:gd name="connsiteY12" fmla="*/ 4065122 h 6858001"/>
              <a:gd name="connsiteX13" fmla="*/ 155400 w 3155099"/>
              <a:gd name="connsiteY13" fmla="*/ 2791873 h 6858001"/>
              <a:gd name="connsiteX14" fmla="*/ 1192364 w 3155099"/>
              <a:gd name="connsiteY14" fmla="*/ 383510 h 6858001"/>
              <a:gd name="connsiteX15" fmla="*/ 1254160 w 3155099"/>
              <a:gd name="connsiteY15" fmla="*/ 18982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55099" h="6858001">
                <a:moveTo>
                  <a:pt x="1303560" y="0"/>
                </a:moveTo>
                <a:lnTo>
                  <a:pt x="1493252" y="0"/>
                </a:lnTo>
                <a:lnTo>
                  <a:pt x="1476757" y="382853"/>
                </a:lnTo>
                <a:cubicBezTo>
                  <a:pt x="1452735" y="777271"/>
                  <a:pt x="1410910" y="1165778"/>
                  <a:pt x="1379259" y="1530635"/>
                </a:cubicBezTo>
                <a:cubicBezTo>
                  <a:pt x="1276768" y="2635720"/>
                  <a:pt x="1542038" y="3614680"/>
                  <a:pt x="1945972" y="4383434"/>
                </a:cubicBezTo>
                <a:cubicBezTo>
                  <a:pt x="2259472" y="4972012"/>
                  <a:pt x="2627233" y="5542572"/>
                  <a:pt x="2904560" y="6155173"/>
                </a:cubicBezTo>
                <a:cubicBezTo>
                  <a:pt x="2958820" y="6275291"/>
                  <a:pt x="3008558" y="6399913"/>
                  <a:pt x="3053021" y="6526037"/>
                </a:cubicBezTo>
                <a:lnTo>
                  <a:pt x="3155099" y="6858001"/>
                </a:lnTo>
                <a:lnTo>
                  <a:pt x="2888995" y="6858001"/>
                </a:lnTo>
                <a:lnTo>
                  <a:pt x="2793121" y="6742249"/>
                </a:lnTo>
                <a:cubicBezTo>
                  <a:pt x="2648711" y="6581216"/>
                  <a:pt x="2478019" y="6426939"/>
                  <a:pt x="2283588" y="6269285"/>
                </a:cubicBezTo>
                <a:cubicBezTo>
                  <a:pt x="1819366" y="5902925"/>
                  <a:pt x="1204422" y="5536566"/>
                  <a:pt x="643738" y="4984024"/>
                </a:cubicBezTo>
                <a:cubicBezTo>
                  <a:pt x="384497" y="4725770"/>
                  <a:pt x="155400" y="4431482"/>
                  <a:pt x="52910" y="4065122"/>
                </a:cubicBezTo>
                <a:cubicBezTo>
                  <a:pt x="-43552" y="3716780"/>
                  <a:pt x="-7379" y="3278350"/>
                  <a:pt x="155400" y="2791873"/>
                </a:cubicBezTo>
                <a:cubicBezTo>
                  <a:pt x="432728" y="1981077"/>
                  <a:pt x="896950" y="1242353"/>
                  <a:pt x="1192364" y="383510"/>
                </a:cubicBezTo>
                <a:cubicBezTo>
                  <a:pt x="1213465" y="320448"/>
                  <a:pt x="1234566" y="255885"/>
                  <a:pt x="1254160" y="189820"/>
                </a:cubicBezTo>
                <a:close/>
              </a:path>
            </a:pathLst>
          </a:custGeom>
          <a:pattFill prst="lgCheck">
            <a:fgClr>
              <a:schemeClr val="bg1">
                <a:lumMod val="90000"/>
                <a:lumOff val="10000"/>
              </a:schemeClr>
            </a:fgClr>
            <a:bgClr>
              <a:schemeClr val="bg1">
                <a:lumMod val="75000"/>
              </a:schemeClr>
            </a:bgClr>
          </a:pattFill>
        </p:spPr>
        <p:txBody>
          <a:bodyPr wrap="square" anchor="ctr">
            <a:noAutofit/>
          </a:bodyPr>
          <a:lstStyle>
            <a:lvl1pPr algn="ctr">
              <a:defRPr/>
            </a:lvl1pPr>
          </a:lstStyle>
          <a:p>
            <a:endParaRPr lang="en-US" dirty="0"/>
          </a:p>
        </p:txBody>
      </p:sp>
    </p:spTree>
    <p:extLst>
      <p:ext uri="{BB962C8B-B14F-4D97-AF65-F5344CB8AC3E}">
        <p14:creationId xmlns:p14="http://schemas.microsoft.com/office/powerpoint/2010/main" val="384594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671.xml><?xml version="1.0" encoding="utf-8"?>
<p:sldLayout xmlns:a="http://schemas.openxmlformats.org/drawingml/2006/main" xmlns:r="http://schemas.openxmlformats.org/officeDocument/2006/relationships" xmlns:p="http://schemas.openxmlformats.org/presentationml/2006/main" preserve="1" userDrawn="1">
  <p:cSld name="80_Title Slide">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4" name="Picture Placeholder 2"/>
          <p:cNvSpPr>
            <a:spLocks noGrp="1"/>
          </p:cNvSpPr>
          <p:nvPr>
            <p:ph type="pic" sz="quarter" idx="10"/>
          </p:nvPr>
        </p:nvSpPr>
        <p:spPr>
          <a:xfrm>
            <a:off x="111211" y="101945"/>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6" name="Picture Placeholder 2"/>
          <p:cNvSpPr>
            <a:spLocks noGrp="1"/>
          </p:cNvSpPr>
          <p:nvPr>
            <p:ph type="pic" sz="quarter" idx="11"/>
          </p:nvPr>
        </p:nvSpPr>
        <p:spPr>
          <a:xfrm>
            <a:off x="111211" y="1779374"/>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7" name="Picture Placeholder 2"/>
          <p:cNvSpPr>
            <a:spLocks noGrp="1"/>
          </p:cNvSpPr>
          <p:nvPr>
            <p:ph type="pic" sz="quarter" idx="12"/>
          </p:nvPr>
        </p:nvSpPr>
        <p:spPr>
          <a:xfrm>
            <a:off x="111211" y="3456803"/>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8" name="Picture Placeholder 2"/>
          <p:cNvSpPr>
            <a:spLocks noGrp="1"/>
          </p:cNvSpPr>
          <p:nvPr>
            <p:ph type="pic" sz="quarter" idx="13"/>
          </p:nvPr>
        </p:nvSpPr>
        <p:spPr>
          <a:xfrm>
            <a:off x="3118537" y="101945"/>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0" name="Picture Placeholder 2"/>
          <p:cNvSpPr>
            <a:spLocks noGrp="1"/>
          </p:cNvSpPr>
          <p:nvPr>
            <p:ph type="pic" sz="quarter" idx="15"/>
          </p:nvPr>
        </p:nvSpPr>
        <p:spPr>
          <a:xfrm>
            <a:off x="3118537" y="3456803"/>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1" name="Picture Placeholder 2"/>
          <p:cNvSpPr>
            <a:spLocks noGrp="1"/>
          </p:cNvSpPr>
          <p:nvPr>
            <p:ph type="pic" sz="quarter" idx="16"/>
          </p:nvPr>
        </p:nvSpPr>
        <p:spPr>
          <a:xfrm>
            <a:off x="6125863" y="101945"/>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2" name="Picture Placeholder 2"/>
          <p:cNvSpPr>
            <a:spLocks noGrp="1"/>
          </p:cNvSpPr>
          <p:nvPr>
            <p:ph type="pic" sz="quarter" idx="17"/>
          </p:nvPr>
        </p:nvSpPr>
        <p:spPr>
          <a:xfrm>
            <a:off x="6125863" y="1779374"/>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3" name="Picture Placeholder 2"/>
          <p:cNvSpPr>
            <a:spLocks noGrp="1"/>
          </p:cNvSpPr>
          <p:nvPr>
            <p:ph type="pic" sz="quarter" idx="18"/>
          </p:nvPr>
        </p:nvSpPr>
        <p:spPr>
          <a:xfrm>
            <a:off x="6125863" y="3456803"/>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9" name="Picture Placeholder 2"/>
          <p:cNvSpPr>
            <a:spLocks noGrp="1"/>
          </p:cNvSpPr>
          <p:nvPr>
            <p:ph type="pic" sz="quarter" idx="14"/>
          </p:nvPr>
        </p:nvSpPr>
        <p:spPr>
          <a:xfrm>
            <a:off x="2948086" y="1686698"/>
            <a:ext cx="3255587" cy="1770105"/>
          </a:xfrm>
          <a:prstGeom prst="rect">
            <a:avLst/>
          </a:prstGeom>
          <a:pattFill prst="lgCheck">
            <a:fgClr>
              <a:schemeClr val="bg1">
                <a:lumMod val="90000"/>
                <a:lumOff val="10000"/>
              </a:schemeClr>
            </a:fgClr>
            <a:bgClr>
              <a:schemeClr val="bg1">
                <a:lumMod val="75000"/>
              </a:schemeClr>
            </a:bgClr>
          </a:pattFill>
          <a:effectLst>
            <a:outerShdw blurRad="381000" dist="127000" dir="5400000" algn="t" rotWithShape="0">
              <a:prstClr val="black">
                <a:alpha val="12000"/>
              </a:prstClr>
            </a:outerShdw>
          </a:effectLst>
        </p:spPr>
        <p:txBody>
          <a:bodyPr anchor="ctr"/>
          <a:lstStyle>
            <a:lvl1pPr algn="ctr">
              <a:defRPr/>
            </a:lvl1pPr>
          </a:lstStyle>
          <a:p>
            <a:endParaRPr lang="en-US"/>
          </a:p>
        </p:txBody>
      </p:sp>
    </p:spTree>
    <p:extLst>
      <p:ext uri="{BB962C8B-B14F-4D97-AF65-F5344CB8AC3E}">
        <p14:creationId xmlns:p14="http://schemas.microsoft.com/office/powerpoint/2010/main" val="46476736"/>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preserve="1" userDrawn="1">
  <p:cSld name="81_Title Slide">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8" name="Picture Placeholder 2"/>
          <p:cNvSpPr>
            <a:spLocks noGrp="1"/>
          </p:cNvSpPr>
          <p:nvPr>
            <p:ph type="pic" sz="quarter" idx="10"/>
          </p:nvPr>
        </p:nvSpPr>
        <p:spPr>
          <a:xfrm>
            <a:off x="111211" y="101944"/>
            <a:ext cx="5931243" cy="4939612"/>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9" name="Picture Placeholder 2"/>
          <p:cNvSpPr>
            <a:spLocks noGrp="1"/>
          </p:cNvSpPr>
          <p:nvPr>
            <p:ph type="pic" sz="quarter" idx="16"/>
          </p:nvPr>
        </p:nvSpPr>
        <p:spPr>
          <a:xfrm>
            <a:off x="6125863" y="101945"/>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20" name="Picture Placeholder 2"/>
          <p:cNvSpPr>
            <a:spLocks noGrp="1"/>
          </p:cNvSpPr>
          <p:nvPr>
            <p:ph type="pic" sz="quarter" idx="17"/>
          </p:nvPr>
        </p:nvSpPr>
        <p:spPr>
          <a:xfrm>
            <a:off x="6125863" y="1779374"/>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21" name="Picture Placeholder 2"/>
          <p:cNvSpPr>
            <a:spLocks noGrp="1"/>
          </p:cNvSpPr>
          <p:nvPr>
            <p:ph type="pic" sz="quarter" idx="18"/>
          </p:nvPr>
        </p:nvSpPr>
        <p:spPr>
          <a:xfrm>
            <a:off x="6125863" y="3456803"/>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Tree>
    <p:extLst>
      <p:ext uri="{BB962C8B-B14F-4D97-AF65-F5344CB8AC3E}">
        <p14:creationId xmlns:p14="http://schemas.microsoft.com/office/powerpoint/2010/main" val="3586170277"/>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preserve="1" userDrawn="1">
  <p:cSld name="82_Title Slide">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7" name="Picture Placeholder 2"/>
          <p:cNvSpPr>
            <a:spLocks noGrp="1"/>
          </p:cNvSpPr>
          <p:nvPr>
            <p:ph type="pic" sz="quarter" idx="10"/>
          </p:nvPr>
        </p:nvSpPr>
        <p:spPr>
          <a:xfrm>
            <a:off x="111211" y="101945"/>
            <a:ext cx="5922011" cy="3262182"/>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8" name="Picture Placeholder 2"/>
          <p:cNvSpPr>
            <a:spLocks noGrp="1"/>
          </p:cNvSpPr>
          <p:nvPr>
            <p:ph type="pic" sz="quarter" idx="12"/>
          </p:nvPr>
        </p:nvSpPr>
        <p:spPr>
          <a:xfrm>
            <a:off x="111211" y="3456803"/>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9" name="Picture Placeholder 2"/>
          <p:cNvSpPr>
            <a:spLocks noGrp="1"/>
          </p:cNvSpPr>
          <p:nvPr>
            <p:ph type="pic" sz="quarter" idx="15"/>
          </p:nvPr>
        </p:nvSpPr>
        <p:spPr>
          <a:xfrm>
            <a:off x="3118537" y="3456803"/>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0" name="Picture Placeholder 2"/>
          <p:cNvSpPr>
            <a:spLocks noGrp="1"/>
          </p:cNvSpPr>
          <p:nvPr>
            <p:ph type="pic" sz="quarter" idx="16"/>
          </p:nvPr>
        </p:nvSpPr>
        <p:spPr>
          <a:xfrm>
            <a:off x="6125863" y="101945"/>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1" name="Picture Placeholder 2"/>
          <p:cNvSpPr>
            <a:spLocks noGrp="1"/>
          </p:cNvSpPr>
          <p:nvPr>
            <p:ph type="pic" sz="quarter" idx="17"/>
          </p:nvPr>
        </p:nvSpPr>
        <p:spPr>
          <a:xfrm>
            <a:off x="6125863" y="1779374"/>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2" name="Picture Placeholder 2"/>
          <p:cNvSpPr>
            <a:spLocks noGrp="1"/>
          </p:cNvSpPr>
          <p:nvPr>
            <p:ph type="pic" sz="quarter" idx="18"/>
          </p:nvPr>
        </p:nvSpPr>
        <p:spPr>
          <a:xfrm>
            <a:off x="6125863" y="3456803"/>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Tree>
    <p:extLst>
      <p:ext uri="{BB962C8B-B14F-4D97-AF65-F5344CB8AC3E}">
        <p14:creationId xmlns:p14="http://schemas.microsoft.com/office/powerpoint/2010/main" val="3036231608"/>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preserve="1" userDrawn="1">
  <p:cSld name="83_Title Slide">
    <p:spTree>
      <p:nvGrpSpPr>
        <p:cNvPr id="1" name=""/>
        <p:cNvGrpSpPr/>
        <p:nvPr/>
      </p:nvGrpSpPr>
      <p:grpSpPr>
        <a:xfrm>
          <a:off x="0" y="0"/>
          <a:ext cx="0" cy="0"/>
          <a:chOff x="0" y="0"/>
          <a:chExt cx="0" cy="0"/>
        </a:xfrm>
      </p:grpSpPr>
      <p:sp>
        <p:nvSpPr>
          <p:cNvPr id="20" name="Rectangle 19"/>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boto Condensed"/>
              <a:ea typeface="+mn-ea"/>
              <a:cs typeface="+mn-cs"/>
            </a:endParaRPr>
          </a:p>
        </p:txBody>
      </p:sp>
      <p:sp>
        <p:nvSpPr>
          <p:cNvPr id="13" name="Picture Placeholder 2"/>
          <p:cNvSpPr>
            <a:spLocks noGrp="1"/>
          </p:cNvSpPr>
          <p:nvPr>
            <p:ph type="pic" sz="quarter" idx="10"/>
          </p:nvPr>
        </p:nvSpPr>
        <p:spPr>
          <a:xfrm>
            <a:off x="111211" y="101945"/>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5" name="Picture Placeholder 2"/>
          <p:cNvSpPr>
            <a:spLocks noGrp="1"/>
          </p:cNvSpPr>
          <p:nvPr>
            <p:ph type="pic" sz="quarter" idx="13"/>
          </p:nvPr>
        </p:nvSpPr>
        <p:spPr>
          <a:xfrm>
            <a:off x="3118537" y="101945"/>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6" name="Picture Placeholder 2"/>
          <p:cNvSpPr>
            <a:spLocks noGrp="1"/>
          </p:cNvSpPr>
          <p:nvPr>
            <p:ph type="pic" sz="quarter" idx="14"/>
          </p:nvPr>
        </p:nvSpPr>
        <p:spPr>
          <a:xfrm>
            <a:off x="3118537" y="1779374"/>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7" name="Picture Placeholder 2"/>
          <p:cNvSpPr>
            <a:spLocks noGrp="1"/>
          </p:cNvSpPr>
          <p:nvPr>
            <p:ph type="pic" sz="quarter" idx="15"/>
          </p:nvPr>
        </p:nvSpPr>
        <p:spPr>
          <a:xfrm>
            <a:off x="3118537" y="3456803"/>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8" name="Picture Placeholder 2"/>
          <p:cNvSpPr>
            <a:spLocks noGrp="1"/>
          </p:cNvSpPr>
          <p:nvPr>
            <p:ph type="pic" sz="quarter" idx="16"/>
          </p:nvPr>
        </p:nvSpPr>
        <p:spPr>
          <a:xfrm>
            <a:off x="6125863" y="101945"/>
            <a:ext cx="2914685" cy="3262182"/>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9" name="Picture Placeholder 2"/>
          <p:cNvSpPr>
            <a:spLocks noGrp="1"/>
          </p:cNvSpPr>
          <p:nvPr>
            <p:ph type="pic" sz="quarter" idx="18"/>
          </p:nvPr>
        </p:nvSpPr>
        <p:spPr>
          <a:xfrm>
            <a:off x="6125863" y="3456803"/>
            <a:ext cx="2914685" cy="1584753"/>
          </a:xfrm>
          <a:prstGeom prst="rect">
            <a:avLst/>
          </a:prstGeom>
          <a:pattFill prst="lgCheck">
            <a:fgClr>
              <a:schemeClr val="bg1">
                <a:lumMod val="90000"/>
                <a:lumOff val="10000"/>
              </a:schemeClr>
            </a:fgClr>
            <a:bgClr>
              <a:schemeClr val="bg1">
                <a:lumMod val="75000"/>
              </a:schemeClr>
            </a:bgClr>
          </a:pattFill>
          <a:effectLst>
            <a:outerShdw blurRad="38100" dist="25400" dir="5400000" algn="t" rotWithShape="0">
              <a:prstClr val="black">
                <a:alpha val="12000"/>
              </a:prstClr>
            </a:outerShdw>
          </a:effectLst>
        </p:spPr>
        <p:txBody>
          <a:bodyPr anchor="ctr"/>
          <a:lstStyle>
            <a:lvl1pPr algn="ctr">
              <a:defRPr/>
            </a:lvl1pPr>
          </a:lstStyle>
          <a:p>
            <a:endParaRPr lang="en-US"/>
          </a:p>
        </p:txBody>
      </p:sp>
      <p:sp>
        <p:nvSpPr>
          <p:cNvPr id="14" name="Picture Placeholder 2"/>
          <p:cNvSpPr>
            <a:spLocks noGrp="1"/>
          </p:cNvSpPr>
          <p:nvPr>
            <p:ph type="pic" sz="quarter" idx="12"/>
          </p:nvPr>
        </p:nvSpPr>
        <p:spPr>
          <a:xfrm>
            <a:off x="81394" y="1712962"/>
            <a:ext cx="3007325" cy="3365866"/>
          </a:xfrm>
          <a:prstGeom prst="rect">
            <a:avLst/>
          </a:prstGeom>
          <a:pattFill prst="lgCheck">
            <a:fgClr>
              <a:schemeClr val="bg1">
                <a:lumMod val="90000"/>
                <a:lumOff val="10000"/>
              </a:schemeClr>
            </a:fgClr>
            <a:bgClr>
              <a:schemeClr val="bg1">
                <a:lumMod val="75000"/>
              </a:schemeClr>
            </a:bgClr>
          </a:pattFill>
          <a:effectLst>
            <a:outerShdw blurRad="381000" dist="127000" dir="18900000" algn="bl" rotWithShape="0">
              <a:prstClr val="black">
                <a:alpha val="12000"/>
              </a:prstClr>
            </a:outerShdw>
          </a:effectLst>
        </p:spPr>
        <p:txBody>
          <a:bodyPr anchor="ctr"/>
          <a:lstStyle>
            <a:lvl1pPr algn="ctr">
              <a:defRPr/>
            </a:lvl1pPr>
          </a:lstStyle>
          <a:p>
            <a:endParaRPr lang="en-US"/>
          </a:p>
        </p:txBody>
      </p:sp>
    </p:spTree>
    <p:extLst>
      <p:ext uri="{BB962C8B-B14F-4D97-AF65-F5344CB8AC3E}">
        <p14:creationId xmlns:p14="http://schemas.microsoft.com/office/powerpoint/2010/main" val="1577333944"/>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761912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74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13" name="Picture Placeholder 2"/>
          <p:cNvSpPr>
            <a:spLocks noGrp="1"/>
          </p:cNvSpPr>
          <p:nvPr>
            <p:ph type="pic" sz="quarter" idx="11" hasCustomPrompt="1"/>
          </p:nvPr>
        </p:nvSpPr>
        <p:spPr>
          <a:xfrm>
            <a:off x="1924124" y="2441900"/>
            <a:ext cx="1775587" cy="1113432"/>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2" hasCustomPrompt="1"/>
          </p:nvPr>
        </p:nvSpPr>
        <p:spPr>
          <a:xfrm>
            <a:off x="3322795" y="1571320"/>
            <a:ext cx="2512521" cy="1415519"/>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5" name="Picture Placeholder 2"/>
          <p:cNvSpPr>
            <a:spLocks noGrp="1"/>
          </p:cNvSpPr>
          <p:nvPr>
            <p:ph type="pic" sz="quarter" idx="13" hasCustomPrompt="1"/>
          </p:nvPr>
        </p:nvSpPr>
        <p:spPr>
          <a:xfrm>
            <a:off x="5712578" y="2734375"/>
            <a:ext cx="649120" cy="857051"/>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4" hasCustomPrompt="1"/>
          </p:nvPr>
        </p:nvSpPr>
        <p:spPr>
          <a:xfrm>
            <a:off x="6265444" y="3009591"/>
            <a:ext cx="346412" cy="623946"/>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73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Picture Placeholder 2"/>
          <p:cNvSpPr>
            <a:spLocks noGrp="1"/>
          </p:cNvSpPr>
          <p:nvPr>
            <p:ph type="pic" sz="quarter" idx="11" hasCustomPrompt="1"/>
          </p:nvPr>
        </p:nvSpPr>
        <p:spPr>
          <a:xfrm>
            <a:off x="0" y="0"/>
            <a:ext cx="2337956"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1" name="Slide Number Placeholder 5"/>
          <p:cNvSpPr txBox="1"/>
          <p:nvPr userDrawn="1"/>
        </p:nvSpPr>
        <p:spPr>
          <a:xfrm>
            <a:off x="2337956" y="348054"/>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2901786" y="775467"/>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concept image 2">
    <p:spTree>
      <p:nvGrpSpPr>
        <p:cNvPr id="1" name=""/>
        <p:cNvGrpSpPr/>
        <p:nvPr/>
      </p:nvGrpSpPr>
      <p:grpSpPr>
        <a:xfrm>
          <a:off x="0" y="0"/>
          <a:ext cx="0" cy="0"/>
          <a:chOff x="0" y="0"/>
          <a:chExt cx="0" cy="0"/>
        </a:xfrm>
      </p:grpSpPr>
      <p:sp>
        <p:nvSpPr>
          <p:cNvPr id="13" name="Picture Placeholder 2"/>
          <p:cNvSpPr>
            <a:spLocks noGrp="1"/>
          </p:cNvSpPr>
          <p:nvPr>
            <p:ph type="pic" sz="quarter" idx="12"/>
          </p:nvPr>
        </p:nvSpPr>
        <p:spPr>
          <a:xfrm>
            <a:off x="0" y="0"/>
            <a:ext cx="9144000"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0" name="Picture Placeholder 2"/>
          <p:cNvSpPr>
            <a:spLocks noGrp="1"/>
          </p:cNvSpPr>
          <p:nvPr>
            <p:ph type="pic" sz="quarter" idx="11"/>
          </p:nvPr>
        </p:nvSpPr>
        <p:spPr>
          <a:xfrm>
            <a:off x="1756384" y="0"/>
            <a:ext cx="6519961" cy="2480733"/>
          </a:xfrm>
          <a:custGeom>
            <a:avLst/>
            <a:gdLst/>
            <a:ahLst/>
            <a:cxnLst/>
            <a:rect l="l" t="t" r="r" b="b"/>
            <a:pathLst>
              <a:path w="5959095" h="2267333">
                <a:moveTo>
                  <a:pt x="3854053" y="956"/>
                </a:moveTo>
                <a:cubicBezTo>
                  <a:pt x="4216422" y="10827"/>
                  <a:pt x="4569709" y="96467"/>
                  <a:pt x="4903563" y="224341"/>
                </a:cubicBezTo>
                <a:cubicBezTo>
                  <a:pt x="5279041" y="368144"/>
                  <a:pt x="5635208" y="567214"/>
                  <a:pt x="5959095" y="818471"/>
                </a:cubicBezTo>
                <a:cubicBezTo>
                  <a:pt x="5516853" y="816239"/>
                  <a:pt x="5082060" y="932514"/>
                  <a:pt x="4699961" y="1155287"/>
                </a:cubicBezTo>
                <a:cubicBezTo>
                  <a:pt x="4405041" y="1327255"/>
                  <a:pt x="4149848" y="1558317"/>
                  <a:pt x="3863756" y="1744315"/>
                </a:cubicBezTo>
                <a:cubicBezTo>
                  <a:pt x="3314195" y="2101431"/>
                  <a:pt x="2668902" y="2282965"/>
                  <a:pt x="2013678" y="2266278"/>
                </a:cubicBezTo>
                <a:cubicBezTo>
                  <a:pt x="1275964" y="2247466"/>
                  <a:pt x="566114" y="1979629"/>
                  <a:pt x="0" y="1506238"/>
                </a:cubicBezTo>
                <a:cubicBezTo>
                  <a:pt x="322233" y="1488276"/>
                  <a:pt x="638120" y="1416746"/>
                  <a:pt x="935247" y="1295582"/>
                </a:cubicBezTo>
                <a:cubicBezTo>
                  <a:pt x="1226581" y="1176756"/>
                  <a:pt x="1496395" y="1011590"/>
                  <a:pt x="1756554" y="831757"/>
                </a:cubicBezTo>
                <a:cubicBezTo>
                  <a:pt x="1979192" y="677750"/>
                  <a:pt x="2194658" y="513009"/>
                  <a:pt x="2429435" y="378028"/>
                </a:cubicBezTo>
                <a:cubicBezTo>
                  <a:pt x="2817604" y="154937"/>
                  <a:pt x="3250742" y="16661"/>
                  <a:pt x="3698226" y="1462"/>
                </a:cubicBezTo>
                <a:cubicBezTo>
                  <a:pt x="3750333" y="-318"/>
                  <a:pt x="3802286" y="-454"/>
                  <a:pt x="3854053" y="956"/>
                </a:cubicBezTo>
                <a:close/>
              </a:path>
            </a:pathLst>
          </a:cu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9" name="Title 3"/>
          <p:cNvSpPr>
            <a:spLocks noGrp="1"/>
          </p:cNvSpPr>
          <p:nvPr>
            <p:ph type="title" hasCustomPrompt="1"/>
          </p:nvPr>
        </p:nvSpPr>
        <p:spPr>
          <a:xfrm>
            <a:off x="685801" y="2894108"/>
            <a:ext cx="2717800" cy="1415430"/>
          </a:xfrm>
          <a:prstGeom prst="rect">
            <a:avLst/>
          </a:prstGeom>
        </p:spPr>
        <p:txBody>
          <a:bodyPr lIns="68580" tIns="34290" rIns="68580" bIns="34290">
            <a:noAutofit/>
          </a:bodyPr>
          <a:lstStyle>
            <a:lvl1pPr algn="l">
              <a:defRPr sz="3300" cap="all">
                <a:solidFill>
                  <a:schemeClr val="bg1">
                    <a:lumMod val="85000"/>
                  </a:schemeClr>
                </a:solidFill>
                <a:latin typeface="Lemon/Milk"/>
                <a:cs typeface="Lemon/Milk"/>
              </a:defRPr>
            </a:lvl1pPr>
          </a:lstStyle>
          <a:p>
            <a:r>
              <a:rPr lang="en-US" dirty="0"/>
              <a:t>title example here</a:t>
            </a:r>
          </a:p>
        </p:txBody>
      </p:sp>
      <p:sp>
        <p:nvSpPr>
          <p:cNvPr id="11" name="Text Placeholder 5"/>
          <p:cNvSpPr>
            <a:spLocks noGrp="1"/>
          </p:cNvSpPr>
          <p:nvPr>
            <p:ph type="body" sz="quarter" idx="10" hasCustomPrompt="1"/>
          </p:nvPr>
        </p:nvSpPr>
        <p:spPr>
          <a:xfrm>
            <a:off x="685800" y="4358395"/>
            <a:ext cx="2048933" cy="213595"/>
          </a:xfrm>
          <a:prstGeom prst="rect">
            <a:avLst/>
          </a:prstGeom>
        </p:spPr>
        <p:txBody>
          <a:bodyPr lIns="68580" tIns="34290" rIns="68580" bIns="34290">
            <a:noAutofit/>
          </a:bodyPr>
          <a:lstStyle>
            <a:lvl1pPr marL="0" indent="0" algn="l">
              <a:buNone/>
              <a:defRPr sz="1200" cap="all">
                <a:solidFill>
                  <a:schemeClr val="bg1">
                    <a:lumMod val="85000"/>
                  </a:schemeClr>
                </a:solidFill>
                <a:latin typeface="Lato Light"/>
                <a:cs typeface="Lato Light"/>
              </a:defRPr>
            </a:lvl1pPr>
          </a:lstStyle>
          <a:p>
            <a:pPr lvl="0"/>
            <a:r>
              <a:rPr lang="en-US" dirty="0" err="1"/>
              <a:t>Subitle</a:t>
            </a:r>
            <a:r>
              <a:rPr lang="en-US" dirty="0"/>
              <a:t> Example here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600"/>
                                        <p:tgtEl>
                                          <p:spTgt spid="9"/>
                                        </p:tgtEl>
                                      </p:cBhvr>
                                    </p:animEffect>
                                    <p:anim calcmode="lin" valueType="num">
                                      <p:cBhvr>
                                        <p:cTn id="8" dur="600" fill="hold"/>
                                        <p:tgtEl>
                                          <p:spTgt spid="9"/>
                                        </p:tgtEl>
                                        <p:attrNameLst>
                                          <p:attrName>ppt_x</p:attrName>
                                        </p:attrNameLst>
                                      </p:cBhvr>
                                      <p:tavLst>
                                        <p:tav tm="0">
                                          <p:val>
                                            <p:strVal val="#ppt_x"/>
                                          </p:val>
                                        </p:tav>
                                        <p:tav tm="100000">
                                          <p:val>
                                            <p:strVal val="#ppt_x"/>
                                          </p:val>
                                        </p:tav>
                                      </p:tavLst>
                                    </p:anim>
                                    <p:anim calcmode="lin" valueType="num">
                                      <p:cBhvr>
                                        <p:cTn id="9" dur="540" decel="100000" fill="hold"/>
                                        <p:tgtEl>
                                          <p:spTgt spid="9"/>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600"/>
                                        <p:tgtEl>
                                          <p:spTgt spid="11">
                                            <p:txEl>
                                              <p:pRg st="0" end="0"/>
                                            </p:txEl>
                                          </p:spTgt>
                                        </p:tgtEl>
                                      </p:cBhvr>
                                    </p:animEffect>
                                    <p:anim calcmode="lin" valueType="num">
                                      <p:cBhvr>
                                        <p:cTn id="14" dur="6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11">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11">
                                            <p:txEl>
                                              <p:pRg st="0" end="0"/>
                                            </p:txEl>
                                          </p:spTgt>
                                        </p:tgtEl>
                                        <p:attrNameLst>
                                          <p:attrName>ppt_y</p:attrName>
                                        </p:attrNameLst>
                                      </p:cBhvr>
                                      <p:tavLst>
                                        <p:tav tm="0">
                                          <p:val>
                                            <p:strVal val="#ppt_y-.03"/>
                                          </p:val>
                                        </p:tav>
                                        <p:tav tm="100000">
                                          <p:val>
                                            <p:strVal val="#ppt_y"/>
                                          </p:val>
                                        </p:tav>
                                      </p:tavLst>
                                    </p:anim>
                                  </p:childTnLst>
                                </p:cTn>
                              </p:par>
                              <p:par>
                                <p:cTn id="17" presetID="10" presetClass="entr" presetSubtype="0" fill="hold" grpId="0" nodeType="withEffect" nodePh="1">
                                  <p:stCondLst>
                                    <p:cond delay="500"/>
                                  </p:stCondLst>
                                  <p:endCondLst>
                                    <p:cond evt="begin" delay="0">
                                      <p:tn val="17"/>
                                    </p:cond>
                                  </p:end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11" grpId="0" build="p">
        <p:tmplLst>
          <p:tmpl lvl="1">
            <p:tnLst>
              <p:par>
                <p:cTn presetID="37"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600"/>
                        <p:tgtEl>
                          <p:spTgt spid="11"/>
                        </p:tgtEl>
                      </p:cBhvr>
                    </p:animEffect>
                    <p:anim calcmode="lin" valueType="num">
                      <p:cBhvr>
                        <p:cTn dur="600" fill="hold"/>
                        <p:tgtEl>
                          <p:spTgt spid="11"/>
                        </p:tgtEl>
                        <p:attrNameLst>
                          <p:attrName>ppt_x</p:attrName>
                        </p:attrNameLst>
                      </p:cBhvr>
                      <p:tavLst>
                        <p:tav tm="0">
                          <p:val>
                            <p:strVal val="#ppt_x"/>
                          </p:val>
                        </p:tav>
                        <p:tav tm="100000">
                          <p:val>
                            <p:strVal val="#ppt_x"/>
                          </p:val>
                        </p:tav>
                      </p:tavLst>
                    </p:anim>
                    <p:anim calcmode="lin" valueType="num">
                      <p:cBhvr>
                        <p:cTn dur="540" decel="100000" fill="hold"/>
                        <p:tgtEl>
                          <p:spTgt spid="11"/>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1"/>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9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6" name="Picture Placeholder 11"/>
          <p:cNvSpPr>
            <a:spLocks noGrp="1"/>
          </p:cNvSpPr>
          <p:nvPr>
            <p:ph type="pic" sz="quarter" idx="12" hasCustomPrompt="1"/>
          </p:nvPr>
        </p:nvSpPr>
        <p:spPr>
          <a:xfrm>
            <a:off x="3092481" y="1012088"/>
            <a:ext cx="3254286" cy="3254286"/>
          </a:xfrm>
          <a:custGeom>
            <a:avLst/>
            <a:gdLst>
              <a:gd name="connsiteX0" fmla="*/ 897241 w 4999205"/>
              <a:gd name="connsiteY0" fmla="*/ 349012 h 2498048"/>
              <a:gd name="connsiteX1" fmla="*/ 1794482 w 4999205"/>
              <a:gd name="connsiteY1" fmla="*/ 1246253 h 2498048"/>
              <a:gd name="connsiteX2" fmla="*/ 897241 w 4999205"/>
              <a:gd name="connsiteY2" fmla="*/ 2143494 h 2498048"/>
              <a:gd name="connsiteX3" fmla="*/ 0 w 4999205"/>
              <a:gd name="connsiteY3" fmla="*/ 1246253 h 2498048"/>
              <a:gd name="connsiteX4" fmla="*/ 897241 w 4999205"/>
              <a:gd name="connsiteY4" fmla="*/ 349012 h 2498048"/>
              <a:gd name="connsiteX5" fmla="*/ 3750181 w 4999205"/>
              <a:gd name="connsiteY5" fmla="*/ 0 h 2498048"/>
              <a:gd name="connsiteX6" fmla="*/ 4277993 w 4999205"/>
              <a:gd name="connsiteY6" fmla="*/ 218627 h 2498048"/>
              <a:gd name="connsiteX7" fmla="*/ 4780578 w 4999205"/>
              <a:gd name="connsiteY7" fmla="*/ 721212 h 2498048"/>
              <a:gd name="connsiteX8" fmla="*/ 4780578 w 4999205"/>
              <a:gd name="connsiteY8" fmla="*/ 1776836 h 2498048"/>
              <a:gd name="connsiteX9" fmla="*/ 4277993 w 4999205"/>
              <a:gd name="connsiteY9" fmla="*/ 2279421 h 2498048"/>
              <a:gd name="connsiteX10" fmla="*/ 3222369 w 4999205"/>
              <a:gd name="connsiteY10" fmla="*/ 2279421 h 2498048"/>
              <a:gd name="connsiteX11" fmla="*/ 2719785 w 4999205"/>
              <a:gd name="connsiteY11" fmla="*/ 1776836 h 2498048"/>
              <a:gd name="connsiteX12" fmla="*/ 2719785 w 4999205"/>
              <a:gd name="connsiteY12" fmla="*/ 721212 h 2498048"/>
              <a:gd name="connsiteX13" fmla="*/ 3222369 w 4999205"/>
              <a:gd name="connsiteY13" fmla="*/ 218627 h 2498048"/>
              <a:gd name="connsiteX14" fmla="*/ 3750181 w 4999205"/>
              <a:gd name="connsiteY14" fmla="*/ 0 h 2498048"/>
              <a:gd name="connsiteX0-1" fmla="*/ 24941 w 5024146"/>
              <a:gd name="connsiteY0-2" fmla="*/ 1246253 h 2498048"/>
              <a:gd name="connsiteX1-3" fmla="*/ 1819423 w 5024146"/>
              <a:gd name="connsiteY1-4" fmla="*/ 1246253 h 2498048"/>
              <a:gd name="connsiteX2-5" fmla="*/ 922182 w 5024146"/>
              <a:gd name="connsiteY2-6" fmla="*/ 2143494 h 2498048"/>
              <a:gd name="connsiteX3-7" fmla="*/ 24941 w 5024146"/>
              <a:gd name="connsiteY3-8" fmla="*/ 1246253 h 2498048"/>
              <a:gd name="connsiteX4-9" fmla="*/ 3775122 w 5024146"/>
              <a:gd name="connsiteY4-10" fmla="*/ 0 h 2498048"/>
              <a:gd name="connsiteX5-11" fmla="*/ 4302934 w 5024146"/>
              <a:gd name="connsiteY5-12" fmla="*/ 218627 h 2498048"/>
              <a:gd name="connsiteX6-13" fmla="*/ 4805519 w 5024146"/>
              <a:gd name="connsiteY6-14" fmla="*/ 721212 h 2498048"/>
              <a:gd name="connsiteX7-15" fmla="*/ 4805519 w 5024146"/>
              <a:gd name="connsiteY7-16" fmla="*/ 1776836 h 2498048"/>
              <a:gd name="connsiteX8-17" fmla="*/ 4302934 w 5024146"/>
              <a:gd name="connsiteY8-18" fmla="*/ 2279421 h 2498048"/>
              <a:gd name="connsiteX9-19" fmla="*/ 3247310 w 5024146"/>
              <a:gd name="connsiteY9-20" fmla="*/ 2279421 h 2498048"/>
              <a:gd name="connsiteX10-21" fmla="*/ 2744726 w 5024146"/>
              <a:gd name="connsiteY10-22" fmla="*/ 1776836 h 2498048"/>
              <a:gd name="connsiteX11-23" fmla="*/ 2744726 w 5024146"/>
              <a:gd name="connsiteY11-24" fmla="*/ 721212 h 2498048"/>
              <a:gd name="connsiteX12-25" fmla="*/ 3247310 w 5024146"/>
              <a:gd name="connsiteY12-26" fmla="*/ 218627 h 2498048"/>
              <a:gd name="connsiteX13-27" fmla="*/ 3775122 w 5024146"/>
              <a:gd name="connsiteY13-28" fmla="*/ 0 h 2498048"/>
              <a:gd name="connsiteX0-29" fmla="*/ 24941 w 5024146"/>
              <a:gd name="connsiteY0-30" fmla="*/ 1246253 h 2498048"/>
              <a:gd name="connsiteX1-31" fmla="*/ 922182 w 5024146"/>
              <a:gd name="connsiteY1-32" fmla="*/ 2143494 h 2498048"/>
              <a:gd name="connsiteX2-33" fmla="*/ 24941 w 5024146"/>
              <a:gd name="connsiteY2-34" fmla="*/ 1246253 h 2498048"/>
              <a:gd name="connsiteX3-35" fmla="*/ 3775122 w 5024146"/>
              <a:gd name="connsiteY3-36" fmla="*/ 0 h 2498048"/>
              <a:gd name="connsiteX4-37" fmla="*/ 4302934 w 5024146"/>
              <a:gd name="connsiteY4-38" fmla="*/ 218627 h 2498048"/>
              <a:gd name="connsiteX5-39" fmla="*/ 4805519 w 5024146"/>
              <a:gd name="connsiteY5-40" fmla="*/ 721212 h 2498048"/>
              <a:gd name="connsiteX6-41" fmla="*/ 4805519 w 5024146"/>
              <a:gd name="connsiteY6-42" fmla="*/ 1776836 h 2498048"/>
              <a:gd name="connsiteX7-43" fmla="*/ 4302934 w 5024146"/>
              <a:gd name="connsiteY7-44" fmla="*/ 2279421 h 2498048"/>
              <a:gd name="connsiteX8-45" fmla="*/ 3247310 w 5024146"/>
              <a:gd name="connsiteY8-46" fmla="*/ 2279421 h 2498048"/>
              <a:gd name="connsiteX9-47" fmla="*/ 2744726 w 5024146"/>
              <a:gd name="connsiteY9-48" fmla="*/ 1776836 h 2498048"/>
              <a:gd name="connsiteX10-49" fmla="*/ 2744726 w 5024146"/>
              <a:gd name="connsiteY10-50" fmla="*/ 721212 h 2498048"/>
              <a:gd name="connsiteX11-51" fmla="*/ 3247310 w 5024146"/>
              <a:gd name="connsiteY11-52" fmla="*/ 218627 h 2498048"/>
              <a:gd name="connsiteX12-53" fmla="*/ 3775122 w 5024146"/>
              <a:gd name="connsiteY12-54" fmla="*/ 0 h 2498048"/>
              <a:gd name="connsiteX0-55" fmla="*/ 1249024 w 2498048"/>
              <a:gd name="connsiteY0-56" fmla="*/ 0 h 2498048"/>
              <a:gd name="connsiteX1-57" fmla="*/ 1776836 w 2498048"/>
              <a:gd name="connsiteY1-58" fmla="*/ 218627 h 2498048"/>
              <a:gd name="connsiteX2-59" fmla="*/ 2279421 w 2498048"/>
              <a:gd name="connsiteY2-60" fmla="*/ 721212 h 2498048"/>
              <a:gd name="connsiteX3-61" fmla="*/ 2279421 w 2498048"/>
              <a:gd name="connsiteY3-62" fmla="*/ 1776836 h 2498048"/>
              <a:gd name="connsiteX4-63" fmla="*/ 1776836 w 2498048"/>
              <a:gd name="connsiteY4-64" fmla="*/ 2279421 h 2498048"/>
              <a:gd name="connsiteX5-65" fmla="*/ 721212 w 2498048"/>
              <a:gd name="connsiteY5-66" fmla="*/ 2279421 h 2498048"/>
              <a:gd name="connsiteX6-67" fmla="*/ 218628 w 2498048"/>
              <a:gd name="connsiteY6-68" fmla="*/ 1776836 h 2498048"/>
              <a:gd name="connsiteX7-69" fmla="*/ 218628 w 2498048"/>
              <a:gd name="connsiteY7-70" fmla="*/ 721212 h 2498048"/>
              <a:gd name="connsiteX8-71" fmla="*/ 721212 w 2498048"/>
              <a:gd name="connsiteY8-72" fmla="*/ 218627 h 2498048"/>
              <a:gd name="connsiteX9-73" fmla="*/ 1249024 w 2498048"/>
              <a:gd name="connsiteY9-74" fmla="*/ 0 h 249804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498048" h="2498048">
                <a:moveTo>
                  <a:pt x="1249024" y="0"/>
                </a:moveTo>
                <a:cubicBezTo>
                  <a:pt x="1440055" y="0"/>
                  <a:pt x="1631085" y="72876"/>
                  <a:pt x="1776836" y="218627"/>
                </a:cubicBezTo>
                <a:lnTo>
                  <a:pt x="2279421" y="721212"/>
                </a:lnTo>
                <a:cubicBezTo>
                  <a:pt x="2570924" y="1012715"/>
                  <a:pt x="2570924" y="1485334"/>
                  <a:pt x="2279421" y="1776836"/>
                </a:cubicBezTo>
                <a:lnTo>
                  <a:pt x="1776836" y="2279421"/>
                </a:lnTo>
                <a:cubicBezTo>
                  <a:pt x="1485334" y="2570924"/>
                  <a:pt x="1012715" y="2570924"/>
                  <a:pt x="721212" y="2279421"/>
                </a:cubicBezTo>
                <a:lnTo>
                  <a:pt x="218628" y="1776836"/>
                </a:lnTo>
                <a:cubicBezTo>
                  <a:pt x="-72875" y="1485334"/>
                  <a:pt x="-72875" y="1012715"/>
                  <a:pt x="218628" y="721212"/>
                </a:cubicBezTo>
                <a:lnTo>
                  <a:pt x="721212" y="218627"/>
                </a:lnTo>
                <a:cubicBezTo>
                  <a:pt x="866963" y="72876"/>
                  <a:pt x="1057994" y="0"/>
                  <a:pt x="1249024" y="0"/>
                </a:cubicBezTo>
                <a:close/>
              </a:path>
            </a:pathLst>
          </a:cu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92_Title Slide">
    <p:spTree>
      <p:nvGrpSpPr>
        <p:cNvPr id="1" name=""/>
        <p:cNvGrpSpPr/>
        <p:nvPr/>
      </p:nvGrpSpPr>
      <p:grpSpPr>
        <a:xfrm>
          <a:off x="0" y="0"/>
          <a:ext cx="0" cy="0"/>
          <a:chOff x="0" y="0"/>
          <a:chExt cx="0" cy="0"/>
        </a:xfrm>
      </p:grpSpPr>
      <p:sp>
        <p:nvSpPr>
          <p:cNvPr id="8" name="Picture Placeholder 7"/>
          <p:cNvSpPr>
            <a:spLocks noGrp="1"/>
          </p:cNvSpPr>
          <p:nvPr>
            <p:ph type="pic" sz="quarter" idx="12" hasCustomPrompt="1"/>
          </p:nvPr>
        </p:nvSpPr>
        <p:spPr>
          <a:xfrm>
            <a:off x="2426397" y="278523"/>
            <a:ext cx="4586454" cy="4586454"/>
          </a:xfrm>
          <a:custGeom>
            <a:avLst/>
            <a:gdLst>
              <a:gd name="connsiteX0" fmla="*/ 1277912 w 2555824"/>
              <a:gd name="connsiteY0" fmla="*/ 201629 h 2555824"/>
              <a:gd name="connsiteX1" fmla="*/ 201629 w 2555824"/>
              <a:gd name="connsiteY1" fmla="*/ 1277912 h 2555824"/>
              <a:gd name="connsiteX2" fmla="*/ 1277912 w 2555824"/>
              <a:gd name="connsiteY2" fmla="*/ 2354195 h 2555824"/>
              <a:gd name="connsiteX3" fmla="*/ 2354195 w 2555824"/>
              <a:gd name="connsiteY3" fmla="*/ 1277912 h 2555824"/>
              <a:gd name="connsiteX4" fmla="*/ 1277912 w 2555824"/>
              <a:gd name="connsiteY4" fmla="*/ 201629 h 2555824"/>
              <a:gd name="connsiteX5" fmla="*/ 1277912 w 2555824"/>
              <a:gd name="connsiteY5" fmla="*/ 0 h 2555824"/>
              <a:gd name="connsiteX6" fmla="*/ 2555824 w 2555824"/>
              <a:gd name="connsiteY6" fmla="*/ 1277912 h 2555824"/>
              <a:gd name="connsiteX7" fmla="*/ 1277912 w 2555824"/>
              <a:gd name="connsiteY7" fmla="*/ 2555824 h 2555824"/>
              <a:gd name="connsiteX8" fmla="*/ 0 w 2555824"/>
              <a:gd name="connsiteY8" fmla="*/ 1277912 h 2555824"/>
              <a:gd name="connsiteX9" fmla="*/ 1277912 w 2555824"/>
              <a:gd name="connsiteY9" fmla="*/ 0 h 2555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5824" h="2555824">
                <a:moveTo>
                  <a:pt x="1277912" y="201629"/>
                </a:moveTo>
                <a:cubicBezTo>
                  <a:pt x="683497" y="201629"/>
                  <a:pt x="201629" y="683497"/>
                  <a:pt x="201629" y="1277912"/>
                </a:cubicBezTo>
                <a:cubicBezTo>
                  <a:pt x="201629" y="1872327"/>
                  <a:pt x="683497" y="2354195"/>
                  <a:pt x="1277912" y="2354195"/>
                </a:cubicBezTo>
                <a:cubicBezTo>
                  <a:pt x="1872327" y="2354195"/>
                  <a:pt x="2354195" y="1872327"/>
                  <a:pt x="2354195" y="1277912"/>
                </a:cubicBezTo>
                <a:cubicBezTo>
                  <a:pt x="2354195" y="683497"/>
                  <a:pt x="1872327" y="201629"/>
                  <a:pt x="1277912" y="201629"/>
                </a:cubicBezTo>
                <a:close/>
                <a:moveTo>
                  <a:pt x="1277912" y="0"/>
                </a:moveTo>
                <a:cubicBezTo>
                  <a:pt x="1983683" y="0"/>
                  <a:pt x="2555824" y="572141"/>
                  <a:pt x="2555824" y="1277912"/>
                </a:cubicBezTo>
                <a:cubicBezTo>
                  <a:pt x="2555824" y="1983683"/>
                  <a:pt x="1983683" y="2555824"/>
                  <a:pt x="1277912" y="2555824"/>
                </a:cubicBezTo>
                <a:cubicBezTo>
                  <a:pt x="572141" y="2555824"/>
                  <a:pt x="0" y="1983683"/>
                  <a:pt x="0" y="1277912"/>
                </a:cubicBezTo>
                <a:cubicBezTo>
                  <a:pt x="0" y="572141"/>
                  <a:pt x="572141" y="0"/>
                  <a:pt x="1277912" y="0"/>
                </a:cubicBezTo>
                <a:close/>
              </a:path>
            </a:pathLst>
          </a:custGeom>
          <a:pattFill prst="pct5">
            <a:fgClr>
              <a:schemeClr val="tx1"/>
            </a:fgClr>
            <a:bgClr>
              <a:schemeClr val="bg1">
                <a:lumMod val="85000"/>
              </a:schemeClr>
            </a:bgClr>
          </a:pattFill>
          <a:effectLst>
            <a:outerShdw blurRad="381000" dist="254000" dir="5400000" algn="t" rotWithShape="0">
              <a:prstClr val="black">
                <a:alpha val="10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8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Slide Number Placeholder 5"/>
          <p:cNvSpPr txBox="1"/>
          <p:nvPr userDrawn="1"/>
        </p:nvSpPr>
        <p:spPr>
          <a:xfrm>
            <a:off x="3257672" y="267005"/>
            <a:ext cx="262865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34537" y="611637"/>
            <a:ext cx="7274927" cy="396629"/>
          </a:xfrm>
          <a:prstGeom prst="rect">
            <a:avLst/>
          </a:prstGeom>
        </p:spPr>
        <p:txBody>
          <a:bodyPr/>
          <a:lstStyle>
            <a:lvl1pPr algn="ct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4" name="Content Placeholder 3"/>
          <p:cNvSpPr>
            <a:spLocks noGrp="1"/>
          </p:cNvSpPr>
          <p:nvPr>
            <p:ph sz="quarter" idx="10"/>
          </p:nvPr>
        </p:nvSpPr>
        <p:spPr>
          <a:xfrm>
            <a:off x="934537" y="958388"/>
            <a:ext cx="7274926" cy="232627"/>
          </a:xfrm>
          <a:prstGeom prst="rect">
            <a:avLst/>
          </a:prstGeom>
        </p:spPr>
        <p:txBody>
          <a:bodyPr/>
          <a:lstStyle>
            <a:lvl1pPr marL="0" indent="0" algn="ctr">
              <a:buNone/>
              <a:defRPr sz="825" b="0" i="0" spc="225">
                <a:solidFill>
                  <a:schemeClr val="tx1">
                    <a:alpha val="50000"/>
                  </a:schemeClr>
                </a:solidFill>
                <a:latin typeface="Roboto Medium" panose="02000000000000000000" charset="0"/>
                <a:ea typeface="Roboto Medium" panose="02000000000000000000" charset="0"/>
                <a:cs typeface="Roboto Medium" panose="02000000000000000000" charset="0"/>
              </a:defRPr>
            </a:lvl1pPr>
          </a:lstStyle>
          <a:p>
            <a:pPr lvl="0"/>
            <a:r>
              <a:rPr lang="en-US" dirty="0"/>
              <a:t>Click to edit Master </a:t>
            </a:r>
            <a:r>
              <a:rPr lang="en-US"/>
              <a:t>text styles</a:t>
            </a:r>
            <a:endParaRPr lang="en-US" dirty="0"/>
          </a:p>
        </p:txBody>
      </p:sp>
      <p:sp>
        <p:nvSpPr>
          <p:cNvPr id="12" name="Picture Placeholder 11"/>
          <p:cNvSpPr>
            <a:spLocks noGrp="1"/>
          </p:cNvSpPr>
          <p:nvPr>
            <p:ph type="pic" sz="quarter" idx="12" hasCustomPrompt="1"/>
          </p:nvPr>
        </p:nvSpPr>
        <p:spPr>
          <a:xfrm>
            <a:off x="3635231" y="1635183"/>
            <a:ext cx="1873536" cy="1873536"/>
          </a:xfrm>
          <a:custGeom>
            <a:avLst/>
            <a:gdLst>
              <a:gd name="connsiteX0" fmla="*/ 897241 w 4999205"/>
              <a:gd name="connsiteY0" fmla="*/ 349012 h 2498048"/>
              <a:gd name="connsiteX1" fmla="*/ 1794482 w 4999205"/>
              <a:gd name="connsiteY1" fmla="*/ 1246253 h 2498048"/>
              <a:gd name="connsiteX2" fmla="*/ 897241 w 4999205"/>
              <a:gd name="connsiteY2" fmla="*/ 2143494 h 2498048"/>
              <a:gd name="connsiteX3" fmla="*/ 0 w 4999205"/>
              <a:gd name="connsiteY3" fmla="*/ 1246253 h 2498048"/>
              <a:gd name="connsiteX4" fmla="*/ 897241 w 4999205"/>
              <a:gd name="connsiteY4" fmla="*/ 349012 h 2498048"/>
              <a:gd name="connsiteX5" fmla="*/ 3750181 w 4999205"/>
              <a:gd name="connsiteY5" fmla="*/ 0 h 2498048"/>
              <a:gd name="connsiteX6" fmla="*/ 4277993 w 4999205"/>
              <a:gd name="connsiteY6" fmla="*/ 218627 h 2498048"/>
              <a:gd name="connsiteX7" fmla="*/ 4780578 w 4999205"/>
              <a:gd name="connsiteY7" fmla="*/ 721212 h 2498048"/>
              <a:gd name="connsiteX8" fmla="*/ 4780578 w 4999205"/>
              <a:gd name="connsiteY8" fmla="*/ 1776836 h 2498048"/>
              <a:gd name="connsiteX9" fmla="*/ 4277993 w 4999205"/>
              <a:gd name="connsiteY9" fmla="*/ 2279421 h 2498048"/>
              <a:gd name="connsiteX10" fmla="*/ 3222369 w 4999205"/>
              <a:gd name="connsiteY10" fmla="*/ 2279421 h 2498048"/>
              <a:gd name="connsiteX11" fmla="*/ 2719785 w 4999205"/>
              <a:gd name="connsiteY11" fmla="*/ 1776836 h 2498048"/>
              <a:gd name="connsiteX12" fmla="*/ 2719785 w 4999205"/>
              <a:gd name="connsiteY12" fmla="*/ 721212 h 2498048"/>
              <a:gd name="connsiteX13" fmla="*/ 3222369 w 4999205"/>
              <a:gd name="connsiteY13" fmla="*/ 218627 h 2498048"/>
              <a:gd name="connsiteX14" fmla="*/ 3750181 w 4999205"/>
              <a:gd name="connsiteY14" fmla="*/ 0 h 2498048"/>
              <a:gd name="connsiteX0-1" fmla="*/ 24941 w 5024146"/>
              <a:gd name="connsiteY0-2" fmla="*/ 1246253 h 2498048"/>
              <a:gd name="connsiteX1-3" fmla="*/ 1819423 w 5024146"/>
              <a:gd name="connsiteY1-4" fmla="*/ 1246253 h 2498048"/>
              <a:gd name="connsiteX2-5" fmla="*/ 922182 w 5024146"/>
              <a:gd name="connsiteY2-6" fmla="*/ 2143494 h 2498048"/>
              <a:gd name="connsiteX3-7" fmla="*/ 24941 w 5024146"/>
              <a:gd name="connsiteY3-8" fmla="*/ 1246253 h 2498048"/>
              <a:gd name="connsiteX4-9" fmla="*/ 3775122 w 5024146"/>
              <a:gd name="connsiteY4-10" fmla="*/ 0 h 2498048"/>
              <a:gd name="connsiteX5-11" fmla="*/ 4302934 w 5024146"/>
              <a:gd name="connsiteY5-12" fmla="*/ 218627 h 2498048"/>
              <a:gd name="connsiteX6-13" fmla="*/ 4805519 w 5024146"/>
              <a:gd name="connsiteY6-14" fmla="*/ 721212 h 2498048"/>
              <a:gd name="connsiteX7-15" fmla="*/ 4805519 w 5024146"/>
              <a:gd name="connsiteY7-16" fmla="*/ 1776836 h 2498048"/>
              <a:gd name="connsiteX8-17" fmla="*/ 4302934 w 5024146"/>
              <a:gd name="connsiteY8-18" fmla="*/ 2279421 h 2498048"/>
              <a:gd name="connsiteX9-19" fmla="*/ 3247310 w 5024146"/>
              <a:gd name="connsiteY9-20" fmla="*/ 2279421 h 2498048"/>
              <a:gd name="connsiteX10-21" fmla="*/ 2744726 w 5024146"/>
              <a:gd name="connsiteY10-22" fmla="*/ 1776836 h 2498048"/>
              <a:gd name="connsiteX11-23" fmla="*/ 2744726 w 5024146"/>
              <a:gd name="connsiteY11-24" fmla="*/ 721212 h 2498048"/>
              <a:gd name="connsiteX12-25" fmla="*/ 3247310 w 5024146"/>
              <a:gd name="connsiteY12-26" fmla="*/ 218627 h 2498048"/>
              <a:gd name="connsiteX13-27" fmla="*/ 3775122 w 5024146"/>
              <a:gd name="connsiteY13-28" fmla="*/ 0 h 2498048"/>
              <a:gd name="connsiteX0-29" fmla="*/ 24941 w 5024146"/>
              <a:gd name="connsiteY0-30" fmla="*/ 1246253 h 2498048"/>
              <a:gd name="connsiteX1-31" fmla="*/ 922182 w 5024146"/>
              <a:gd name="connsiteY1-32" fmla="*/ 2143494 h 2498048"/>
              <a:gd name="connsiteX2-33" fmla="*/ 24941 w 5024146"/>
              <a:gd name="connsiteY2-34" fmla="*/ 1246253 h 2498048"/>
              <a:gd name="connsiteX3-35" fmla="*/ 3775122 w 5024146"/>
              <a:gd name="connsiteY3-36" fmla="*/ 0 h 2498048"/>
              <a:gd name="connsiteX4-37" fmla="*/ 4302934 w 5024146"/>
              <a:gd name="connsiteY4-38" fmla="*/ 218627 h 2498048"/>
              <a:gd name="connsiteX5-39" fmla="*/ 4805519 w 5024146"/>
              <a:gd name="connsiteY5-40" fmla="*/ 721212 h 2498048"/>
              <a:gd name="connsiteX6-41" fmla="*/ 4805519 w 5024146"/>
              <a:gd name="connsiteY6-42" fmla="*/ 1776836 h 2498048"/>
              <a:gd name="connsiteX7-43" fmla="*/ 4302934 w 5024146"/>
              <a:gd name="connsiteY7-44" fmla="*/ 2279421 h 2498048"/>
              <a:gd name="connsiteX8-45" fmla="*/ 3247310 w 5024146"/>
              <a:gd name="connsiteY8-46" fmla="*/ 2279421 h 2498048"/>
              <a:gd name="connsiteX9-47" fmla="*/ 2744726 w 5024146"/>
              <a:gd name="connsiteY9-48" fmla="*/ 1776836 h 2498048"/>
              <a:gd name="connsiteX10-49" fmla="*/ 2744726 w 5024146"/>
              <a:gd name="connsiteY10-50" fmla="*/ 721212 h 2498048"/>
              <a:gd name="connsiteX11-51" fmla="*/ 3247310 w 5024146"/>
              <a:gd name="connsiteY11-52" fmla="*/ 218627 h 2498048"/>
              <a:gd name="connsiteX12-53" fmla="*/ 3775122 w 5024146"/>
              <a:gd name="connsiteY12-54" fmla="*/ 0 h 2498048"/>
              <a:gd name="connsiteX0-55" fmla="*/ 1249024 w 2498048"/>
              <a:gd name="connsiteY0-56" fmla="*/ 0 h 2498048"/>
              <a:gd name="connsiteX1-57" fmla="*/ 1776836 w 2498048"/>
              <a:gd name="connsiteY1-58" fmla="*/ 218627 h 2498048"/>
              <a:gd name="connsiteX2-59" fmla="*/ 2279421 w 2498048"/>
              <a:gd name="connsiteY2-60" fmla="*/ 721212 h 2498048"/>
              <a:gd name="connsiteX3-61" fmla="*/ 2279421 w 2498048"/>
              <a:gd name="connsiteY3-62" fmla="*/ 1776836 h 2498048"/>
              <a:gd name="connsiteX4-63" fmla="*/ 1776836 w 2498048"/>
              <a:gd name="connsiteY4-64" fmla="*/ 2279421 h 2498048"/>
              <a:gd name="connsiteX5-65" fmla="*/ 721212 w 2498048"/>
              <a:gd name="connsiteY5-66" fmla="*/ 2279421 h 2498048"/>
              <a:gd name="connsiteX6-67" fmla="*/ 218628 w 2498048"/>
              <a:gd name="connsiteY6-68" fmla="*/ 1776836 h 2498048"/>
              <a:gd name="connsiteX7-69" fmla="*/ 218628 w 2498048"/>
              <a:gd name="connsiteY7-70" fmla="*/ 721212 h 2498048"/>
              <a:gd name="connsiteX8-71" fmla="*/ 721212 w 2498048"/>
              <a:gd name="connsiteY8-72" fmla="*/ 218627 h 2498048"/>
              <a:gd name="connsiteX9-73" fmla="*/ 1249024 w 2498048"/>
              <a:gd name="connsiteY9-74" fmla="*/ 0 h 249804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498048" h="2498048">
                <a:moveTo>
                  <a:pt x="1249024" y="0"/>
                </a:moveTo>
                <a:cubicBezTo>
                  <a:pt x="1440055" y="0"/>
                  <a:pt x="1631085" y="72876"/>
                  <a:pt x="1776836" y="218627"/>
                </a:cubicBezTo>
                <a:lnTo>
                  <a:pt x="2279421" y="721212"/>
                </a:lnTo>
                <a:cubicBezTo>
                  <a:pt x="2570924" y="1012715"/>
                  <a:pt x="2570924" y="1485334"/>
                  <a:pt x="2279421" y="1776836"/>
                </a:cubicBezTo>
                <a:lnTo>
                  <a:pt x="1776836" y="2279421"/>
                </a:lnTo>
                <a:cubicBezTo>
                  <a:pt x="1485334" y="2570924"/>
                  <a:pt x="1012715" y="2570924"/>
                  <a:pt x="721212" y="2279421"/>
                </a:cubicBezTo>
                <a:lnTo>
                  <a:pt x="218628" y="1776836"/>
                </a:lnTo>
                <a:cubicBezTo>
                  <a:pt x="-72875" y="1485334"/>
                  <a:pt x="-72875" y="1012715"/>
                  <a:pt x="218628" y="721212"/>
                </a:cubicBezTo>
                <a:lnTo>
                  <a:pt x="721212" y="218627"/>
                </a:lnTo>
                <a:cubicBezTo>
                  <a:pt x="866963" y="72876"/>
                  <a:pt x="1057994" y="0"/>
                  <a:pt x="1249024" y="0"/>
                </a:cubicBezTo>
                <a:close/>
              </a:path>
            </a:pathLst>
          </a:cu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69060" y="809683"/>
            <a:ext cx="6180189" cy="3628642"/>
          </a:xfrm>
          <a:prstGeom prst="rect">
            <a:avLst/>
          </a:prstGeom>
          <a:effectLst>
            <a:outerShdw blurRad="520700" dist="38100" dir="5400000" algn="t" rotWithShape="0">
              <a:prstClr val="black">
                <a:alpha val="40000"/>
              </a:prstClr>
            </a:outerShdw>
          </a:effectLst>
        </p:spPr>
      </p:pic>
      <p:sp>
        <p:nvSpPr>
          <p:cNvPr id="6" name="Picture Placeholder 2"/>
          <p:cNvSpPr>
            <a:spLocks noGrp="1"/>
          </p:cNvSpPr>
          <p:nvPr>
            <p:ph type="pic" sz="quarter" idx="12" hasCustomPrompt="1"/>
          </p:nvPr>
        </p:nvSpPr>
        <p:spPr>
          <a:xfrm>
            <a:off x="3929994" y="1062153"/>
            <a:ext cx="4656794" cy="2911084"/>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8" name="Rectangle 7"/>
          <p:cNvSpPr/>
          <p:nvPr userDrawn="1"/>
        </p:nvSpPr>
        <p:spPr>
          <a:xfrm>
            <a:off x="6010740" y="4116052"/>
            <a:ext cx="495300" cy="100445"/>
          </a:xfrm>
          <a:prstGeom prst="rect">
            <a:avLst/>
          </a:prstGeom>
          <a:solidFill>
            <a:srgbClr val="1F1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87374" y="509179"/>
            <a:ext cx="2159678" cy="4219007"/>
          </a:xfrm>
          <a:prstGeom prst="rect">
            <a:avLst/>
          </a:prstGeom>
          <a:effectLst>
            <a:outerShdw blurRad="635000" dist="279400" dir="5400000" sx="103000" sy="103000" algn="t" rotWithShape="0">
              <a:prstClr val="black">
                <a:alpha val="30000"/>
              </a:prstClr>
            </a:outerShdw>
          </a:effectLst>
        </p:spPr>
      </p:pic>
      <p:sp>
        <p:nvSpPr>
          <p:cNvPr id="6" name="Picture Placeholder 2"/>
          <p:cNvSpPr>
            <a:spLocks noGrp="1"/>
          </p:cNvSpPr>
          <p:nvPr>
            <p:ph type="pic" sz="quarter" idx="12" hasCustomPrompt="1"/>
          </p:nvPr>
        </p:nvSpPr>
        <p:spPr>
          <a:xfrm>
            <a:off x="3546485" y="1158815"/>
            <a:ext cx="1635834" cy="2920401"/>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64378" y="631591"/>
            <a:ext cx="1909877" cy="3893717"/>
          </a:xfrm>
          <a:prstGeom prst="rect">
            <a:avLst/>
          </a:prstGeom>
          <a:effectLst>
            <a:outerShdw blurRad="482600" dist="152400" dir="5400000" sx="102000" sy="102000" algn="t" rotWithShape="0">
              <a:prstClr val="black">
                <a:alpha val="20000"/>
              </a:prstClr>
            </a:outerShdw>
          </a:effectLst>
        </p:spPr>
      </p:pic>
      <p:sp>
        <p:nvSpPr>
          <p:cNvPr id="10" name="Picture Placeholder 2"/>
          <p:cNvSpPr>
            <a:spLocks noGrp="1"/>
          </p:cNvSpPr>
          <p:nvPr>
            <p:ph type="pic" sz="quarter" idx="13" hasCustomPrompt="1"/>
          </p:nvPr>
        </p:nvSpPr>
        <p:spPr>
          <a:xfrm>
            <a:off x="3797253" y="1127266"/>
            <a:ext cx="1645610" cy="2921317"/>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1792" y="631591"/>
            <a:ext cx="1909877" cy="3893717"/>
          </a:xfrm>
          <a:prstGeom prst="rect">
            <a:avLst/>
          </a:prstGeom>
          <a:effectLst>
            <a:outerShdw blurRad="482600" dist="152400" dir="5400000" sx="102000" sy="102000" algn="t" rotWithShape="0">
              <a:prstClr val="black">
                <a:alpha val="20000"/>
              </a:prstClr>
            </a:outerShdw>
          </a:effectLst>
        </p:spPr>
      </p:pic>
      <p:sp>
        <p:nvSpPr>
          <p:cNvPr id="10" name="Picture Placeholder 2"/>
          <p:cNvSpPr>
            <a:spLocks noGrp="1"/>
          </p:cNvSpPr>
          <p:nvPr>
            <p:ph type="pic" sz="quarter" idx="13" hasCustomPrompt="1"/>
          </p:nvPr>
        </p:nvSpPr>
        <p:spPr>
          <a:xfrm>
            <a:off x="1814668" y="1127266"/>
            <a:ext cx="1645610" cy="2921317"/>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8963" y="-1280148"/>
            <a:ext cx="4845941" cy="8283659"/>
          </a:xfrm>
          <a:prstGeom prst="rect">
            <a:avLst/>
          </a:prstGeom>
          <a:effectLst>
            <a:outerShdw blurRad="1092200" dist="342900" dir="5400000" algn="t" rotWithShape="0">
              <a:prstClr val="black">
                <a:alpha val="28000"/>
              </a:prstClr>
            </a:outerShdw>
          </a:effec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32695" y="763859"/>
            <a:ext cx="1762953" cy="3594180"/>
          </a:xfrm>
          <a:prstGeom prst="rect">
            <a:avLst/>
          </a:prstGeom>
          <a:effectLst>
            <a:outerShdw blurRad="482600" dist="152400" dir="5400000" sx="102000" sy="102000" algn="t" rotWithShape="0">
              <a:prstClr val="black">
                <a:alpha val="20000"/>
              </a:prstClr>
            </a:outerShdw>
          </a:effectLst>
        </p:spPr>
      </p:pic>
      <p:sp>
        <p:nvSpPr>
          <p:cNvPr id="10" name="Picture Placeholder 2"/>
          <p:cNvSpPr>
            <a:spLocks noGrp="1"/>
          </p:cNvSpPr>
          <p:nvPr>
            <p:ph type="pic" sz="quarter" idx="13" hasCustomPrompt="1"/>
          </p:nvPr>
        </p:nvSpPr>
        <p:spPr>
          <a:xfrm>
            <a:off x="2059995" y="1226634"/>
            <a:ext cx="1513972" cy="2688134"/>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3433" y="206646"/>
            <a:ext cx="1762953" cy="3594180"/>
          </a:xfrm>
          <a:prstGeom prst="rect">
            <a:avLst/>
          </a:prstGeom>
          <a:effectLst>
            <a:outerShdw blurRad="482600" dist="152400" dir="5400000" sx="102000" sy="102000" algn="t" rotWithShape="0">
              <a:prstClr val="black">
                <a:alpha val="20000"/>
              </a:prstClr>
            </a:outerShdw>
          </a:effectLst>
        </p:spPr>
      </p:pic>
      <p:sp>
        <p:nvSpPr>
          <p:cNvPr id="10" name="Picture Placeholder 2"/>
          <p:cNvSpPr>
            <a:spLocks noGrp="1"/>
          </p:cNvSpPr>
          <p:nvPr>
            <p:ph type="pic" sz="quarter" idx="13" hasCustomPrompt="1"/>
          </p:nvPr>
        </p:nvSpPr>
        <p:spPr>
          <a:xfrm>
            <a:off x="690732" y="669421"/>
            <a:ext cx="1513972" cy="2688134"/>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27208" y="1391761"/>
            <a:ext cx="2047575" cy="4022023"/>
          </a:xfrm>
          <a:prstGeom prst="rect">
            <a:avLst/>
          </a:prstGeom>
          <a:effectLst>
            <a:outerShdw blurRad="254000" dist="88900" dir="5400000" algn="t" rotWithShape="0">
              <a:prstClr val="black">
                <a:alpha val="20000"/>
              </a:prstClr>
            </a:outerShdw>
          </a:effectLst>
        </p:spPr>
      </p:pic>
      <p:sp>
        <p:nvSpPr>
          <p:cNvPr id="9" name="Picture Placeholder 2"/>
          <p:cNvSpPr>
            <a:spLocks noGrp="1"/>
          </p:cNvSpPr>
          <p:nvPr>
            <p:ph type="pic" sz="quarter" idx="14" hasCustomPrompt="1"/>
          </p:nvPr>
        </p:nvSpPr>
        <p:spPr>
          <a:xfrm>
            <a:off x="2566704" y="1841476"/>
            <a:ext cx="1772053" cy="3120862"/>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6" name="Picture Placeholder 2"/>
          <p:cNvSpPr>
            <a:spLocks noGrp="1"/>
          </p:cNvSpPr>
          <p:nvPr>
            <p:ph type="pic" sz="quarter" idx="11" hasCustomPrompt="1"/>
          </p:nvPr>
        </p:nvSpPr>
        <p:spPr>
          <a:xfrm>
            <a:off x="3491623" y="1138428"/>
            <a:ext cx="2866644" cy="2866644"/>
          </a:xfrm>
          <a:prstGeom prst="donut">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concept image 3">
    <p:spTree>
      <p:nvGrpSpPr>
        <p:cNvPr id="1" name=""/>
        <p:cNvGrpSpPr/>
        <p:nvPr/>
      </p:nvGrpSpPr>
      <p:grpSpPr>
        <a:xfrm>
          <a:off x="0" y="0"/>
          <a:ext cx="0" cy="0"/>
          <a:chOff x="0" y="0"/>
          <a:chExt cx="0" cy="0"/>
        </a:xfrm>
      </p:grpSpPr>
      <p:sp>
        <p:nvSpPr>
          <p:cNvPr id="13" name="Picture Placeholder 2"/>
          <p:cNvSpPr>
            <a:spLocks noGrp="1"/>
          </p:cNvSpPr>
          <p:nvPr>
            <p:ph type="pic" sz="quarter" idx="12"/>
          </p:nvPr>
        </p:nvSpPr>
        <p:spPr>
          <a:xfrm>
            <a:off x="0" y="0"/>
            <a:ext cx="9144000"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10" name="Picture Placeholder 2"/>
          <p:cNvSpPr>
            <a:spLocks noGrp="1"/>
          </p:cNvSpPr>
          <p:nvPr>
            <p:ph type="pic" sz="quarter" idx="11"/>
          </p:nvPr>
        </p:nvSpPr>
        <p:spPr>
          <a:xfrm>
            <a:off x="-538083" y="2446867"/>
            <a:ext cx="6519961" cy="2480733"/>
          </a:xfrm>
          <a:custGeom>
            <a:avLst/>
            <a:gdLst/>
            <a:ahLst/>
            <a:cxnLst/>
            <a:rect l="l" t="t" r="r" b="b"/>
            <a:pathLst>
              <a:path w="5959095" h="2267333">
                <a:moveTo>
                  <a:pt x="3854053" y="956"/>
                </a:moveTo>
                <a:cubicBezTo>
                  <a:pt x="4216422" y="10827"/>
                  <a:pt x="4569709" y="96467"/>
                  <a:pt x="4903563" y="224341"/>
                </a:cubicBezTo>
                <a:cubicBezTo>
                  <a:pt x="5279041" y="368144"/>
                  <a:pt x="5635208" y="567214"/>
                  <a:pt x="5959095" y="818471"/>
                </a:cubicBezTo>
                <a:cubicBezTo>
                  <a:pt x="5516853" y="816239"/>
                  <a:pt x="5082060" y="932514"/>
                  <a:pt x="4699961" y="1155287"/>
                </a:cubicBezTo>
                <a:cubicBezTo>
                  <a:pt x="4405041" y="1327255"/>
                  <a:pt x="4149848" y="1558317"/>
                  <a:pt x="3863756" y="1744315"/>
                </a:cubicBezTo>
                <a:cubicBezTo>
                  <a:pt x="3314195" y="2101431"/>
                  <a:pt x="2668902" y="2282965"/>
                  <a:pt x="2013678" y="2266278"/>
                </a:cubicBezTo>
                <a:cubicBezTo>
                  <a:pt x="1275964" y="2247466"/>
                  <a:pt x="566114" y="1979629"/>
                  <a:pt x="0" y="1506238"/>
                </a:cubicBezTo>
                <a:cubicBezTo>
                  <a:pt x="322233" y="1488276"/>
                  <a:pt x="638120" y="1416746"/>
                  <a:pt x="935247" y="1295582"/>
                </a:cubicBezTo>
                <a:cubicBezTo>
                  <a:pt x="1226581" y="1176756"/>
                  <a:pt x="1496395" y="1011590"/>
                  <a:pt x="1756554" y="831757"/>
                </a:cubicBezTo>
                <a:cubicBezTo>
                  <a:pt x="1979192" y="677750"/>
                  <a:pt x="2194658" y="513009"/>
                  <a:pt x="2429435" y="378028"/>
                </a:cubicBezTo>
                <a:cubicBezTo>
                  <a:pt x="2817604" y="154937"/>
                  <a:pt x="3250742" y="16661"/>
                  <a:pt x="3698226" y="1462"/>
                </a:cubicBezTo>
                <a:cubicBezTo>
                  <a:pt x="3750333" y="-318"/>
                  <a:pt x="3802286" y="-454"/>
                  <a:pt x="3854053" y="956"/>
                </a:cubicBezTo>
                <a:close/>
              </a:path>
            </a:pathLst>
          </a:cu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9" name="Title 3"/>
          <p:cNvSpPr>
            <a:spLocks noGrp="1"/>
          </p:cNvSpPr>
          <p:nvPr>
            <p:ph type="title" hasCustomPrompt="1"/>
          </p:nvPr>
        </p:nvSpPr>
        <p:spPr>
          <a:xfrm>
            <a:off x="685801" y="777441"/>
            <a:ext cx="2717800" cy="1415430"/>
          </a:xfrm>
          <a:prstGeom prst="rect">
            <a:avLst/>
          </a:prstGeom>
        </p:spPr>
        <p:txBody>
          <a:bodyPr lIns="68580" tIns="34290" rIns="68580" bIns="34290">
            <a:noAutofit/>
          </a:bodyPr>
          <a:lstStyle>
            <a:lvl1pPr algn="l">
              <a:defRPr sz="3300" cap="all">
                <a:solidFill>
                  <a:schemeClr val="bg1">
                    <a:lumMod val="85000"/>
                  </a:schemeClr>
                </a:solidFill>
                <a:latin typeface="Lemon/Milk"/>
                <a:cs typeface="Lemon/Milk"/>
              </a:defRPr>
            </a:lvl1pPr>
          </a:lstStyle>
          <a:p>
            <a:r>
              <a:rPr lang="en-US" dirty="0"/>
              <a:t>title example here</a:t>
            </a:r>
          </a:p>
        </p:txBody>
      </p:sp>
      <p:sp>
        <p:nvSpPr>
          <p:cNvPr id="11" name="Text Placeholder 5"/>
          <p:cNvSpPr>
            <a:spLocks noGrp="1"/>
          </p:cNvSpPr>
          <p:nvPr>
            <p:ph type="body" sz="quarter" idx="10" hasCustomPrompt="1"/>
          </p:nvPr>
        </p:nvSpPr>
        <p:spPr>
          <a:xfrm>
            <a:off x="685800" y="2241728"/>
            <a:ext cx="2048933" cy="213595"/>
          </a:xfrm>
          <a:prstGeom prst="rect">
            <a:avLst/>
          </a:prstGeom>
        </p:spPr>
        <p:txBody>
          <a:bodyPr lIns="68580" tIns="34290" rIns="68580" bIns="34290">
            <a:noAutofit/>
          </a:bodyPr>
          <a:lstStyle>
            <a:lvl1pPr marL="0" indent="0" algn="l">
              <a:buNone/>
              <a:defRPr sz="1200" cap="all">
                <a:solidFill>
                  <a:schemeClr val="bg1">
                    <a:lumMod val="85000"/>
                  </a:schemeClr>
                </a:solidFill>
                <a:latin typeface="Lato Light"/>
                <a:cs typeface="Lato Light"/>
              </a:defRPr>
            </a:lvl1pPr>
          </a:lstStyle>
          <a:p>
            <a:pPr lvl="0"/>
            <a:r>
              <a:rPr lang="en-US" dirty="0" err="1"/>
              <a:t>Subitle</a:t>
            </a:r>
            <a:r>
              <a:rPr lang="en-US" dirty="0"/>
              <a:t> Example here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600"/>
                                        <p:tgtEl>
                                          <p:spTgt spid="9"/>
                                        </p:tgtEl>
                                      </p:cBhvr>
                                    </p:animEffect>
                                    <p:anim calcmode="lin" valueType="num">
                                      <p:cBhvr>
                                        <p:cTn id="8" dur="600" fill="hold"/>
                                        <p:tgtEl>
                                          <p:spTgt spid="9"/>
                                        </p:tgtEl>
                                        <p:attrNameLst>
                                          <p:attrName>ppt_x</p:attrName>
                                        </p:attrNameLst>
                                      </p:cBhvr>
                                      <p:tavLst>
                                        <p:tav tm="0">
                                          <p:val>
                                            <p:strVal val="#ppt_x"/>
                                          </p:val>
                                        </p:tav>
                                        <p:tav tm="100000">
                                          <p:val>
                                            <p:strVal val="#ppt_x"/>
                                          </p:val>
                                        </p:tav>
                                      </p:tavLst>
                                    </p:anim>
                                    <p:anim calcmode="lin" valueType="num">
                                      <p:cBhvr>
                                        <p:cTn id="9" dur="540" decel="100000" fill="hold"/>
                                        <p:tgtEl>
                                          <p:spTgt spid="9"/>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600"/>
                                        <p:tgtEl>
                                          <p:spTgt spid="11">
                                            <p:txEl>
                                              <p:pRg st="0" end="0"/>
                                            </p:txEl>
                                          </p:spTgt>
                                        </p:tgtEl>
                                      </p:cBhvr>
                                    </p:animEffect>
                                    <p:anim calcmode="lin" valueType="num">
                                      <p:cBhvr>
                                        <p:cTn id="14" dur="6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11">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11">
                                            <p:txEl>
                                              <p:pRg st="0" end="0"/>
                                            </p:txEl>
                                          </p:spTgt>
                                        </p:tgtEl>
                                        <p:attrNameLst>
                                          <p:attrName>ppt_y</p:attrName>
                                        </p:attrNameLst>
                                      </p:cBhvr>
                                      <p:tavLst>
                                        <p:tav tm="0">
                                          <p:val>
                                            <p:strVal val="#ppt_y-.03"/>
                                          </p:val>
                                        </p:tav>
                                        <p:tav tm="100000">
                                          <p:val>
                                            <p:strVal val="#ppt_y"/>
                                          </p:val>
                                        </p:tav>
                                      </p:tavLst>
                                    </p:anim>
                                  </p:childTnLst>
                                </p:cTn>
                              </p:par>
                              <p:par>
                                <p:cTn id="17" presetID="10" presetClass="entr" presetSubtype="0" fill="hold" grpId="0" nodeType="withEffect" nodePh="1">
                                  <p:stCondLst>
                                    <p:cond delay="500"/>
                                  </p:stCondLst>
                                  <p:endCondLst>
                                    <p:cond evt="begin" delay="0">
                                      <p:tn val="17"/>
                                    </p:cond>
                                  </p:end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11" grpId="0" build="p">
        <p:tmplLst>
          <p:tmpl lvl="1">
            <p:tnLst>
              <p:par>
                <p:cTn presetID="37"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600"/>
                        <p:tgtEl>
                          <p:spTgt spid="11"/>
                        </p:tgtEl>
                      </p:cBhvr>
                    </p:animEffect>
                    <p:anim calcmode="lin" valueType="num">
                      <p:cBhvr>
                        <p:cTn dur="600" fill="hold"/>
                        <p:tgtEl>
                          <p:spTgt spid="11"/>
                        </p:tgtEl>
                        <p:attrNameLst>
                          <p:attrName>ppt_x</p:attrName>
                        </p:attrNameLst>
                      </p:cBhvr>
                      <p:tavLst>
                        <p:tav tm="0">
                          <p:val>
                            <p:strVal val="#ppt_x"/>
                          </p:val>
                        </p:tav>
                        <p:tav tm="100000">
                          <p:val>
                            <p:strVal val="#ppt_x"/>
                          </p:val>
                        </p:tav>
                      </p:tavLst>
                    </p:anim>
                    <p:anim calcmode="lin" valueType="num">
                      <p:cBhvr>
                        <p:cTn dur="540" decel="100000" fill="hold"/>
                        <p:tgtEl>
                          <p:spTgt spid="11"/>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1"/>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Picture Placeholder 15"/>
          <p:cNvSpPr>
            <a:spLocks noGrp="1"/>
          </p:cNvSpPr>
          <p:nvPr>
            <p:ph type="pic" sz="quarter" idx="10" hasCustomPrompt="1"/>
          </p:nvPr>
        </p:nvSpPr>
        <p:spPr>
          <a:xfrm>
            <a:off x="734570" y="0"/>
            <a:ext cx="5020811" cy="5143500"/>
          </a:xfrm>
          <a:custGeom>
            <a:avLst/>
            <a:gdLst>
              <a:gd name="connsiteX0" fmla="*/ 4503486 w 6694415"/>
              <a:gd name="connsiteY0" fmla="*/ 2951742 h 6858000"/>
              <a:gd name="connsiteX1" fmla="*/ 5459785 w 6694415"/>
              <a:gd name="connsiteY1" fmla="*/ 3347853 h 6858000"/>
              <a:gd name="connsiteX2" fmla="*/ 5459785 w 6694415"/>
              <a:gd name="connsiteY2" fmla="*/ 5260450 h 6858000"/>
              <a:gd name="connsiteX3" fmla="*/ 3862235 w 6694415"/>
              <a:gd name="connsiteY3" fmla="*/ 6858000 h 6858000"/>
              <a:gd name="connsiteX4" fmla="*/ 37042 w 6694415"/>
              <a:gd name="connsiteY4" fmla="*/ 6858000 h 6858000"/>
              <a:gd name="connsiteX5" fmla="*/ 3547188 w 6694415"/>
              <a:gd name="connsiteY5" fmla="*/ 3347853 h 6858000"/>
              <a:gd name="connsiteX6" fmla="*/ 4503486 w 6694415"/>
              <a:gd name="connsiteY6" fmla="*/ 2951742 h 6858000"/>
              <a:gd name="connsiteX7" fmla="*/ 2871192 w 6694415"/>
              <a:gd name="connsiteY7" fmla="*/ 0 h 6858000"/>
              <a:gd name="connsiteX8" fmla="*/ 6694415 w 6694415"/>
              <a:gd name="connsiteY8" fmla="*/ 0 h 6858000"/>
              <a:gd name="connsiteX9" fmla="*/ 6675887 w 6694415"/>
              <a:gd name="connsiteY9" fmla="*/ 20498 h 6858000"/>
              <a:gd name="connsiteX10" fmla="*/ 2308708 w 6694415"/>
              <a:gd name="connsiteY10" fmla="*/ 4387676 h 6858000"/>
              <a:gd name="connsiteX11" fmla="*/ 396110 w 6694415"/>
              <a:gd name="connsiteY11" fmla="*/ 4387676 h 6858000"/>
              <a:gd name="connsiteX12" fmla="*/ 396112 w 6694415"/>
              <a:gd name="connsiteY12" fmla="*/ 4387677 h 6858000"/>
              <a:gd name="connsiteX13" fmla="*/ 396112 w 6694415"/>
              <a:gd name="connsiteY13" fmla="*/ 24750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94415" h="6858000">
                <a:moveTo>
                  <a:pt x="4503486" y="2951742"/>
                </a:moveTo>
                <a:cubicBezTo>
                  <a:pt x="4849599" y="2951742"/>
                  <a:pt x="5195711" y="3083779"/>
                  <a:pt x="5459785" y="3347853"/>
                </a:cubicBezTo>
                <a:cubicBezTo>
                  <a:pt x="5987933" y="3876002"/>
                  <a:pt x="5987933" y="4732301"/>
                  <a:pt x="5459785" y="5260450"/>
                </a:cubicBezTo>
                <a:lnTo>
                  <a:pt x="3862235" y="6858000"/>
                </a:lnTo>
                <a:lnTo>
                  <a:pt x="37042" y="6858000"/>
                </a:lnTo>
                <a:lnTo>
                  <a:pt x="3547188" y="3347853"/>
                </a:lnTo>
                <a:cubicBezTo>
                  <a:pt x="3811262" y="3083779"/>
                  <a:pt x="4157375" y="2951742"/>
                  <a:pt x="4503486" y="2951742"/>
                </a:cubicBezTo>
                <a:close/>
                <a:moveTo>
                  <a:pt x="2871192" y="0"/>
                </a:moveTo>
                <a:lnTo>
                  <a:pt x="6694415" y="0"/>
                </a:lnTo>
                <a:lnTo>
                  <a:pt x="6675887" y="20498"/>
                </a:lnTo>
                <a:lnTo>
                  <a:pt x="2308708" y="4387676"/>
                </a:lnTo>
                <a:cubicBezTo>
                  <a:pt x="1780559" y="4915824"/>
                  <a:pt x="924258" y="4915825"/>
                  <a:pt x="396110" y="4387676"/>
                </a:cubicBezTo>
                <a:cubicBezTo>
                  <a:pt x="396111" y="4387676"/>
                  <a:pt x="396111" y="4387677"/>
                  <a:pt x="396112" y="4387677"/>
                </a:cubicBezTo>
                <a:cubicBezTo>
                  <a:pt x="-132037" y="3859529"/>
                  <a:pt x="-132037" y="3003229"/>
                  <a:pt x="396112" y="2475080"/>
                </a:cubicBezTo>
                <a:close/>
              </a:path>
            </a:pathLst>
          </a:custGeom>
          <a:pattFill prst="pct5">
            <a:fgClr>
              <a:schemeClr val="tx1"/>
            </a:fgClr>
            <a:bgClr>
              <a:schemeClr val="bg1">
                <a:lumMod val="85000"/>
              </a:schemeClr>
            </a:bgClr>
          </a:pattFill>
          <a:effectLst>
            <a:outerShdw blurRad="419100" dist="342900" dir="5400000" sx="89000" sy="89000" algn="t" rotWithShape="0">
              <a:prstClr val="black">
                <a:alpha val="16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Picture Placeholder 7"/>
          <p:cNvSpPr>
            <a:spLocks noGrp="1"/>
          </p:cNvSpPr>
          <p:nvPr>
            <p:ph type="pic" sz="quarter" idx="12" hasCustomPrompt="1"/>
          </p:nvPr>
        </p:nvSpPr>
        <p:spPr>
          <a:xfrm>
            <a:off x="4463935" y="775524"/>
            <a:ext cx="3258284" cy="3590179"/>
          </a:xfrm>
          <a:custGeom>
            <a:avLst/>
            <a:gdLst>
              <a:gd name="connsiteX0" fmla="*/ 36326 w 7804115"/>
              <a:gd name="connsiteY0" fmla="*/ 864574 h 4786905"/>
              <a:gd name="connsiteX1" fmla="*/ 2552826 w 7804115"/>
              <a:gd name="connsiteY1" fmla="*/ 864574 h 4786905"/>
              <a:gd name="connsiteX2" fmla="*/ 2589152 w 7804115"/>
              <a:gd name="connsiteY2" fmla="*/ 900900 h 4786905"/>
              <a:gd name="connsiteX3" fmla="*/ 2589152 w 7804115"/>
              <a:gd name="connsiteY3" fmla="*/ 3922330 h 4786905"/>
              <a:gd name="connsiteX4" fmla="*/ 0 w 7804115"/>
              <a:gd name="connsiteY4" fmla="*/ 3922330 h 4786905"/>
              <a:gd name="connsiteX5" fmla="*/ 0 w 7804115"/>
              <a:gd name="connsiteY5" fmla="*/ 900900 h 4786905"/>
              <a:gd name="connsiteX6" fmla="*/ 36326 w 7804115"/>
              <a:gd name="connsiteY6" fmla="*/ 864574 h 4786905"/>
              <a:gd name="connsiteX7" fmla="*/ 3459736 w 7804115"/>
              <a:gd name="connsiteY7" fmla="*/ 0 h 4786905"/>
              <a:gd name="connsiteX8" fmla="*/ 7786607 w 7804115"/>
              <a:gd name="connsiteY8" fmla="*/ 0 h 4786905"/>
              <a:gd name="connsiteX9" fmla="*/ 7804115 w 7804115"/>
              <a:gd name="connsiteY9" fmla="*/ 17508 h 4786905"/>
              <a:gd name="connsiteX10" fmla="*/ 7804115 w 7804115"/>
              <a:gd name="connsiteY10" fmla="*/ 4769397 h 4786905"/>
              <a:gd name="connsiteX11" fmla="*/ 7786607 w 7804115"/>
              <a:gd name="connsiteY11" fmla="*/ 4786905 h 4786905"/>
              <a:gd name="connsiteX12" fmla="*/ 3459736 w 7804115"/>
              <a:gd name="connsiteY12" fmla="*/ 4786905 h 4786905"/>
              <a:gd name="connsiteX0-1" fmla="*/ 36326 w 7804115"/>
              <a:gd name="connsiteY0-2" fmla="*/ 864574 h 4786905"/>
              <a:gd name="connsiteX1-3" fmla="*/ 2552826 w 7804115"/>
              <a:gd name="connsiteY1-4" fmla="*/ 864574 h 4786905"/>
              <a:gd name="connsiteX2-5" fmla="*/ 2589152 w 7804115"/>
              <a:gd name="connsiteY2-6" fmla="*/ 3922330 h 4786905"/>
              <a:gd name="connsiteX3-7" fmla="*/ 0 w 7804115"/>
              <a:gd name="connsiteY3-8" fmla="*/ 3922330 h 4786905"/>
              <a:gd name="connsiteX4-9" fmla="*/ 0 w 7804115"/>
              <a:gd name="connsiteY4-10" fmla="*/ 900900 h 4786905"/>
              <a:gd name="connsiteX5-11" fmla="*/ 36326 w 7804115"/>
              <a:gd name="connsiteY5-12" fmla="*/ 864574 h 4786905"/>
              <a:gd name="connsiteX6-13" fmla="*/ 3459736 w 7804115"/>
              <a:gd name="connsiteY6-14" fmla="*/ 0 h 4786905"/>
              <a:gd name="connsiteX7-15" fmla="*/ 7786607 w 7804115"/>
              <a:gd name="connsiteY7-16" fmla="*/ 0 h 4786905"/>
              <a:gd name="connsiteX8-17" fmla="*/ 7804115 w 7804115"/>
              <a:gd name="connsiteY8-18" fmla="*/ 17508 h 4786905"/>
              <a:gd name="connsiteX9-19" fmla="*/ 7804115 w 7804115"/>
              <a:gd name="connsiteY9-20" fmla="*/ 4769397 h 4786905"/>
              <a:gd name="connsiteX10-21" fmla="*/ 7786607 w 7804115"/>
              <a:gd name="connsiteY10-22" fmla="*/ 4786905 h 4786905"/>
              <a:gd name="connsiteX11-23" fmla="*/ 3459736 w 7804115"/>
              <a:gd name="connsiteY11-24" fmla="*/ 4786905 h 4786905"/>
              <a:gd name="connsiteX12-25" fmla="*/ 3459736 w 7804115"/>
              <a:gd name="connsiteY12-26" fmla="*/ 0 h 4786905"/>
              <a:gd name="connsiteX0-27" fmla="*/ 36326 w 7804115"/>
              <a:gd name="connsiteY0-28" fmla="*/ 864574 h 4786905"/>
              <a:gd name="connsiteX1-29" fmla="*/ 2589152 w 7804115"/>
              <a:gd name="connsiteY1-30" fmla="*/ 3922330 h 4786905"/>
              <a:gd name="connsiteX2-31" fmla="*/ 0 w 7804115"/>
              <a:gd name="connsiteY2-32" fmla="*/ 3922330 h 4786905"/>
              <a:gd name="connsiteX3-33" fmla="*/ 0 w 7804115"/>
              <a:gd name="connsiteY3-34" fmla="*/ 900900 h 4786905"/>
              <a:gd name="connsiteX4-35" fmla="*/ 36326 w 7804115"/>
              <a:gd name="connsiteY4-36" fmla="*/ 864574 h 4786905"/>
              <a:gd name="connsiteX5-37" fmla="*/ 3459736 w 7804115"/>
              <a:gd name="connsiteY5-38" fmla="*/ 0 h 4786905"/>
              <a:gd name="connsiteX6-39" fmla="*/ 7786607 w 7804115"/>
              <a:gd name="connsiteY6-40" fmla="*/ 0 h 4786905"/>
              <a:gd name="connsiteX7-41" fmla="*/ 7804115 w 7804115"/>
              <a:gd name="connsiteY7-42" fmla="*/ 17508 h 4786905"/>
              <a:gd name="connsiteX8-43" fmla="*/ 7804115 w 7804115"/>
              <a:gd name="connsiteY8-44" fmla="*/ 4769397 h 4786905"/>
              <a:gd name="connsiteX9-45" fmla="*/ 7786607 w 7804115"/>
              <a:gd name="connsiteY9-46" fmla="*/ 4786905 h 4786905"/>
              <a:gd name="connsiteX10-47" fmla="*/ 3459736 w 7804115"/>
              <a:gd name="connsiteY10-48" fmla="*/ 4786905 h 4786905"/>
              <a:gd name="connsiteX11-49" fmla="*/ 3459736 w 7804115"/>
              <a:gd name="connsiteY11-50" fmla="*/ 0 h 4786905"/>
              <a:gd name="connsiteX0-51" fmla="*/ 36326 w 7804115"/>
              <a:gd name="connsiteY0-52" fmla="*/ 864574 h 4786905"/>
              <a:gd name="connsiteX1-53" fmla="*/ 0 w 7804115"/>
              <a:gd name="connsiteY1-54" fmla="*/ 3922330 h 4786905"/>
              <a:gd name="connsiteX2-55" fmla="*/ 0 w 7804115"/>
              <a:gd name="connsiteY2-56" fmla="*/ 900900 h 4786905"/>
              <a:gd name="connsiteX3-57" fmla="*/ 36326 w 7804115"/>
              <a:gd name="connsiteY3-58" fmla="*/ 864574 h 4786905"/>
              <a:gd name="connsiteX4-59" fmla="*/ 3459736 w 7804115"/>
              <a:gd name="connsiteY4-60" fmla="*/ 0 h 4786905"/>
              <a:gd name="connsiteX5-61" fmla="*/ 7786607 w 7804115"/>
              <a:gd name="connsiteY5-62" fmla="*/ 0 h 4786905"/>
              <a:gd name="connsiteX6-63" fmla="*/ 7804115 w 7804115"/>
              <a:gd name="connsiteY6-64" fmla="*/ 17508 h 4786905"/>
              <a:gd name="connsiteX7-65" fmla="*/ 7804115 w 7804115"/>
              <a:gd name="connsiteY7-66" fmla="*/ 4769397 h 4786905"/>
              <a:gd name="connsiteX8-67" fmla="*/ 7786607 w 7804115"/>
              <a:gd name="connsiteY8-68" fmla="*/ 4786905 h 4786905"/>
              <a:gd name="connsiteX9-69" fmla="*/ 3459736 w 7804115"/>
              <a:gd name="connsiteY9-70" fmla="*/ 4786905 h 4786905"/>
              <a:gd name="connsiteX10-71" fmla="*/ 3459736 w 7804115"/>
              <a:gd name="connsiteY10-72" fmla="*/ 0 h 4786905"/>
              <a:gd name="connsiteX0-73" fmla="*/ 36326 w 7804115"/>
              <a:gd name="connsiteY0-74" fmla="*/ 864574 h 4786905"/>
              <a:gd name="connsiteX1-75" fmla="*/ 0 w 7804115"/>
              <a:gd name="connsiteY1-76" fmla="*/ 900900 h 4786905"/>
              <a:gd name="connsiteX2-77" fmla="*/ 36326 w 7804115"/>
              <a:gd name="connsiteY2-78" fmla="*/ 864574 h 4786905"/>
              <a:gd name="connsiteX3-79" fmla="*/ 3459736 w 7804115"/>
              <a:gd name="connsiteY3-80" fmla="*/ 0 h 4786905"/>
              <a:gd name="connsiteX4-81" fmla="*/ 7786607 w 7804115"/>
              <a:gd name="connsiteY4-82" fmla="*/ 0 h 4786905"/>
              <a:gd name="connsiteX5-83" fmla="*/ 7804115 w 7804115"/>
              <a:gd name="connsiteY5-84" fmla="*/ 17508 h 4786905"/>
              <a:gd name="connsiteX6-85" fmla="*/ 7804115 w 7804115"/>
              <a:gd name="connsiteY6-86" fmla="*/ 4769397 h 4786905"/>
              <a:gd name="connsiteX7-87" fmla="*/ 7786607 w 7804115"/>
              <a:gd name="connsiteY7-88" fmla="*/ 4786905 h 4786905"/>
              <a:gd name="connsiteX8-89" fmla="*/ 3459736 w 7804115"/>
              <a:gd name="connsiteY8-90" fmla="*/ 4786905 h 4786905"/>
              <a:gd name="connsiteX9-91" fmla="*/ 3459736 w 7804115"/>
              <a:gd name="connsiteY9-92" fmla="*/ 0 h 4786905"/>
              <a:gd name="connsiteX0-93" fmla="*/ 0 w 4344379"/>
              <a:gd name="connsiteY0-94" fmla="*/ 0 h 4786905"/>
              <a:gd name="connsiteX1-95" fmla="*/ 4326871 w 4344379"/>
              <a:gd name="connsiteY1-96" fmla="*/ 0 h 4786905"/>
              <a:gd name="connsiteX2-97" fmla="*/ 4344379 w 4344379"/>
              <a:gd name="connsiteY2-98" fmla="*/ 17508 h 4786905"/>
              <a:gd name="connsiteX3-99" fmla="*/ 4344379 w 4344379"/>
              <a:gd name="connsiteY3-100" fmla="*/ 4769397 h 4786905"/>
              <a:gd name="connsiteX4-101" fmla="*/ 4326871 w 4344379"/>
              <a:gd name="connsiteY4-102" fmla="*/ 4786905 h 4786905"/>
              <a:gd name="connsiteX5-103" fmla="*/ 0 w 4344379"/>
              <a:gd name="connsiteY5-104" fmla="*/ 4786905 h 4786905"/>
              <a:gd name="connsiteX6-105" fmla="*/ 0 w 4344379"/>
              <a:gd name="connsiteY6-106" fmla="*/ 0 h 47869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344379" h="4786905">
                <a:moveTo>
                  <a:pt x="0" y="0"/>
                </a:moveTo>
                <a:lnTo>
                  <a:pt x="4326871" y="0"/>
                </a:lnTo>
                <a:cubicBezTo>
                  <a:pt x="4336540" y="0"/>
                  <a:pt x="4344379" y="7839"/>
                  <a:pt x="4344379" y="17508"/>
                </a:cubicBezTo>
                <a:lnTo>
                  <a:pt x="4344379" y="4769397"/>
                </a:lnTo>
                <a:cubicBezTo>
                  <a:pt x="4344379" y="4779066"/>
                  <a:pt x="4336540" y="4786905"/>
                  <a:pt x="4326871" y="4786905"/>
                </a:cubicBezTo>
                <a:lnTo>
                  <a:pt x="0" y="4786905"/>
                </a:lnTo>
                <a:lnTo>
                  <a:pt x="0" y="0"/>
                </a:ln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Picture Placeholder 10"/>
          <p:cNvSpPr>
            <a:spLocks noGrp="1"/>
          </p:cNvSpPr>
          <p:nvPr>
            <p:ph type="pic" sz="quarter" idx="13" hasCustomPrompt="1"/>
          </p:nvPr>
        </p:nvSpPr>
        <p:spPr>
          <a:xfrm>
            <a:off x="4613963" y="2564109"/>
            <a:ext cx="3777330" cy="1929833"/>
          </a:xfrm>
          <a:custGeom>
            <a:avLst/>
            <a:gdLst>
              <a:gd name="connsiteX0" fmla="*/ 0 w 5036440"/>
              <a:gd name="connsiteY0" fmla="*/ 0 h 2573111"/>
              <a:gd name="connsiteX1" fmla="*/ 5036440 w 5036440"/>
              <a:gd name="connsiteY1" fmla="*/ 0 h 2573111"/>
              <a:gd name="connsiteX2" fmla="*/ 5036440 w 5036440"/>
              <a:gd name="connsiteY2" fmla="*/ 2539969 h 2573111"/>
              <a:gd name="connsiteX3" fmla="*/ 5003298 w 5036440"/>
              <a:gd name="connsiteY3" fmla="*/ 2573111 h 2573111"/>
              <a:gd name="connsiteX4" fmla="*/ 0 w 5036440"/>
              <a:gd name="connsiteY4" fmla="*/ 2573111 h 2573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6440" h="2573111">
                <a:moveTo>
                  <a:pt x="0" y="0"/>
                </a:moveTo>
                <a:lnTo>
                  <a:pt x="5036440" y="0"/>
                </a:lnTo>
                <a:lnTo>
                  <a:pt x="5036440" y="2539969"/>
                </a:lnTo>
                <a:cubicBezTo>
                  <a:pt x="5036440" y="2558273"/>
                  <a:pt x="5021602" y="2573111"/>
                  <a:pt x="5003298" y="2573111"/>
                </a:cubicBezTo>
                <a:lnTo>
                  <a:pt x="0" y="2573111"/>
                </a:ln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9" name="Picture Placeholder 8"/>
          <p:cNvSpPr>
            <a:spLocks noGrp="1"/>
          </p:cNvSpPr>
          <p:nvPr>
            <p:ph type="pic" sz="quarter" idx="12" hasCustomPrompt="1"/>
          </p:nvPr>
        </p:nvSpPr>
        <p:spPr>
          <a:xfrm>
            <a:off x="836632" y="614742"/>
            <a:ext cx="3777330" cy="1949364"/>
          </a:xfrm>
          <a:custGeom>
            <a:avLst/>
            <a:gdLst>
              <a:gd name="connsiteX0" fmla="*/ 33477 w 5036440"/>
              <a:gd name="connsiteY0" fmla="*/ 0 h 2599152"/>
              <a:gd name="connsiteX1" fmla="*/ 5036440 w 5036440"/>
              <a:gd name="connsiteY1" fmla="*/ 0 h 2599152"/>
              <a:gd name="connsiteX2" fmla="*/ 5036440 w 5036440"/>
              <a:gd name="connsiteY2" fmla="*/ 2599152 h 2599152"/>
              <a:gd name="connsiteX3" fmla="*/ 0 w 5036440"/>
              <a:gd name="connsiteY3" fmla="*/ 2599152 h 2599152"/>
              <a:gd name="connsiteX4" fmla="*/ 0 w 5036440"/>
              <a:gd name="connsiteY4" fmla="*/ 33477 h 2599152"/>
              <a:gd name="connsiteX5" fmla="*/ 33477 w 5036440"/>
              <a:gd name="connsiteY5" fmla="*/ 0 h 259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6440" h="2599152">
                <a:moveTo>
                  <a:pt x="33477" y="0"/>
                </a:moveTo>
                <a:lnTo>
                  <a:pt x="5036440" y="0"/>
                </a:lnTo>
                <a:lnTo>
                  <a:pt x="5036440" y="2599152"/>
                </a:lnTo>
                <a:lnTo>
                  <a:pt x="0" y="2599152"/>
                </a:lnTo>
                <a:lnTo>
                  <a:pt x="0" y="33477"/>
                </a:lnTo>
                <a:cubicBezTo>
                  <a:pt x="0" y="14988"/>
                  <a:pt x="14988" y="0"/>
                  <a:pt x="33477" y="0"/>
                </a:cubicBezTo>
                <a:close/>
              </a:path>
            </a:pathLst>
          </a:custGeom>
          <a:pattFill prst="pct5">
            <a:fgClr>
              <a:schemeClr val="tx1"/>
            </a:fgClr>
            <a:bgClr>
              <a:schemeClr val="bg1">
                <a:lumMod val="85000"/>
              </a:schemeClr>
            </a:bgClr>
          </a:pattFill>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67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Picture Placeholder 2"/>
          <p:cNvSpPr>
            <a:spLocks noGrp="1"/>
          </p:cNvSpPr>
          <p:nvPr>
            <p:ph type="pic" sz="quarter" idx="11" hasCustomPrompt="1"/>
          </p:nvPr>
        </p:nvSpPr>
        <p:spPr>
          <a:xfrm>
            <a:off x="502414" y="436292"/>
            <a:ext cx="1371600" cy="1371600"/>
          </a:xfrm>
          <a:prstGeom prst="roundRect">
            <a:avLst>
              <a:gd name="adj" fmla="val 2576"/>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1" name="Picture Placeholder 2"/>
          <p:cNvSpPr>
            <a:spLocks noGrp="1"/>
          </p:cNvSpPr>
          <p:nvPr>
            <p:ph type="pic" sz="quarter" idx="12" hasCustomPrompt="1"/>
          </p:nvPr>
        </p:nvSpPr>
        <p:spPr>
          <a:xfrm>
            <a:off x="1937408" y="436292"/>
            <a:ext cx="1371600" cy="1371600"/>
          </a:xfrm>
          <a:prstGeom prst="roundRect">
            <a:avLst>
              <a:gd name="adj" fmla="val 2576"/>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6" name="Picture Placeholder 15"/>
          <p:cNvSpPr>
            <a:spLocks noGrp="1"/>
          </p:cNvSpPr>
          <p:nvPr>
            <p:ph type="pic" sz="quarter" idx="13" hasCustomPrompt="1"/>
          </p:nvPr>
        </p:nvSpPr>
        <p:spPr>
          <a:xfrm>
            <a:off x="502414" y="1879930"/>
            <a:ext cx="4241588" cy="2815238"/>
          </a:xfrm>
          <a:custGeom>
            <a:avLst/>
            <a:gdLst>
              <a:gd name="connsiteX0" fmla="*/ 3873761 w 5655451"/>
              <a:gd name="connsiteY0" fmla="*/ 0 h 3753651"/>
              <a:gd name="connsiteX1" fmla="*/ 5608341 w 5655451"/>
              <a:gd name="connsiteY1" fmla="*/ 0 h 3753651"/>
              <a:gd name="connsiteX2" fmla="*/ 5655451 w 5655451"/>
              <a:gd name="connsiteY2" fmla="*/ 47110 h 3753651"/>
              <a:gd name="connsiteX3" fmla="*/ 5655451 w 5655451"/>
              <a:gd name="connsiteY3" fmla="*/ 3706541 h 3753651"/>
              <a:gd name="connsiteX4" fmla="*/ 5608341 w 5655451"/>
              <a:gd name="connsiteY4" fmla="*/ 3753651 h 3753651"/>
              <a:gd name="connsiteX5" fmla="*/ 3873761 w 5655451"/>
              <a:gd name="connsiteY5" fmla="*/ 3753651 h 3753651"/>
              <a:gd name="connsiteX6" fmla="*/ 3826651 w 5655451"/>
              <a:gd name="connsiteY6" fmla="*/ 3706541 h 3753651"/>
              <a:gd name="connsiteX7" fmla="*/ 3826651 w 5655451"/>
              <a:gd name="connsiteY7" fmla="*/ 47110 h 3753651"/>
              <a:gd name="connsiteX8" fmla="*/ 3873761 w 5655451"/>
              <a:gd name="connsiteY8" fmla="*/ 0 h 3753651"/>
              <a:gd name="connsiteX9" fmla="*/ 47110 w 5655451"/>
              <a:gd name="connsiteY9" fmla="*/ 0 h 3753651"/>
              <a:gd name="connsiteX10" fmla="*/ 3695016 w 5655451"/>
              <a:gd name="connsiteY10" fmla="*/ 0 h 3753651"/>
              <a:gd name="connsiteX11" fmla="*/ 3742126 w 5655451"/>
              <a:gd name="connsiteY11" fmla="*/ 47110 h 3753651"/>
              <a:gd name="connsiteX12" fmla="*/ 3742126 w 5655451"/>
              <a:gd name="connsiteY12" fmla="*/ 1781690 h 3753651"/>
              <a:gd name="connsiteX13" fmla="*/ 3695016 w 5655451"/>
              <a:gd name="connsiteY13" fmla="*/ 1828800 h 3753651"/>
              <a:gd name="connsiteX14" fmla="*/ 47110 w 5655451"/>
              <a:gd name="connsiteY14" fmla="*/ 1828800 h 3753651"/>
              <a:gd name="connsiteX15" fmla="*/ 0 w 5655451"/>
              <a:gd name="connsiteY15" fmla="*/ 1781690 h 3753651"/>
              <a:gd name="connsiteX16" fmla="*/ 0 w 5655451"/>
              <a:gd name="connsiteY16" fmla="*/ 47110 h 3753651"/>
              <a:gd name="connsiteX17" fmla="*/ 47110 w 5655451"/>
              <a:gd name="connsiteY17" fmla="*/ 0 h 37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55451" h="3753651">
                <a:moveTo>
                  <a:pt x="3873761" y="0"/>
                </a:moveTo>
                <a:lnTo>
                  <a:pt x="5608341" y="0"/>
                </a:lnTo>
                <a:cubicBezTo>
                  <a:pt x="5634359" y="0"/>
                  <a:pt x="5655451" y="21092"/>
                  <a:pt x="5655451" y="47110"/>
                </a:cubicBezTo>
                <a:lnTo>
                  <a:pt x="5655451" y="3706541"/>
                </a:lnTo>
                <a:cubicBezTo>
                  <a:pt x="5655451" y="3732559"/>
                  <a:pt x="5634359" y="3753651"/>
                  <a:pt x="5608341" y="3753651"/>
                </a:cubicBezTo>
                <a:lnTo>
                  <a:pt x="3873761" y="3753651"/>
                </a:lnTo>
                <a:cubicBezTo>
                  <a:pt x="3847743" y="3753651"/>
                  <a:pt x="3826651" y="3732559"/>
                  <a:pt x="3826651" y="3706541"/>
                </a:cubicBezTo>
                <a:lnTo>
                  <a:pt x="3826651" y="47110"/>
                </a:lnTo>
                <a:cubicBezTo>
                  <a:pt x="3826651" y="21092"/>
                  <a:pt x="3847743" y="0"/>
                  <a:pt x="3873761" y="0"/>
                </a:cubicBezTo>
                <a:close/>
                <a:moveTo>
                  <a:pt x="47110" y="0"/>
                </a:moveTo>
                <a:lnTo>
                  <a:pt x="3695016" y="0"/>
                </a:lnTo>
                <a:cubicBezTo>
                  <a:pt x="3721034" y="0"/>
                  <a:pt x="3742126" y="21092"/>
                  <a:pt x="3742126" y="47110"/>
                </a:cubicBezTo>
                <a:lnTo>
                  <a:pt x="3742126" y="1781690"/>
                </a:lnTo>
                <a:cubicBezTo>
                  <a:pt x="3742126" y="1807708"/>
                  <a:pt x="3721034" y="1828800"/>
                  <a:pt x="3695016" y="1828800"/>
                </a:cubicBezTo>
                <a:lnTo>
                  <a:pt x="47110" y="1828800"/>
                </a:lnTo>
                <a:cubicBezTo>
                  <a:pt x="21092" y="1828800"/>
                  <a:pt x="0" y="1807708"/>
                  <a:pt x="0" y="1781690"/>
                </a:cubicBezTo>
                <a:lnTo>
                  <a:pt x="0" y="47110"/>
                </a:lnTo>
                <a:cubicBezTo>
                  <a:pt x="0" y="21092"/>
                  <a:pt x="21092" y="0"/>
                  <a:pt x="47110" y="0"/>
                </a:cubicBezTo>
                <a:close/>
              </a:path>
            </a:pathLst>
          </a:cu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3" name="Picture Placeholder 2"/>
          <p:cNvSpPr>
            <a:spLocks noGrp="1"/>
          </p:cNvSpPr>
          <p:nvPr>
            <p:ph type="pic" sz="quarter" idx="14" hasCustomPrompt="1"/>
          </p:nvPr>
        </p:nvSpPr>
        <p:spPr>
          <a:xfrm>
            <a:off x="502414" y="3323567"/>
            <a:ext cx="1371600" cy="1371600"/>
          </a:xfrm>
          <a:prstGeom prst="roundRect">
            <a:avLst>
              <a:gd name="adj" fmla="val 2576"/>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4" name="Picture Placeholder 2"/>
          <p:cNvSpPr>
            <a:spLocks noGrp="1"/>
          </p:cNvSpPr>
          <p:nvPr>
            <p:ph type="pic" sz="quarter" idx="15" hasCustomPrompt="1"/>
          </p:nvPr>
        </p:nvSpPr>
        <p:spPr>
          <a:xfrm>
            <a:off x="1937408" y="3323567"/>
            <a:ext cx="1371600" cy="1371600"/>
          </a:xfrm>
          <a:prstGeom prst="roundRect">
            <a:avLst>
              <a:gd name="adj" fmla="val 2576"/>
            </a:avLst>
          </a:pr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45119" y="365288"/>
            <a:ext cx="3061607" cy="4250826"/>
          </a:xfrm>
          <a:prstGeom prst="rect">
            <a:avLst/>
          </a:prstGeom>
          <a:effectLst>
            <a:outerShdw blurRad="127000" dist="38100" dir="5400000" algn="t" rotWithShape="0">
              <a:prstClr val="black">
                <a:alpha val="9000"/>
              </a:prstClr>
            </a:outerShdw>
          </a:effectLst>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02254" y="1577341"/>
            <a:ext cx="1514990" cy="3088650"/>
          </a:xfrm>
          <a:prstGeom prst="rect">
            <a:avLst/>
          </a:prstGeom>
          <a:effectLst>
            <a:outerShdw blurRad="482600" dist="152400" dir="5400000" sx="102000" sy="102000" algn="t" rotWithShape="0">
              <a:prstClr val="black">
                <a:alpha val="20000"/>
              </a:prstClr>
            </a:outerShdw>
          </a:effectLst>
        </p:spPr>
      </p:pic>
      <p:sp>
        <p:nvSpPr>
          <p:cNvPr id="5" name="Picture Placeholder 2"/>
          <p:cNvSpPr>
            <a:spLocks noGrp="1"/>
          </p:cNvSpPr>
          <p:nvPr>
            <p:ph type="pic" sz="quarter" idx="13" hasCustomPrompt="1"/>
          </p:nvPr>
        </p:nvSpPr>
        <p:spPr>
          <a:xfrm>
            <a:off x="4410191" y="1971715"/>
            <a:ext cx="1305363" cy="2317652"/>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6" name="Picture Placeholder 2"/>
          <p:cNvSpPr>
            <a:spLocks noGrp="1"/>
          </p:cNvSpPr>
          <p:nvPr>
            <p:ph type="pic" sz="quarter" idx="14" hasCustomPrompt="1"/>
          </p:nvPr>
        </p:nvSpPr>
        <p:spPr>
          <a:xfrm>
            <a:off x="5860887" y="874434"/>
            <a:ext cx="2424785" cy="323174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Picture Placeholder 5"/>
          <p:cNvSpPr>
            <a:spLocks noGrp="1"/>
          </p:cNvSpPr>
          <p:nvPr>
            <p:ph type="pic" sz="quarter" idx="11" hasCustomPrompt="1"/>
          </p:nvPr>
        </p:nvSpPr>
        <p:spPr>
          <a:xfrm>
            <a:off x="937118" y="545024"/>
            <a:ext cx="3203525" cy="4174629"/>
          </a:xfrm>
          <a:custGeom>
            <a:avLst/>
            <a:gdLst/>
            <a:ahLst/>
            <a:cxnLst/>
            <a:rect l="l" t="t" r="r" b="b"/>
            <a:pathLst>
              <a:path w="4271367" h="5566172">
                <a:moveTo>
                  <a:pt x="2247305" y="0"/>
                </a:moveTo>
                <a:cubicBezTo>
                  <a:pt x="2542480" y="0"/>
                  <a:pt x="2814092" y="39688"/>
                  <a:pt x="3062139" y="119063"/>
                </a:cubicBezTo>
                <a:cubicBezTo>
                  <a:pt x="3310186" y="198438"/>
                  <a:pt x="3523506" y="311299"/>
                  <a:pt x="3702100" y="457647"/>
                </a:cubicBezTo>
                <a:cubicBezTo>
                  <a:pt x="3880694" y="603995"/>
                  <a:pt x="4020220" y="780728"/>
                  <a:pt x="4120679" y="987847"/>
                </a:cubicBezTo>
                <a:cubicBezTo>
                  <a:pt x="4221138" y="1194966"/>
                  <a:pt x="4271367" y="1426270"/>
                  <a:pt x="4271367" y="1681758"/>
                </a:cubicBezTo>
                <a:lnTo>
                  <a:pt x="2969121" y="1681758"/>
                </a:lnTo>
                <a:cubicBezTo>
                  <a:pt x="2969121" y="1580059"/>
                  <a:pt x="2953618" y="1486421"/>
                  <a:pt x="2922612" y="1400845"/>
                </a:cubicBezTo>
                <a:cubicBezTo>
                  <a:pt x="2891607" y="1315269"/>
                  <a:pt x="2844478" y="1242095"/>
                  <a:pt x="2781226" y="1181323"/>
                </a:cubicBezTo>
                <a:cubicBezTo>
                  <a:pt x="2717974" y="1120552"/>
                  <a:pt x="2639839" y="1072803"/>
                  <a:pt x="2546821" y="1038076"/>
                </a:cubicBezTo>
                <a:cubicBezTo>
                  <a:pt x="2453804" y="1003350"/>
                  <a:pt x="2344043" y="985987"/>
                  <a:pt x="2217539" y="985987"/>
                </a:cubicBezTo>
                <a:cubicBezTo>
                  <a:pt x="2093516" y="985987"/>
                  <a:pt x="1984375" y="1000249"/>
                  <a:pt x="1890118" y="1028775"/>
                </a:cubicBezTo>
                <a:cubicBezTo>
                  <a:pt x="1795860" y="1057300"/>
                  <a:pt x="1717105" y="1096988"/>
                  <a:pt x="1653853" y="1147837"/>
                </a:cubicBezTo>
                <a:cubicBezTo>
                  <a:pt x="1590601" y="1198687"/>
                  <a:pt x="1542852" y="1256978"/>
                  <a:pt x="1510606" y="1322710"/>
                </a:cubicBezTo>
                <a:cubicBezTo>
                  <a:pt x="1478360" y="1388442"/>
                  <a:pt x="1462237" y="1458516"/>
                  <a:pt x="1462237" y="1532930"/>
                </a:cubicBezTo>
                <a:cubicBezTo>
                  <a:pt x="1462237" y="1614785"/>
                  <a:pt x="1485181" y="1688579"/>
                  <a:pt x="1531070" y="1754312"/>
                </a:cubicBezTo>
                <a:cubicBezTo>
                  <a:pt x="1576958" y="1820044"/>
                  <a:pt x="1642691" y="1882056"/>
                  <a:pt x="1728267" y="1940347"/>
                </a:cubicBezTo>
                <a:cubicBezTo>
                  <a:pt x="1813843" y="1998638"/>
                  <a:pt x="1918023" y="2053208"/>
                  <a:pt x="2040806" y="2104058"/>
                </a:cubicBezTo>
                <a:cubicBezTo>
                  <a:pt x="2163589" y="2154908"/>
                  <a:pt x="2301875" y="2205137"/>
                  <a:pt x="2455664" y="2254746"/>
                </a:cubicBezTo>
                <a:cubicBezTo>
                  <a:pt x="2743398" y="2346524"/>
                  <a:pt x="3000127" y="2448223"/>
                  <a:pt x="3225850" y="2559844"/>
                </a:cubicBezTo>
                <a:cubicBezTo>
                  <a:pt x="3451573" y="2671465"/>
                  <a:pt x="3641948" y="2799209"/>
                  <a:pt x="3796978" y="2943076"/>
                </a:cubicBezTo>
                <a:cubicBezTo>
                  <a:pt x="3952007" y="3086944"/>
                  <a:pt x="4069830" y="3249414"/>
                  <a:pt x="4150445" y="3430489"/>
                </a:cubicBezTo>
                <a:cubicBezTo>
                  <a:pt x="4231060" y="3611563"/>
                  <a:pt x="4271367" y="3816202"/>
                  <a:pt x="4271367" y="4044405"/>
                </a:cubicBezTo>
                <a:cubicBezTo>
                  <a:pt x="4271367" y="4287491"/>
                  <a:pt x="4223618" y="4503911"/>
                  <a:pt x="4128120" y="4693667"/>
                </a:cubicBezTo>
                <a:cubicBezTo>
                  <a:pt x="4032622" y="4883423"/>
                  <a:pt x="3897437" y="5042794"/>
                  <a:pt x="3722564" y="5171778"/>
                </a:cubicBezTo>
                <a:cubicBezTo>
                  <a:pt x="3547691" y="5300762"/>
                  <a:pt x="3336851" y="5398741"/>
                  <a:pt x="3090044" y="5465713"/>
                </a:cubicBezTo>
                <a:cubicBezTo>
                  <a:pt x="2843238" y="5532686"/>
                  <a:pt x="2568525" y="5566172"/>
                  <a:pt x="2265908" y="5566172"/>
                </a:cubicBezTo>
                <a:cubicBezTo>
                  <a:pt x="2079873" y="5566172"/>
                  <a:pt x="1895078" y="5550669"/>
                  <a:pt x="1711524" y="5519663"/>
                </a:cubicBezTo>
                <a:cubicBezTo>
                  <a:pt x="1527969" y="5488658"/>
                  <a:pt x="1352476" y="5440909"/>
                  <a:pt x="1185044" y="5376416"/>
                </a:cubicBezTo>
                <a:cubicBezTo>
                  <a:pt x="1017613" y="5311924"/>
                  <a:pt x="861343" y="5230689"/>
                  <a:pt x="716235" y="5132710"/>
                </a:cubicBezTo>
                <a:cubicBezTo>
                  <a:pt x="571128" y="5034732"/>
                  <a:pt x="445864" y="4917530"/>
                  <a:pt x="340444" y="4781104"/>
                </a:cubicBezTo>
                <a:cubicBezTo>
                  <a:pt x="235025" y="4644678"/>
                  <a:pt x="151929" y="4489649"/>
                  <a:pt x="91157" y="4316016"/>
                </a:cubicBezTo>
                <a:cubicBezTo>
                  <a:pt x="30386" y="4142384"/>
                  <a:pt x="0" y="3948907"/>
                  <a:pt x="0" y="3735586"/>
                </a:cubicBezTo>
                <a:lnTo>
                  <a:pt x="1309688" y="3735586"/>
                </a:lnTo>
                <a:cubicBezTo>
                  <a:pt x="1309688" y="3894336"/>
                  <a:pt x="1330772" y="4027661"/>
                  <a:pt x="1372940" y="4135562"/>
                </a:cubicBezTo>
                <a:cubicBezTo>
                  <a:pt x="1415108" y="4243462"/>
                  <a:pt x="1477120" y="4330899"/>
                  <a:pt x="1558975" y="4397871"/>
                </a:cubicBezTo>
                <a:cubicBezTo>
                  <a:pt x="1640830" y="4464844"/>
                  <a:pt x="1740669" y="4512593"/>
                  <a:pt x="1858491" y="4541118"/>
                </a:cubicBezTo>
                <a:cubicBezTo>
                  <a:pt x="1976314" y="4569644"/>
                  <a:pt x="2112120" y="4583907"/>
                  <a:pt x="2265908" y="4583907"/>
                </a:cubicBezTo>
                <a:cubicBezTo>
                  <a:pt x="2389932" y="4583907"/>
                  <a:pt x="2495972" y="4569644"/>
                  <a:pt x="2584029" y="4541118"/>
                </a:cubicBezTo>
                <a:cubicBezTo>
                  <a:pt x="2672085" y="4512593"/>
                  <a:pt x="2744639" y="4474146"/>
                  <a:pt x="2801690" y="4425777"/>
                </a:cubicBezTo>
                <a:cubicBezTo>
                  <a:pt x="2858740" y="4377408"/>
                  <a:pt x="2900288" y="4320977"/>
                  <a:pt x="2926333" y="4256485"/>
                </a:cubicBezTo>
                <a:cubicBezTo>
                  <a:pt x="2952378" y="4191993"/>
                  <a:pt x="2965401" y="4123780"/>
                  <a:pt x="2965401" y="4051846"/>
                </a:cubicBezTo>
                <a:cubicBezTo>
                  <a:pt x="2965401" y="3967510"/>
                  <a:pt x="2953618" y="3891236"/>
                  <a:pt x="2930054" y="3823023"/>
                </a:cubicBezTo>
                <a:cubicBezTo>
                  <a:pt x="2906490" y="3754810"/>
                  <a:pt x="2859981" y="3690318"/>
                  <a:pt x="2790528" y="3629546"/>
                </a:cubicBezTo>
                <a:cubicBezTo>
                  <a:pt x="2721074" y="3568775"/>
                  <a:pt x="2623716" y="3508623"/>
                  <a:pt x="2498452" y="3449092"/>
                </a:cubicBezTo>
                <a:cubicBezTo>
                  <a:pt x="2373188" y="3389561"/>
                  <a:pt x="2208858" y="3326309"/>
                  <a:pt x="2005459" y="3259336"/>
                </a:cubicBezTo>
                <a:cubicBezTo>
                  <a:pt x="1767334" y="3179961"/>
                  <a:pt x="1537891" y="3090665"/>
                  <a:pt x="1317129" y="2991446"/>
                </a:cubicBezTo>
                <a:cubicBezTo>
                  <a:pt x="1096367" y="2892227"/>
                  <a:pt x="900410" y="2774405"/>
                  <a:pt x="729258" y="2637979"/>
                </a:cubicBezTo>
                <a:cubicBezTo>
                  <a:pt x="558106" y="2501553"/>
                  <a:pt x="421060" y="2342183"/>
                  <a:pt x="318120" y="2159868"/>
                </a:cubicBezTo>
                <a:cubicBezTo>
                  <a:pt x="215181" y="1977554"/>
                  <a:pt x="163711" y="1764854"/>
                  <a:pt x="163711" y="1521768"/>
                </a:cubicBezTo>
                <a:cubicBezTo>
                  <a:pt x="163711" y="1288604"/>
                  <a:pt x="215801" y="1078384"/>
                  <a:pt x="319981" y="891109"/>
                </a:cubicBezTo>
                <a:cubicBezTo>
                  <a:pt x="424160" y="703833"/>
                  <a:pt x="569268" y="544464"/>
                  <a:pt x="755303" y="412998"/>
                </a:cubicBezTo>
                <a:cubicBezTo>
                  <a:pt x="941338" y="281533"/>
                  <a:pt x="1161480" y="179835"/>
                  <a:pt x="1415728" y="107901"/>
                </a:cubicBezTo>
                <a:cubicBezTo>
                  <a:pt x="1669976" y="35967"/>
                  <a:pt x="1947168" y="0"/>
                  <a:pt x="2247305" y="0"/>
                </a:cubicBezTo>
                <a:close/>
              </a:path>
            </a:pathLst>
          </a:cu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dirty="0"/>
              <a:t>Drag &amp; Drop Image</a:t>
            </a: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Picture Placeholder 12"/>
          <p:cNvSpPr>
            <a:spLocks noGrp="1"/>
          </p:cNvSpPr>
          <p:nvPr>
            <p:ph type="pic" sz="quarter" idx="11" hasCustomPrompt="1"/>
          </p:nvPr>
        </p:nvSpPr>
        <p:spPr>
          <a:xfrm>
            <a:off x="288153" y="600834"/>
            <a:ext cx="4833194" cy="4063008"/>
          </a:xfrm>
          <a:custGeom>
            <a:avLst/>
            <a:gdLst/>
            <a:ahLst/>
            <a:cxnLst/>
            <a:rect l="l" t="t" r="r" b="b"/>
            <a:pathLst>
              <a:path w="6444258" h="5417344">
                <a:moveTo>
                  <a:pt x="0" y="0"/>
                </a:moveTo>
                <a:lnTo>
                  <a:pt x="1298526" y="0"/>
                </a:lnTo>
                <a:lnTo>
                  <a:pt x="1919883" y="3397002"/>
                </a:lnTo>
                <a:lnTo>
                  <a:pt x="2664024" y="0"/>
                </a:lnTo>
                <a:lnTo>
                  <a:pt x="3772793" y="0"/>
                </a:lnTo>
                <a:lnTo>
                  <a:pt x="4528096" y="3397002"/>
                </a:lnTo>
                <a:lnTo>
                  <a:pt x="5149453" y="0"/>
                </a:lnTo>
                <a:lnTo>
                  <a:pt x="6444258" y="0"/>
                </a:lnTo>
                <a:lnTo>
                  <a:pt x="5294560" y="5417344"/>
                </a:lnTo>
                <a:lnTo>
                  <a:pt x="3940225" y="5417344"/>
                </a:lnTo>
                <a:lnTo>
                  <a:pt x="3214688" y="2329161"/>
                </a:lnTo>
                <a:lnTo>
                  <a:pt x="2504033" y="5417344"/>
                </a:lnTo>
                <a:lnTo>
                  <a:pt x="1153418" y="5417344"/>
                </a:lnTo>
                <a:close/>
              </a:path>
            </a:pathLst>
          </a:cu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Picture Placeholder 5"/>
          <p:cNvSpPr>
            <a:spLocks noGrp="1"/>
          </p:cNvSpPr>
          <p:nvPr>
            <p:ph type="pic" sz="quarter" idx="11" hasCustomPrompt="1"/>
          </p:nvPr>
        </p:nvSpPr>
        <p:spPr>
          <a:xfrm>
            <a:off x="951071" y="545024"/>
            <a:ext cx="3555131" cy="4174629"/>
          </a:xfrm>
          <a:custGeom>
            <a:avLst/>
            <a:gdLst/>
            <a:ahLst/>
            <a:cxnLst/>
            <a:rect l="l" t="t" r="r" b="b"/>
            <a:pathLst>
              <a:path w="4740175" h="5566172">
                <a:moveTo>
                  <a:pt x="2370088" y="1023194"/>
                </a:moveTo>
                <a:cubicBezTo>
                  <a:pt x="2020341" y="1023194"/>
                  <a:pt x="1759272" y="1162720"/>
                  <a:pt x="1586880" y="1441773"/>
                </a:cubicBezTo>
                <a:cubicBezTo>
                  <a:pt x="1414487" y="1720825"/>
                  <a:pt x="1328291" y="2129482"/>
                  <a:pt x="1328291" y="2667744"/>
                </a:cubicBezTo>
                <a:lnTo>
                  <a:pt x="1328291" y="2894707"/>
                </a:lnTo>
                <a:cubicBezTo>
                  <a:pt x="1328291" y="3425528"/>
                  <a:pt x="1416347" y="3833565"/>
                  <a:pt x="1592461" y="4118819"/>
                </a:cubicBezTo>
                <a:cubicBezTo>
                  <a:pt x="1768574" y="4404073"/>
                  <a:pt x="2030263" y="4546700"/>
                  <a:pt x="2377529" y="4546700"/>
                </a:cubicBezTo>
                <a:cubicBezTo>
                  <a:pt x="2709912" y="4546700"/>
                  <a:pt x="2965400" y="4404693"/>
                  <a:pt x="3143994" y="4120679"/>
                </a:cubicBezTo>
                <a:cubicBezTo>
                  <a:pt x="3322588" y="3836666"/>
                  <a:pt x="3411884" y="3428008"/>
                  <a:pt x="3411884" y="2894707"/>
                </a:cubicBezTo>
                <a:lnTo>
                  <a:pt x="3411884" y="2667744"/>
                </a:lnTo>
                <a:cubicBezTo>
                  <a:pt x="3411884" y="2129482"/>
                  <a:pt x="3321967" y="1720825"/>
                  <a:pt x="3142133" y="1441773"/>
                </a:cubicBezTo>
                <a:cubicBezTo>
                  <a:pt x="2962300" y="1162720"/>
                  <a:pt x="2704951" y="1023194"/>
                  <a:pt x="2370088" y="1023194"/>
                </a:cubicBezTo>
                <a:close/>
                <a:moveTo>
                  <a:pt x="2370088" y="0"/>
                </a:moveTo>
                <a:cubicBezTo>
                  <a:pt x="2714873" y="0"/>
                  <a:pt x="3032373" y="62012"/>
                  <a:pt x="3322588" y="186035"/>
                </a:cubicBezTo>
                <a:cubicBezTo>
                  <a:pt x="3612802" y="310059"/>
                  <a:pt x="3862710" y="487412"/>
                  <a:pt x="4072309" y="718096"/>
                </a:cubicBezTo>
                <a:cubicBezTo>
                  <a:pt x="4281909" y="948779"/>
                  <a:pt x="4445620" y="1229073"/>
                  <a:pt x="4563442" y="1558975"/>
                </a:cubicBezTo>
                <a:cubicBezTo>
                  <a:pt x="4681264" y="1888877"/>
                  <a:pt x="4740175" y="2260948"/>
                  <a:pt x="4740175" y="2675186"/>
                </a:cubicBezTo>
                <a:lnTo>
                  <a:pt x="4740175" y="2894707"/>
                </a:lnTo>
                <a:cubicBezTo>
                  <a:pt x="4740175" y="3308945"/>
                  <a:pt x="4681885" y="3681016"/>
                  <a:pt x="4565302" y="4010918"/>
                </a:cubicBezTo>
                <a:cubicBezTo>
                  <a:pt x="4448720" y="4340821"/>
                  <a:pt x="4285630" y="4621114"/>
                  <a:pt x="4076030" y="4851797"/>
                </a:cubicBezTo>
                <a:cubicBezTo>
                  <a:pt x="3866430" y="5082481"/>
                  <a:pt x="3617143" y="5259214"/>
                  <a:pt x="3328169" y="5381997"/>
                </a:cubicBezTo>
                <a:cubicBezTo>
                  <a:pt x="3039194" y="5504781"/>
                  <a:pt x="2722314" y="5566172"/>
                  <a:pt x="2377529" y="5566172"/>
                </a:cubicBezTo>
                <a:cubicBezTo>
                  <a:pt x="2027783" y="5566172"/>
                  <a:pt x="1707182" y="5504781"/>
                  <a:pt x="1415727" y="5381997"/>
                </a:cubicBezTo>
                <a:cubicBezTo>
                  <a:pt x="1124272" y="5259214"/>
                  <a:pt x="873745" y="5082481"/>
                  <a:pt x="664145" y="4851797"/>
                </a:cubicBezTo>
                <a:cubicBezTo>
                  <a:pt x="454546" y="4621114"/>
                  <a:pt x="291455" y="4340821"/>
                  <a:pt x="174873" y="4010918"/>
                </a:cubicBezTo>
                <a:cubicBezTo>
                  <a:pt x="58291" y="3681016"/>
                  <a:pt x="0" y="3308945"/>
                  <a:pt x="0" y="2894707"/>
                </a:cubicBezTo>
                <a:lnTo>
                  <a:pt x="0" y="2675186"/>
                </a:lnTo>
                <a:cubicBezTo>
                  <a:pt x="0" y="2260948"/>
                  <a:pt x="57671" y="1888877"/>
                  <a:pt x="173012" y="1558975"/>
                </a:cubicBezTo>
                <a:cubicBezTo>
                  <a:pt x="288354" y="1229073"/>
                  <a:pt x="450825" y="948779"/>
                  <a:pt x="660425" y="718096"/>
                </a:cubicBezTo>
                <a:cubicBezTo>
                  <a:pt x="870024" y="487412"/>
                  <a:pt x="1119931" y="310059"/>
                  <a:pt x="1410146" y="186035"/>
                </a:cubicBezTo>
                <a:cubicBezTo>
                  <a:pt x="1700361" y="62012"/>
                  <a:pt x="2020341" y="0"/>
                  <a:pt x="2370088" y="0"/>
                </a:cubicBezTo>
                <a:close/>
              </a:path>
            </a:pathLst>
          </a:cu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dirty="0"/>
              <a:t>Drag &amp; Drop Image</a:t>
            </a: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Picture Placeholder 5"/>
          <p:cNvSpPr>
            <a:spLocks noGrp="1"/>
          </p:cNvSpPr>
          <p:nvPr>
            <p:ph type="pic" sz="quarter" idx="11" hasCustomPrompt="1"/>
          </p:nvPr>
        </p:nvSpPr>
        <p:spPr>
          <a:xfrm>
            <a:off x="858984" y="600834"/>
            <a:ext cx="3396071" cy="4063008"/>
          </a:xfrm>
          <a:custGeom>
            <a:avLst/>
            <a:gdLst/>
            <a:ahLst/>
            <a:cxnLst/>
            <a:rect l="l" t="t" r="r" b="b"/>
            <a:pathLst>
              <a:path w="4528095" h="5417344">
                <a:moveTo>
                  <a:pt x="0" y="0"/>
                </a:moveTo>
                <a:lnTo>
                  <a:pt x="4528095" y="0"/>
                </a:lnTo>
                <a:lnTo>
                  <a:pt x="4528095" y="1008311"/>
                </a:lnTo>
                <a:lnTo>
                  <a:pt x="2902148" y="1008311"/>
                </a:lnTo>
                <a:lnTo>
                  <a:pt x="2902148" y="5417344"/>
                </a:lnTo>
                <a:lnTo>
                  <a:pt x="1596181" y="5417344"/>
                </a:lnTo>
                <a:lnTo>
                  <a:pt x="1596181" y="1008311"/>
                </a:lnTo>
                <a:lnTo>
                  <a:pt x="0" y="1008311"/>
                </a:lnTo>
                <a:close/>
              </a:path>
            </a:pathLst>
          </a:cu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52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Picture Placeholder 11"/>
          <p:cNvSpPr>
            <a:spLocks noGrp="1"/>
          </p:cNvSpPr>
          <p:nvPr>
            <p:ph type="pic" sz="quarter" idx="11" hasCustomPrompt="1"/>
          </p:nvPr>
        </p:nvSpPr>
        <p:spPr>
          <a:xfrm>
            <a:off x="4183382" y="182881"/>
            <a:ext cx="4960619" cy="4960620"/>
          </a:xfrm>
          <a:custGeom>
            <a:avLst/>
            <a:gdLst>
              <a:gd name="connsiteX0" fmla="*/ 6614159 w 6614159"/>
              <a:gd name="connsiteY0" fmla="*/ 0 h 6614160"/>
              <a:gd name="connsiteX1" fmla="*/ 6614159 w 6614159"/>
              <a:gd name="connsiteY1" fmla="*/ 3418065 h 6614160"/>
              <a:gd name="connsiteX2" fmla="*/ 3418064 w 6614159"/>
              <a:gd name="connsiteY2" fmla="*/ 6614160 h 6614160"/>
              <a:gd name="connsiteX3" fmla="*/ 0 w 6614159"/>
              <a:gd name="connsiteY3" fmla="*/ 6614160 h 6614160"/>
              <a:gd name="connsiteX4" fmla="*/ 6614159 w 6614159"/>
              <a:gd name="connsiteY4" fmla="*/ 0 h 661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4159" h="6614160">
                <a:moveTo>
                  <a:pt x="6614159" y="0"/>
                </a:moveTo>
                <a:lnTo>
                  <a:pt x="6614159" y="3418065"/>
                </a:lnTo>
                <a:cubicBezTo>
                  <a:pt x="4849004" y="3418065"/>
                  <a:pt x="3418064" y="4849006"/>
                  <a:pt x="3418064" y="6614160"/>
                </a:cubicBezTo>
                <a:lnTo>
                  <a:pt x="0" y="6614160"/>
                </a:lnTo>
                <a:cubicBezTo>
                  <a:pt x="0" y="2961260"/>
                  <a:pt x="2961259" y="0"/>
                  <a:pt x="6614159" y="0"/>
                </a:cubicBezTo>
                <a:close/>
              </a:path>
            </a:pathLst>
          </a:cu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concept image 4">
    <p:spTree>
      <p:nvGrpSpPr>
        <p:cNvPr id="1" name=""/>
        <p:cNvGrpSpPr/>
        <p:nvPr/>
      </p:nvGrpSpPr>
      <p:grpSpPr>
        <a:xfrm>
          <a:off x="0" y="0"/>
          <a:ext cx="0" cy="0"/>
          <a:chOff x="0" y="0"/>
          <a:chExt cx="0" cy="0"/>
        </a:xfrm>
      </p:grpSpPr>
      <p:sp>
        <p:nvSpPr>
          <p:cNvPr id="13" name="Picture Placeholder 2"/>
          <p:cNvSpPr>
            <a:spLocks noGrp="1"/>
          </p:cNvSpPr>
          <p:nvPr>
            <p:ph type="pic" sz="quarter" idx="12"/>
          </p:nvPr>
        </p:nvSpPr>
        <p:spPr>
          <a:xfrm>
            <a:off x="0" y="0"/>
            <a:ext cx="9144000" cy="5143500"/>
          </a:xfrm>
          <a:prstGeom prst="rect">
            <a:avLst/>
          </a:prstGeom>
          <a:noFill/>
        </p:spPr>
        <p:txBody>
          <a:bodyPr lIns="68580" tIns="34290" rIns="68580" bIns="34290" anchor="ctr">
            <a:normAutofit/>
          </a:bodyPr>
          <a:lstStyle>
            <a:lvl1pPr marL="0" indent="0" algn="ctr">
              <a:buNone/>
              <a:defRPr sz="1400" baseline="0">
                <a:latin typeface="Lato Regular"/>
                <a:cs typeface="Lato Regular"/>
              </a:defRPr>
            </a:lvl1pPr>
          </a:lstStyle>
          <a:p>
            <a:endParaRPr lang="en-US" dirty="0"/>
          </a:p>
        </p:txBody>
      </p:sp>
      <p:sp>
        <p:nvSpPr>
          <p:cNvPr id="9" name="Title 3"/>
          <p:cNvSpPr>
            <a:spLocks noGrp="1"/>
          </p:cNvSpPr>
          <p:nvPr>
            <p:ph type="title" hasCustomPrompt="1"/>
          </p:nvPr>
        </p:nvSpPr>
        <p:spPr>
          <a:xfrm>
            <a:off x="685801" y="777441"/>
            <a:ext cx="2717800" cy="1415430"/>
          </a:xfrm>
          <a:prstGeom prst="rect">
            <a:avLst/>
          </a:prstGeom>
        </p:spPr>
        <p:txBody>
          <a:bodyPr lIns="68580" tIns="34290" rIns="68580" bIns="34290">
            <a:noAutofit/>
          </a:bodyPr>
          <a:lstStyle>
            <a:lvl1pPr algn="l">
              <a:defRPr sz="3300" cap="all">
                <a:solidFill>
                  <a:schemeClr val="tx1">
                    <a:lumMod val="50000"/>
                    <a:lumOff val="50000"/>
                  </a:schemeClr>
                </a:solidFill>
                <a:latin typeface="Lemon/Milk"/>
                <a:cs typeface="Lemon/Milk"/>
              </a:defRPr>
            </a:lvl1pPr>
          </a:lstStyle>
          <a:p>
            <a:r>
              <a:rPr lang="en-US" dirty="0"/>
              <a:t>title example here</a:t>
            </a:r>
          </a:p>
        </p:txBody>
      </p:sp>
      <p:sp>
        <p:nvSpPr>
          <p:cNvPr id="11" name="Text Placeholder 5"/>
          <p:cNvSpPr>
            <a:spLocks noGrp="1"/>
          </p:cNvSpPr>
          <p:nvPr>
            <p:ph type="body" sz="quarter" idx="10" hasCustomPrompt="1"/>
          </p:nvPr>
        </p:nvSpPr>
        <p:spPr>
          <a:xfrm>
            <a:off x="685800" y="2241728"/>
            <a:ext cx="2048933" cy="213595"/>
          </a:xfrm>
          <a:prstGeom prst="rect">
            <a:avLst/>
          </a:prstGeom>
        </p:spPr>
        <p:txBody>
          <a:bodyPr lIns="68580" tIns="34290" rIns="68580" bIns="34290">
            <a:noAutofit/>
          </a:bodyPr>
          <a:lstStyle>
            <a:lvl1pPr marL="0" indent="0" algn="l">
              <a:buNone/>
              <a:defRPr sz="1200" cap="all">
                <a:solidFill>
                  <a:schemeClr val="tx1">
                    <a:lumMod val="50000"/>
                    <a:lumOff val="50000"/>
                  </a:schemeClr>
                </a:solidFill>
                <a:latin typeface="Lato Light"/>
                <a:cs typeface="Lato Light"/>
              </a:defRPr>
            </a:lvl1pPr>
          </a:lstStyle>
          <a:p>
            <a:pPr lvl="0"/>
            <a:r>
              <a:rPr lang="en-US" dirty="0" err="1"/>
              <a:t>Subitle</a:t>
            </a:r>
            <a:r>
              <a:rPr lang="en-US" dirty="0"/>
              <a:t> Example here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600"/>
                                        <p:tgtEl>
                                          <p:spTgt spid="9"/>
                                        </p:tgtEl>
                                      </p:cBhvr>
                                    </p:animEffect>
                                    <p:anim calcmode="lin" valueType="num">
                                      <p:cBhvr>
                                        <p:cTn id="8" dur="600" fill="hold"/>
                                        <p:tgtEl>
                                          <p:spTgt spid="9"/>
                                        </p:tgtEl>
                                        <p:attrNameLst>
                                          <p:attrName>ppt_x</p:attrName>
                                        </p:attrNameLst>
                                      </p:cBhvr>
                                      <p:tavLst>
                                        <p:tav tm="0">
                                          <p:val>
                                            <p:strVal val="#ppt_x"/>
                                          </p:val>
                                        </p:tav>
                                        <p:tav tm="100000">
                                          <p:val>
                                            <p:strVal val="#ppt_x"/>
                                          </p:val>
                                        </p:tav>
                                      </p:tavLst>
                                    </p:anim>
                                    <p:anim calcmode="lin" valueType="num">
                                      <p:cBhvr>
                                        <p:cTn id="9" dur="540" decel="100000" fill="hold"/>
                                        <p:tgtEl>
                                          <p:spTgt spid="9"/>
                                        </p:tgtEl>
                                        <p:attrNameLst>
                                          <p:attrName>ppt_y</p:attrName>
                                        </p:attrNameLst>
                                      </p:cBhvr>
                                      <p:tavLst>
                                        <p:tav tm="0">
                                          <p:val>
                                            <p:strVal val="#ppt_y+1"/>
                                          </p:val>
                                        </p:tav>
                                        <p:tav tm="100000">
                                          <p:val>
                                            <p:strVal val="#ppt_y-.03"/>
                                          </p:val>
                                        </p:tav>
                                      </p:tavLst>
                                    </p:anim>
                                    <p:anim calcmode="lin" valueType="num">
                                      <p:cBhvr>
                                        <p:cTn id="10" dur="60" accel="100000" fill="hold">
                                          <p:stCondLst>
                                            <p:cond delay="540"/>
                                          </p:stCondLst>
                                        </p:cTn>
                                        <p:tgtEl>
                                          <p:spTgt spid="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600"/>
                                        <p:tgtEl>
                                          <p:spTgt spid="11">
                                            <p:txEl>
                                              <p:pRg st="0" end="0"/>
                                            </p:txEl>
                                          </p:spTgt>
                                        </p:tgtEl>
                                      </p:cBhvr>
                                    </p:animEffect>
                                    <p:anim calcmode="lin" valueType="num">
                                      <p:cBhvr>
                                        <p:cTn id="14" dur="6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5" dur="540" decel="100000" fill="hold"/>
                                        <p:tgtEl>
                                          <p:spTgt spid="11">
                                            <p:txEl>
                                              <p:pRg st="0" end="0"/>
                                            </p:txEl>
                                          </p:spTgt>
                                        </p:tgtEl>
                                        <p:attrNameLst>
                                          <p:attrName>ppt_y</p:attrName>
                                        </p:attrNameLst>
                                      </p:cBhvr>
                                      <p:tavLst>
                                        <p:tav tm="0">
                                          <p:val>
                                            <p:strVal val="#ppt_y+1"/>
                                          </p:val>
                                        </p:tav>
                                        <p:tav tm="100000">
                                          <p:val>
                                            <p:strVal val="#ppt_y-.03"/>
                                          </p:val>
                                        </p:tav>
                                      </p:tavLst>
                                    </p:anim>
                                    <p:anim calcmode="lin" valueType="num">
                                      <p:cBhvr>
                                        <p:cTn id="16" dur="60" accel="100000" fill="hold">
                                          <p:stCondLst>
                                            <p:cond delay="540"/>
                                          </p:stCondLst>
                                        </p:cTn>
                                        <p:tgtEl>
                                          <p:spTgt spid="11">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build="p">
        <p:tmplLst>
          <p:tmpl lvl="1">
            <p:tnLst>
              <p:par>
                <p:cTn presetID="37" presetClass="entr" presetSubtype="0" fill="hold" nodeType="withEffect">
                  <p:stCondLst>
                    <p:cond delay="300"/>
                  </p:stCondLst>
                  <p:childTnLst>
                    <p:set>
                      <p:cBhvr>
                        <p:cTn dur="1" fill="hold">
                          <p:stCondLst>
                            <p:cond delay="0"/>
                          </p:stCondLst>
                        </p:cTn>
                        <p:tgtEl>
                          <p:spTgt spid="11"/>
                        </p:tgtEl>
                        <p:attrNameLst>
                          <p:attrName>style.visibility</p:attrName>
                        </p:attrNameLst>
                      </p:cBhvr>
                      <p:to>
                        <p:strVal val="visible"/>
                      </p:to>
                    </p:set>
                    <p:animEffect transition="in" filter="fade">
                      <p:cBhvr>
                        <p:cTn dur="600"/>
                        <p:tgtEl>
                          <p:spTgt spid="11"/>
                        </p:tgtEl>
                      </p:cBhvr>
                    </p:animEffect>
                    <p:anim calcmode="lin" valueType="num">
                      <p:cBhvr>
                        <p:cTn dur="600" fill="hold"/>
                        <p:tgtEl>
                          <p:spTgt spid="11"/>
                        </p:tgtEl>
                        <p:attrNameLst>
                          <p:attrName>ppt_x</p:attrName>
                        </p:attrNameLst>
                      </p:cBhvr>
                      <p:tavLst>
                        <p:tav tm="0">
                          <p:val>
                            <p:strVal val="#ppt_x"/>
                          </p:val>
                        </p:tav>
                        <p:tav tm="100000">
                          <p:val>
                            <p:strVal val="#ppt_x"/>
                          </p:val>
                        </p:tav>
                      </p:tavLst>
                    </p:anim>
                    <p:anim calcmode="lin" valueType="num">
                      <p:cBhvr>
                        <p:cTn dur="540" decel="100000" fill="hold"/>
                        <p:tgtEl>
                          <p:spTgt spid="11"/>
                        </p:tgtEl>
                        <p:attrNameLst>
                          <p:attrName>ppt_y</p:attrName>
                        </p:attrNameLst>
                      </p:cBhvr>
                      <p:tavLst>
                        <p:tav tm="0">
                          <p:val>
                            <p:strVal val="#ppt_y+1"/>
                          </p:val>
                        </p:tav>
                        <p:tav tm="100000">
                          <p:val>
                            <p:strVal val="#ppt_y-.03"/>
                          </p:val>
                        </p:tav>
                      </p:tavLst>
                    </p:anim>
                    <p:anim calcmode="lin" valueType="num">
                      <p:cBhvr>
                        <p:cTn dur="60" accel="100000" fill="hold">
                          <p:stCondLst>
                            <p:cond delay="540"/>
                          </p:stCondLst>
                        </p:cTn>
                        <p:tgtEl>
                          <p:spTgt spid="11"/>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5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Picture Placeholder 8"/>
          <p:cNvSpPr>
            <a:spLocks noGrp="1"/>
          </p:cNvSpPr>
          <p:nvPr>
            <p:ph type="pic" sz="quarter" idx="11" hasCustomPrompt="1"/>
          </p:nvPr>
        </p:nvSpPr>
        <p:spPr>
          <a:xfrm>
            <a:off x="0" y="182881"/>
            <a:ext cx="4960620" cy="4960620"/>
          </a:xfrm>
          <a:custGeom>
            <a:avLst/>
            <a:gdLst>
              <a:gd name="connsiteX0" fmla="*/ 0 w 6614160"/>
              <a:gd name="connsiteY0" fmla="*/ 0 h 6614160"/>
              <a:gd name="connsiteX1" fmla="*/ 6614160 w 6614160"/>
              <a:gd name="connsiteY1" fmla="*/ 6614160 h 6614160"/>
              <a:gd name="connsiteX2" fmla="*/ 3196095 w 6614160"/>
              <a:gd name="connsiteY2" fmla="*/ 6614160 h 6614160"/>
              <a:gd name="connsiteX3" fmla="*/ 0 w 6614160"/>
              <a:gd name="connsiteY3" fmla="*/ 3418065 h 6614160"/>
            </a:gdLst>
            <a:ahLst/>
            <a:cxnLst>
              <a:cxn ang="0">
                <a:pos x="connsiteX0" y="connsiteY0"/>
              </a:cxn>
              <a:cxn ang="0">
                <a:pos x="connsiteX1" y="connsiteY1"/>
              </a:cxn>
              <a:cxn ang="0">
                <a:pos x="connsiteX2" y="connsiteY2"/>
              </a:cxn>
              <a:cxn ang="0">
                <a:pos x="connsiteX3" y="connsiteY3"/>
              </a:cxn>
            </a:cxnLst>
            <a:rect l="l" t="t" r="r" b="b"/>
            <a:pathLst>
              <a:path w="6614160" h="6614160">
                <a:moveTo>
                  <a:pt x="0" y="0"/>
                </a:moveTo>
                <a:cubicBezTo>
                  <a:pt x="3652900" y="0"/>
                  <a:pt x="6614160" y="2961260"/>
                  <a:pt x="6614160" y="6614160"/>
                </a:cubicBezTo>
                <a:lnTo>
                  <a:pt x="3196095" y="6614160"/>
                </a:lnTo>
                <a:cubicBezTo>
                  <a:pt x="3196095" y="4849006"/>
                  <a:pt x="1765155" y="3418065"/>
                  <a:pt x="0" y="3418065"/>
                </a:cubicBezTo>
                <a:close/>
              </a:path>
            </a:pathLst>
          </a:cu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53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Picture Placeholder 8"/>
          <p:cNvSpPr>
            <a:spLocks noGrp="1"/>
          </p:cNvSpPr>
          <p:nvPr>
            <p:ph type="pic" sz="quarter" idx="11" hasCustomPrompt="1"/>
          </p:nvPr>
        </p:nvSpPr>
        <p:spPr>
          <a:xfrm>
            <a:off x="0" y="1"/>
            <a:ext cx="4960620" cy="4960619"/>
          </a:xfrm>
          <a:custGeom>
            <a:avLst/>
            <a:gdLst>
              <a:gd name="connsiteX0" fmla="*/ 3196095 w 6614160"/>
              <a:gd name="connsiteY0" fmla="*/ 0 h 6614159"/>
              <a:gd name="connsiteX1" fmla="*/ 6614160 w 6614160"/>
              <a:gd name="connsiteY1" fmla="*/ 0 h 6614159"/>
              <a:gd name="connsiteX2" fmla="*/ 0 w 6614160"/>
              <a:gd name="connsiteY2" fmla="*/ 6614159 h 6614159"/>
              <a:gd name="connsiteX3" fmla="*/ 0 w 6614160"/>
              <a:gd name="connsiteY3" fmla="*/ 3196094 h 6614159"/>
              <a:gd name="connsiteX4" fmla="*/ 3196095 w 6614160"/>
              <a:gd name="connsiteY4" fmla="*/ 0 h 6614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4160" h="6614159">
                <a:moveTo>
                  <a:pt x="3196095" y="0"/>
                </a:moveTo>
                <a:lnTo>
                  <a:pt x="6614160" y="0"/>
                </a:lnTo>
                <a:cubicBezTo>
                  <a:pt x="6614160" y="3652899"/>
                  <a:pt x="3652900" y="6614159"/>
                  <a:pt x="0" y="6614159"/>
                </a:cubicBezTo>
                <a:lnTo>
                  <a:pt x="0" y="3196094"/>
                </a:lnTo>
                <a:cubicBezTo>
                  <a:pt x="1765155" y="3196094"/>
                  <a:pt x="3196095" y="1765154"/>
                  <a:pt x="3196095" y="0"/>
                </a:cubicBezTo>
                <a:close/>
              </a:path>
            </a:pathLst>
          </a:cu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54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Picture Placeholder 8"/>
          <p:cNvSpPr>
            <a:spLocks noGrp="1"/>
          </p:cNvSpPr>
          <p:nvPr>
            <p:ph type="pic" sz="quarter" idx="11" hasCustomPrompt="1"/>
          </p:nvPr>
        </p:nvSpPr>
        <p:spPr>
          <a:xfrm>
            <a:off x="4183382" y="1"/>
            <a:ext cx="4960619" cy="4960619"/>
          </a:xfrm>
          <a:custGeom>
            <a:avLst/>
            <a:gdLst>
              <a:gd name="connsiteX0" fmla="*/ 0 w 6614159"/>
              <a:gd name="connsiteY0" fmla="*/ 0 h 6614159"/>
              <a:gd name="connsiteX1" fmla="*/ 3418064 w 6614159"/>
              <a:gd name="connsiteY1" fmla="*/ 0 h 6614159"/>
              <a:gd name="connsiteX2" fmla="*/ 6614159 w 6614159"/>
              <a:gd name="connsiteY2" fmla="*/ 3196094 h 6614159"/>
              <a:gd name="connsiteX3" fmla="*/ 6614159 w 6614159"/>
              <a:gd name="connsiteY3" fmla="*/ 6614159 h 6614159"/>
              <a:gd name="connsiteX4" fmla="*/ 0 w 6614159"/>
              <a:gd name="connsiteY4" fmla="*/ 0 h 6614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4159" h="6614159">
                <a:moveTo>
                  <a:pt x="0" y="0"/>
                </a:moveTo>
                <a:lnTo>
                  <a:pt x="3418064" y="0"/>
                </a:lnTo>
                <a:cubicBezTo>
                  <a:pt x="3418064" y="1765154"/>
                  <a:pt x="4849004" y="3196094"/>
                  <a:pt x="6614159" y="3196094"/>
                </a:cubicBezTo>
                <a:lnTo>
                  <a:pt x="6614159" y="6614159"/>
                </a:lnTo>
                <a:cubicBezTo>
                  <a:pt x="2961259" y="6614159"/>
                  <a:pt x="0" y="3652899"/>
                  <a:pt x="0" y="0"/>
                </a:cubicBezTo>
                <a:close/>
              </a:path>
            </a:pathLst>
          </a:custGeom>
          <a:pattFill prst="pct5">
            <a:fgClr>
              <a:schemeClr val="tx1"/>
            </a:fgClr>
            <a:bgClr>
              <a:schemeClr val="bg1">
                <a:lumMod val="85000"/>
              </a:schemeClr>
            </a:bgClr>
          </a:pattFill>
          <a:effectLst>
            <a:outerShdw blurRad="50800" dist="25400" dir="5400000" algn="t" rotWithShape="0">
              <a:prstClr val="black">
                <a:alpha val="15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Picture Placeholder 2"/>
          <p:cNvSpPr>
            <a:spLocks noGrp="1"/>
          </p:cNvSpPr>
          <p:nvPr>
            <p:ph type="pic" sz="quarter" idx="11" hasCustomPrompt="1"/>
          </p:nvPr>
        </p:nvSpPr>
        <p:spPr>
          <a:xfrm>
            <a:off x="996296" y="828443"/>
            <a:ext cx="1941864" cy="2293317"/>
          </a:xfrm>
          <a:prstGeom prst="round2SameRect">
            <a:avLst>
              <a:gd name="adj1" fmla="val 1403"/>
              <a:gd name="adj2" fmla="val 0"/>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9" name="Picture Placeholder 2"/>
          <p:cNvSpPr>
            <a:spLocks noGrp="1"/>
          </p:cNvSpPr>
          <p:nvPr>
            <p:ph type="pic" sz="quarter" idx="12" hasCustomPrompt="1"/>
          </p:nvPr>
        </p:nvSpPr>
        <p:spPr>
          <a:xfrm>
            <a:off x="3590882" y="828443"/>
            <a:ext cx="1941864" cy="2293317"/>
          </a:xfrm>
          <a:prstGeom prst="round2SameRect">
            <a:avLst>
              <a:gd name="adj1" fmla="val 1403"/>
              <a:gd name="adj2" fmla="val 0"/>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0" name="Picture Placeholder 2"/>
          <p:cNvSpPr>
            <a:spLocks noGrp="1"/>
          </p:cNvSpPr>
          <p:nvPr>
            <p:ph type="pic" sz="quarter" idx="13" hasCustomPrompt="1"/>
          </p:nvPr>
        </p:nvSpPr>
        <p:spPr>
          <a:xfrm>
            <a:off x="6185467" y="828443"/>
            <a:ext cx="1941864" cy="2293317"/>
          </a:xfrm>
          <a:prstGeom prst="round2SameRect">
            <a:avLst>
              <a:gd name="adj1" fmla="val 1403"/>
              <a:gd name="adj2" fmla="val 0"/>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Picture Placeholder 16"/>
          <p:cNvSpPr>
            <a:spLocks noGrp="1"/>
          </p:cNvSpPr>
          <p:nvPr>
            <p:ph type="pic" sz="quarter" idx="11" hasCustomPrompt="1"/>
          </p:nvPr>
        </p:nvSpPr>
        <p:spPr>
          <a:xfrm>
            <a:off x="3434832" y="0"/>
            <a:ext cx="5260105" cy="5143500"/>
          </a:xfrm>
          <a:custGeom>
            <a:avLst/>
            <a:gdLst>
              <a:gd name="connsiteX0" fmla="*/ 6604205 w 7013473"/>
              <a:gd name="connsiteY0" fmla="*/ 3576483 h 6858000"/>
              <a:gd name="connsiteX1" fmla="*/ 7013473 w 7013473"/>
              <a:gd name="connsiteY1" fmla="*/ 3985751 h 6858000"/>
              <a:gd name="connsiteX2" fmla="*/ 7013472 w 7013473"/>
              <a:gd name="connsiteY2" fmla="*/ 4988642 h 6858000"/>
              <a:gd name="connsiteX3" fmla="*/ 6604204 w 7013473"/>
              <a:gd name="connsiteY3" fmla="*/ 5397910 h 6858000"/>
              <a:gd name="connsiteX4" fmla="*/ 6604205 w 7013473"/>
              <a:gd name="connsiteY4" fmla="*/ 5397909 h 6858000"/>
              <a:gd name="connsiteX5" fmla="*/ 6194937 w 7013473"/>
              <a:gd name="connsiteY5" fmla="*/ 4988641 h 6858000"/>
              <a:gd name="connsiteX6" fmla="*/ 6194937 w 7013473"/>
              <a:gd name="connsiteY6" fmla="*/ 3985751 h 6858000"/>
              <a:gd name="connsiteX7" fmla="*/ 6604205 w 7013473"/>
              <a:gd name="connsiteY7" fmla="*/ 3576483 h 6858000"/>
              <a:gd name="connsiteX8" fmla="*/ 409268 w 7013473"/>
              <a:gd name="connsiteY8" fmla="*/ 3060290 h 6858000"/>
              <a:gd name="connsiteX9" fmla="*/ 818536 w 7013473"/>
              <a:gd name="connsiteY9" fmla="*/ 3469558 h 6858000"/>
              <a:gd name="connsiteX10" fmla="*/ 818535 w 7013473"/>
              <a:gd name="connsiteY10" fmla="*/ 5504836 h 6858000"/>
              <a:gd name="connsiteX11" fmla="*/ 409267 w 7013473"/>
              <a:gd name="connsiteY11" fmla="*/ 5914104 h 6858000"/>
              <a:gd name="connsiteX12" fmla="*/ 409268 w 7013473"/>
              <a:gd name="connsiteY12" fmla="*/ 5914103 h 6858000"/>
              <a:gd name="connsiteX13" fmla="*/ 0 w 7013473"/>
              <a:gd name="connsiteY13" fmla="*/ 5504835 h 6858000"/>
              <a:gd name="connsiteX14" fmla="*/ 0 w 7013473"/>
              <a:gd name="connsiteY14" fmla="*/ 3469558 h 6858000"/>
              <a:gd name="connsiteX15" fmla="*/ 409268 w 7013473"/>
              <a:gd name="connsiteY15" fmla="*/ 3060290 h 6858000"/>
              <a:gd name="connsiteX16" fmla="*/ 1441757 w 7013473"/>
              <a:gd name="connsiteY16" fmla="*/ 2566219 h 6858000"/>
              <a:gd name="connsiteX17" fmla="*/ 1851025 w 7013473"/>
              <a:gd name="connsiteY17" fmla="*/ 2975487 h 6858000"/>
              <a:gd name="connsiteX18" fmla="*/ 1851024 w 7013473"/>
              <a:gd name="connsiteY18" fmla="*/ 6858000 h 6858000"/>
              <a:gd name="connsiteX19" fmla="*/ 1032489 w 7013473"/>
              <a:gd name="connsiteY19" fmla="*/ 6858000 h 6858000"/>
              <a:gd name="connsiteX20" fmla="*/ 1032489 w 7013473"/>
              <a:gd name="connsiteY20" fmla="*/ 2975487 h 6858000"/>
              <a:gd name="connsiteX21" fmla="*/ 1441757 w 7013473"/>
              <a:gd name="connsiteY21" fmla="*/ 2566219 h 6858000"/>
              <a:gd name="connsiteX22" fmla="*/ 5571713 w 7013473"/>
              <a:gd name="connsiteY22" fmla="*/ 1836175 h 6858000"/>
              <a:gd name="connsiteX23" fmla="*/ 5980981 w 7013473"/>
              <a:gd name="connsiteY23" fmla="*/ 2245443 h 6858000"/>
              <a:gd name="connsiteX24" fmla="*/ 5980980 w 7013473"/>
              <a:gd name="connsiteY24" fmla="*/ 4214354 h 6858000"/>
              <a:gd name="connsiteX25" fmla="*/ 5571712 w 7013473"/>
              <a:gd name="connsiteY25" fmla="*/ 4623622 h 6858000"/>
              <a:gd name="connsiteX26" fmla="*/ 5571713 w 7013473"/>
              <a:gd name="connsiteY26" fmla="*/ 4623621 h 6858000"/>
              <a:gd name="connsiteX27" fmla="*/ 5162445 w 7013473"/>
              <a:gd name="connsiteY27" fmla="*/ 4214353 h 6858000"/>
              <a:gd name="connsiteX28" fmla="*/ 5162445 w 7013473"/>
              <a:gd name="connsiteY28" fmla="*/ 2245443 h 6858000"/>
              <a:gd name="connsiteX29" fmla="*/ 5571713 w 7013473"/>
              <a:gd name="connsiteY29" fmla="*/ 1836175 h 6858000"/>
              <a:gd name="connsiteX30" fmla="*/ 4539224 w 7013473"/>
              <a:gd name="connsiteY30" fmla="*/ 1091380 h 6858000"/>
              <a:gd name="connsiteX31" fmla="*/ 4948492 w 7013473"/>
              <a:gd name="connsiteY31" fmla="*/ 1500648 h 6858000"/>
              <a:gd name="connsiteX32" fmla="*/ 4948491 w 7013473"/>
              <a:gd name="connsiteY32" fmla="*/ 5110384 h 6858000"/>
              <a:gd name="connsiteX33" fmla="*/ 4539223 w 7013473"/>
              <a:gd name="connsiteY33" fmla="*/ 5519652 h 6858000"/>
              <a:gd name="connsiteX34" fmla="*/ 4539224 w 7013473"/>
              <a:gd name="connsiteY34" fmla="*/ 5519651 h 6858000"/>
              <a:gd name="connsiteX35" fmla="*/ 4129956 w 7013473"/>
              <a:gd name="connsiteY35" fmla="*/ 5110383 h 6858000"/>
              <a:gd name="connsiteX36" fmla="*/ 4129956 w 7013473"/>
              <a:gd name="connsiteY36" fmla="*/ 1500648 h 6858000"/>
              <a:gd name="connsiteX37" fmla="*/ 4539224 w 7013473"/>
              <a:gd name="connsiteY37" fmla="*/ 1091380 h 6858000"/>
              <a:gd name="connsiteX38" fmla="*/ 2474246 w 7013473"/>
              <a:gd name="connsiteY38" fmla="*/ 774290 h 6858000"/>
              <a:gd name="connsiteX39" fmla="*/ 2883514 w 7013473"/>
              <a:gd name="connsiteY39" fmla="*/ 1183558 h 6858000"/>
              <a:gd name="connsiteX40" fmla="*/ 2883513 w 7013473"/>
              <a:gd name="connsiteY40" fmla="*/ 5334828 h 6858000"/>
              <a:gd name="connsiteX41" fmla="*/ 2474245 w 7013473"/>
              <a:gd name="connsiteY41" fmla="*/ 5744096 h 6858000"/>
              <a:gd name="connsiteX42" fmla="*/ 2474246 w 7013473"/>
              <a:gd name="connsiteY42" fmla="*/ 5744095 h 6858000"/>
              <a:gd name="connsiteX43" fmla="*/ 2064978 w 7013473"/>
              <a:gd name="connsiteY43" fmla="*/ 5334827 h 6858000"/>
              <a:gd name="connsiteX44" fmla="*/ 2064978 w 7013473"/>
              <a:gd name="connsiteY44" fmla="*/ 1183558 h 6858000"/>
              <a:gd name="connsiteX45" fmla="*/ 2474246 w 7013473"/>
              <a:gd name="connsiteY45" fmla="*/ 774290 h 6858000"/>
              <a:gd name="connsiteX46" fmla="*/ 3097467 w 7013473"/>
              <a:gd name="connsiteY46" fmla="*/ 0 h 6858000"/>
              <a:gd name="connsiteX47" fmla="*/ 3916003 w 7013473"/>
              <a:gd name="connsiteY47" fmla="*/ 0 h 6858000"/>
              <a:gd name="connsiteX48" fmla="*/ 3916002 w 7013473"/>
              <a:gd name="connsiteY48" fmla="*/ 5711314 h 6858000"/>
              <a:gd name="connsiteX49" fmla="*/ 3506734 w 7013473"/>
              <a:gd name="connsiteY49" fmla="*/ 6120582 h 6858000"/>
              <a:gd name="connsiteX50" fmla="*/ 3506735 w 7013473"/>
              <a:gd name="connsiteY50" fmla="*/ 6120581 h 6858000"/>
              <a:gd name="connsiteX51" fmla="*/ 3097467 w 7013473"/>
              <a:gd name="connsiteY51" fmla="*/ 57113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013473" h="6858000">
                <a:moveTo>
                  <a:pt x="6604205" y="3576483"/>
                </a:moveTo>
                <a:cubicBezTo>
                  <a:pt x="6830237" y="3576483"/>
                  <a:pt x="7013473" y="3759719"/>
                  <a:pt x="7013473" y="3985751"/>
                </a:cubicBezTo>
                <a:cubicBezTo>
                  <a:pt x="7013473" y="4320048"/>
                  <a:pt x="7013472" y="4654345"/>
                  <a:pt x="7013472" y="4988642"/>
                </a:cubicBezTo>
                <a:cubicBezTo>
                  <a:pt x="7013472" y="5214674"/>
                  <a:pt x="6830236" y="5397910"/>
                  <a:pt x="6604204" y="5397910"/>
                </a:cubicBezTo>
                <a:lnTo>
                  <a:pt x="6604205" y="5397909"/>
                </a:lnTo>
                <a:cubicBezTo>
                  <a:pt x="6378173" y="5397909"/>
                  <a:pt x="6194937" y="5214673"/>
                  <a:pt x="6194937" y="4988641"/>
                </a:cubicBezTo>
                <a:lnTo>
                  <a:pt x="6194937" y="3985751"/>
                </a:lnTo>
                <a:cubicBezTo>
                  <a:pt x="6194937" y="3759719"/>
                  <a:pt x="6378173" y="3576483"/>
                  <a:pt x="6604205" y="3576483"/>
                </a:cubicBezTo>
                <a:close/>
                <a:moveTo>
                  <a:pt x="409268" y="3060290"/>
                </a:moveTo>
                <a:cubicBezTo>
                  <a:pt x="635300" y="3060290"/>
                  <a:pt x="818536" y="3243526"/>
                  <a:pt x="818536" y="3469558"/>
                </a:cubicBezTo>
                <a:cubicBezTo>
                  <a:pt x="818536" y="4147984"/>
                  <a:pt x="818535" y="4826410"/>
                  <a:pt x="818535" y="5504836"/>
                </a:cubicBezTo>
                <a:cubicBezTo>
                  <a:pt x="818535" y="5730868"/>
                  <a:pt x="635299" y="5914104"/>
                  <a:pt x="409267" y="5914104"/>
                </a:cubicBezTo>
                <a:lnTo>
                  <a:pt x="409268" y="5914103"/>
                </a:lnTo>
                <a:cubicBezTo>
                  <a:pt x="183236" y="5914103"/>
                  <a:pt x="0" y="5730867"/>
                  <a:pt x="0" y="5504835"/>
                </a:cubicBezTo>
                <a:lnTo>
                  <a:pt x="0" y="3469558"/>
                </a:lnTo>
                <a:cubicBezTo>
                  <a:pt x="0" y="3243526"/>
                  <a:pt x="183236" y="3060290"/>
                  <a:pt x="409268" y="3060290"/>
                </a:cubicBezTo>
                <a:close/>
                <a:moveTo>
                  <a:pt x="1441757" y="2566219"/>
                </a:moveTo>
                <a:cubicBezTo>
                  <a:pt x="1667789" y="2566219"/>
                  <a:pt x="1851025" y="2749455"/>
                  <a:pt x="1851025" y="2975487"/>
                </a:cubicBezTo>
                <a:lnTo>
                  <a:pt x="1851024" y="6858000"/>
                </a:lnTo>
                <a:lnTo>
                  <a:pt x="1032489" y="6858000"/>
                </a:lnTo>
                <a:lnTo>
                  <a:pt x="1032489" y="2975487"/>
                </a:lnTo>
                <a:cubicBezTo>
                  <a:pt x="1032489" y="2749455"/>
                  <a:pt x="1215725" y="2566219"/>
                  <a:pt x="1441757" y="2566219"/>
                </a:cubicBezTo>
                <a:close/>
                <a:moveTo>
                  <a:pt x="5571713" y="1836175"/>
                </a:moveTo>
                <a:cubicBezTo>
                  <a:pt x="5797745" y="1836175"/>
                  <a:pt x="5980981" y="2019412"/>
                  <a:pt x="5980981" y="2245443"/>
                </a:cubicBezTo>
                <a:cubicBezTo>
                  <a:pt x="5980981" y="2901747"/>
                  <a:pt x="5980980" y="3558050"/>
                  <a:pt x="5980980" y="4214354"/>
                </a:cubicBezTo>
                <a:cubicBezTo>
                  <a:pt x="5980980" y="4440386"/>
                  <a:pt x="5797744" y="4623622"/>
                  <a:pt x="5571712" y="4623622"/>
                </a:cubicBezTo>
                <a:lnTo>
                  <a:pt x="5571713" y="4623621"/>
                </a:lnTo>
                <a:cubicBezTo>
                  <a:pt x="5345681" y="4623621"/>
                  <a:pt x="5162445" y="4440385"/>
                  <a:pt x="5162445" y="4214353"/>
                </a:cubicBezTo>
                <a:lnTo>
                  <a:pt x="5162445" y="2245443"/>
                </a:lnTo>
                <a:cubicBezTo>
                  <a:pt x="5162445" y="2019412"/>
                  <a:pt x="5345681" y="1836175"/>
                  <a:pt x="5571713" y="1836175"/>
                </a:cubicBezTo>
                <a:close/>
                <a:moveTo>
                  <a:pt x="4539224" y="1091380"/>
                </a:moveTo>
                <a:cubicBezTo>
                  <a:pt x="4765256" y="1091380"/>
                  <a:pt x="4948492" y="1274616"/>
                  <a:pt x="4948492" y="1500648"/>
                </a:cubicBezTo>
                <a:cubicBezTo>
                  <a:pt x="4948492" y="2703893"/>
                  <a:pt x="4948491" y="3907139"/>
                  <a:pt x="4948491" y="5110384"/>
                </a:cubicBezTo>
                <a:cubicBezTo>
                  <a:pt x="4948491" y="5336416"/>
                  <a:pt x="4765255" y="5519652"/>
                  <a:pt x="4539223" y="5519652"/>
                </a:cubicBezTo>
                <a:lnTo>
                  <a:pt x="4539224" y="5519651"/>
                </a:lnTo>
                <a:cubicBezTo>
                  <a:pt x="4313192" y="5519651"/>
                  <a:pt x="4129956" y="5336415"/>
                  <a:pt x="4129956" y="5110383"/>
                </a:cubicBezTo>
                <a:lnTo>
                  <a:pt x="4129956" y="1500648"/>
                </a:lnTo>
                <a:cubicBezTo>
                  <a:pt x="4129956" y="1274616"/>
                  <a:pt x="4313192" y="1091380"/>
                  <a:pt x="4539224" y="1091380"/>
                </a:cubicBezTo>
                <a:close/>
                <a:moveTo>
                  <a:pt x="2474246" y="774290"/>
                </a:moveTo>
                <a:cubicBezTo>
                  <a:pt x="2700278" y="774290"/>
                  <a:pt x="2883514" y="957526"/>
                  <a:pt x="2883514" y="1183558"/>
                </a:cubicBezTo>
                <a:cubicBezTo>
                  <a:pt x="2883514" y="2567315"/>
                  <a:pt x="2883513" y="3951071"/>
                  <a:pt x="2883513" y="5334828"/>
                </a:cubicBezTo>
                <a:cubicBezTo>
                  <a:pt x="2883513" y="5560860"/>
                  <a:pt x="2700277" y="5744096"/>
                  <a:pt x="2474245" y="5744096"/>
                </a:cubicBezTo>
                <a:lnTo>
                  <a:pt x="2474246" y="5744095"/>
                </a:lnTo>
                <a:cubicBezTo>
                  <a:pt x="2248214" y="5744095"/>
                  <a:pt x="2064978" y="5560859"/>
                  <a:pt x="2064978" y="5334827"/>
                </a:cubicBezTo>
                <a:lnTo>
                  <a:pt x="2064978" y="1183558"/>
                </a:lnTo>
                <a:cubicBezTo>
                  <a:pt x="2064978" y="957526"/>
                  <a:pt x="2248214" y="774290"/>
                  <a:pt x="2474246" y="774290"/>
                </a:cubicBezTo>
                <a:close/>
                <a:moveTo>
                  <a:pt x="3097467" y="0"/>
                </a:moveTo>
                <a:lnTo>
                  <a:pt x="3916003" y="0"/>
                </a:lnTo>
                <a:lnTo>
                  <a:pt x="3916002" y="5711314"/>
                </a:lnTo>
                <a:cubicBezTo>
                  <a:pt x="3916002" y="5937346"/>
                  <a:pt x="3732766" y="6120582"/>
                  <a:pt x="3506734" y="6120582"/>
                </a:cubicBezTo>
                <a:lnTo>
                  <a:pt x="3506735" y="6120581"/>
                </a:lnTo>
                <a:cubicBezTo>
                  <a:pt x="3280703" y="6120581"/>
                  <a:pt x="3097467" y="5937345"/>
                  <a:pt x="3097467" y="5711313"/>
                </a:cubicBezTo>
                <a:close/>
              </a:path>
            </a:pathLst>
          </a:custGeom>
          <a:pattFill prst="pct5">
            <a:fgClr>
              <a:schemeClr val="tx1"/>
            </a:fgClr>
            <a:bgClr>
              <a:schemeClr val="bg1">
                <a:lumMod val="85000"/>
              </a:schemeClr>
            </a:bgClr>
          </a:pattFill>
          <a:effectLst>
            <a:outerShdw blurRad="241300" dist="38100" dir="5400000" algn="t" rotWithShape="0">
              <a:prstClr val="black">
                <a:alpha val="17000"/>
              </a:prstClr>
            </a:outerShdw>
          </a:effectLst>
        </p:spPr>
        <p:txBody>
          <a:bodyPr wrap="square" anchor="ctr">
            <a:noAutofit/>
          </a:bodyP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gradFill>
            <a:gsLst>
              <a:gs pos="0">
                <a:srgbClr val="222222">
                  <a:alpha val="0"/>
                </a:srgbClr>
              </a:gs>
              <a:gs pos="100000">
                <a:srgbClr val="222222">
                  <a:alpha val="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5" name="Picture Placeholder 2"/>
          <p:cNvSpPr>
            <a:spLocks noGrp="1"/>
          </p:cNvSpPr>
          <p:nvPr>
            <p:ph type="pic" sz="quarter" idx="11" hasCustomPrompt="1"/>
          </p:nvPr>
        </p:nvSpPr>
        <p:spPr>
          <a:xfrm>
            <a:off x="3349929" y="0"/>
            <a:ext cx="2605260"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8" name="Picture Placeholder 2"/>
          <p:cNvSpPr>
            <a:spLocks noGrp="1"/>
          </p:cNvSpPr>
          <p:nvPr>
            <p:ph type="pic" sz="quarter" idx="11" hasCustomPrompt="1"/>
          </p:nvPr>
        </p:nvSpPr>
        <p:spPr>
          <a:xfrm>
            <a:off x="4040766" y="1024809"/>
            <a:ext cx="1941864" cy="2721158"/>
          </a:xfrm>
          <a:prstGeom prst="round2SameRect">
            <a:avLst>
              <a:gd name="adj1" fmla="val 1403"/>
              <a:gd name="adj2" fmla="val 0"/>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0" name="Picture Placeholder 2"/>
          <p:cNvSpPr>
            <a:spLocks noGrp="1"/>
          </p:cNvSpPr>
          <p:nvPr>
            <p:ph type="pic" sz="quarter" idx="12" hasCustomPrompt="1"/>
          </p:nvPr>
        </p:nvSpPr>
        <p:spPr>
          <a:xfrm>
            <a:off x="6276820" y="1024809"/>
            <a:ext cx="1941864" cy="2721158"/>
          </a:xfrm>
          <a:prstGeom prst="round2SameRect">
            <a:avLst>
              <a:gd name="adj1" fmla="val 1403"/>
              <a:gd name="adj2" fmla="val 0"/>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8" name="Picture Placeholder 2"/>
          <p:cNvSpPr>
            <a:spLocks noGrp="1"/>
          </p:cNvSpPr>
          <p:nvPr>
            <p:ph type="pic" sz="quarter" idx="10" hasCustomPrompt="1"/>
          </p:nvPr>
        </p:nvSpPr>
        <p:spPr>
          <a:xfrm>
            <a:off x="4695517" y="1452591"/>
            <a:ext cx="481166" cy="481166"/>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
        <p:nvSpPr>
          <p:cNvPr id="10" name="Picture Placeholder 2"/>
          <p:cNvSpPr>
            <a:spLocks noGrp="1"/>
          </p:cNvSpPr>
          <p:nvPr>
            <p:ph type="pic" sz="quarter" idx="11" hasCustomPrompt="1"/>
          </p:nvPr>
        </p:nvSpPr>
        <p:spPr>
          <a:xfrm>
            <a:off x="6888495" y="1452591"/>
            <a:ext cx="481166" cy="481166"/>
          </a:xfrm>
          <a:prstGeom prst="ellipse">
            <a:avLst/>
          </a:prstGeom>
          <a:pattFill prst="pct5">
            <a:fgClr>
              <a:schemeClr val="tx1"/>
            </a:fgClr>
            <a:bgClr>
              <a:schemeClr val="bg1">
                <a:lumMod val="85000"/>
              </a:schemeClr>
            </a:bgClr>
          </a:pattFill>
          <a:effectLst>
            <a:outerShdw blurRad="228600" dist="342900" dir="5400000" sx="89000" sy="89000" algn="t" rotWithShape="0">
              <a:prstClr val="black">
                <a:alpha val="14000"/>
              </a:prstClr>
            </a:outerShdw>
          </a:effectLst>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7" name="Rectangle 6"/>
          <p:cNvSpPr/>
          <p:nvPr userDrawn="1"/>
        </p:nvSpPr>
        <p:spPr>
          <a:xfrm>
            <a:off x="-1" y="0"/>
            <a:ext cx="9144000" cy="51435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Slide Number Placeholder 5"/>
          <p:cNvSpPr txBox="1"/>
          <p:nvPr userDrawn="1"/>
        </p:nvSpPr>
        <p:spPr>
          <a:xfrm>
            <a:off x="382630" y="3166068"/>
            <a:ext cx="1955326" cy="1023546"/>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0350" b="0" i="0" smtClean="0">
                <a:solidFill>
                  <a:schemeClr val="bg1"/>
                </a:solidFill>
                <a:latin typeface="Roboto Medium" panose="02000000000000000000" charset="0"/>
                <a:ea typeface="Roboto Medium" panose="02000000000000000000" charset="0"/>
                <a:cs typeface="Roboto Medium" panose="02000000000000000000" charset="0"/>
              </a:rPr>
              <a:t>‹#›</a:t>
            </a:fld>
            <a:endParaRPr lang="en-US" sz="10350" b="0" i="0" dirty="0">
              <a:solidFill>
                <a:schemeClr val="bg1"/>
              </a:solidFill>
              <a:latin typeface="Roboto Medium" panose="02000000000000000000" charset="0"/>
              <a:ea typeface="Roboto Medium" panose="02000000000000000000" charset="0"/>
              <a:cs typeface="Roboto Medium" panose="02000000000000000000" charset="0"/>
            </a:endParaRPr>
          </a:p>
        </p:txBody>
      </p:sp>
      <p:sp>
        <p:nvSpPr>
          <p:cNvPr id="9" name="Title 8"/>
          <p:cNvSpPr>
            <a:spLocks noGrp="1"/>
          </p:cNvSpPr>
          <p:nvPr>
            <p:ph type="title"/>
          </p:nvPr>
        </p:nvSpPr>
        <p:spPr>
          <a:xfrm>
            <a:off x="946460" y="3593481"/>
            <a:ext cx="2465814" cy="994172"/>
          </a:xfrm>
          <a:prstGeom prst="rect">
            <a:avLst/>
          </a:prstGeom>
        </p:spPr>
        <p:txBody>
          <a:bodyPr/>
          <a:lstStyle>
            <a:lvl1pPr>
              <a:lnSpc>
                <a:spcPct val="70000"/>
              </a:lnSpc>
              <a:defRPr sz="2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dirty="0"/>
              <a:t>Click to edit Master title style</a:t>
            </a:r>
          </a:p>
        </p:txBody>
      </p:sp>
      <p:sp>
        <p:nvSpPr>
          <p:cNvPr id="5" name="Picture Placeholder 2"/>
          <p:cNvSpPr>
            <a:spLocks noGrp="1"/>
          </p:cNvSpPr>
          <p:nvPr>
            <p:ph type="pic" sz="quarter" idx="11" hasCustomPrompt="1"/>
          </p:nvPr>
        </p:nvSpPr>
        <p:spPr>
          <a:xfrm>
            <a:off x="3503815" y="0"/>
            <a:ext cx="5640185" cy="5143500"/>
          </a:xfrm>
          <a:prstGeom prst="rect">
            <a:avLst/>
          </a:prstGeom>
          <a:pattFill prst="pct5">
            <a:fgClr>
              <a:schemeClr val="tx1"/>
            </a:fgClr>
            <a:bgClr>
              <a:schemeClr val="bg1">
                <a:lumMod val="85000"/>
              </a:schemeClr>
            </a:bgClr>
          </a:pattFill>
        </p:spPr>
        <p:txBody>
          <a:bodyPr anchor="ctr"/>
          <a:lstStyle>
            <a:lvl1pPr marL="0" indent="0" algn="ctr">
              <a:buNone/>
              <a:defRPr sz="1200" b="0" i="0">
                <a:latin typeface="Source Sans Pro" charset="0"/>
                <a:ea typeface="Source Sans Pro" charset="0"/>
                <a:cs typeface="Source Sans Pro" charset="0"/>
              </a:defRPr>
            </a:lvl1pPr>
          </a:lstStyle>
          <a:p>
            <a:r>
              <a:rPr lang="en-US"/>
              <a:t>Drag &amp; Drop Image</a:t>
            </a:r>
          </a:p>
        </p:txBody>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38" Type="http://schemas.openxmlformats.org/officeDocument/2006/relationships/slideLayout" Target="../slideLayouts/slideLayout138.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slideLayout" Target="../slideLayouts/slideLayout128.xml"/><Relationship Id="rId144" Type="http://schemas.openxmlformats.org/officeDocument/2006/relationships/slideLayout" Target="../slideLayouts/slideLayout144.xml"/><Relationship Id="rId149" Type="http://schemas.openxmlformats.org/officeDocument/2006/relationships/theme" Target="../theme/theme1.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134" Type="http://schemas.openxmlformats.org/officeDocument/2006/relationships/slideLayout" Target="../slideLayouts/slideLayout134.xml"/><Relationship Id="rId139" Type="http://schemas.openxmlformats.org/officeDocument/2006/relationships/slideLayout" Target="../slideLayouts/slideLayout13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16" Type="http://schemas.openxmlformats.org/officeDocument/2006/relationships/slideLayout" Target="../slideLayouts/slideLayout116.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137" Type="http://schemas.openxmlformats.org/officeDocument/2006/relationships/slideLayout" Target="../slideLayouts/slideLayout13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40" Type="http://schemas.openxmlformats.org/officeDocument/2006/relationships/slideLayout" Target="../slideLayouts/slideLayout140.xml"/><Relationship Id="rId145" Type="http://schemas.openxmlformats.org/officeDocument/2006/relationships/slideLayout" Target="../slideLayouts/slideLayout14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61.xml"/><Relationship Id="rId18" Type="http://schemas.openxmlformats.org/officeDocument/2006/relationships/slideLayout" Target="../slideLayouts/slideLayout166.xml"/><Relationship Id="rId26" Type="http://schemas.openxmlformats.org/officeDocument/2006/relationships/slideLayout" Target="../slideLayouts/slideLayout174.xml"/><Relationship Id="rId39" Type="http://schemas.openxmlformats.org/officeDocument/2006/relationships/slideLayout" Target="../slideLayouts/slideLayout187.xml"/><Relationship Id="rId21" Type="http://schemas.openxmlformats.org/officeDocument/2006/relationships/slideLayout" Target="../slideLayouts/slideLayout169.xml"/><Relationship Id="rId34" Type="http://schemas.openxmlformats.org/officeDocument/2006/relationships/slideLayout" Target="../slideLayouts/slideLayout182.xml"/><Relationship Id="rId42" Type="http://schemas.openxmlformats.org/officeDocument/2006/relationships/slideLayout" Target="../slideLayouts/slideLayout190.xml"/><Relationship Id="rId47" Type="http://schemas.openxmlformats.org/officeDocument/2006/relationships/slideLayout" Target="../slideLayouts/slideLayout195.xml"/><Relationship Id="rId50" Type="http://schemas.openxmlformats.org/officeDocument/2006/relationships/slideLayout" Target="../slideLayouts/slideLayout198.xml"/><Relationship Id="rId55" Type="http://schemas.openxmlformats.org/officeDocument/2006/relationships/slideLayout" Target="../slideLayouts/slideLayout203.xml"/><Relationship Id="rId63" Type="http://schemas.openxmlformats.org/officeDocument/2006/relationships/slideLayout" Target="../slideLayouts/slideLayout211.xml"/><Relationship Id="rId68" Type="http://schemas.openxmlformats.org/officeDocument/2006/relationships/slideLayout" Target="../slideLayouts/slideLayout216.xml"/><Relationship Id="rId76" Type="http://schemas.openxmlformats.org/officeDocument/2006/relationships/slideLayout" Target="../slideLayouts/slideLayout224.xml"/><Relationship Id="rId84" Type="http://schemas.openxmlformats.org/officeDocument/2006/relationships/slideLayout" Target="../slideLayouts/slideLayout232.xml"/><Relationship Id="rId7" Type="http://schemas.openxmlformats.org/officeDocument/2006/relationships/slideLayout" Target="../slideLayouts/slideLayout155.xml"/><Relationship Id="rId71" Type="http://schemas.openxmlformats.org/officeDocument/2006/relationships/slideLayout" Target="../slideLayouts/slideLayout219.xml"/><Relationship Id="rId2" Type="http://schemas.openxmlformats.org/officeDocument/2006/relationships/slideLayout" Target="../slideLayouts/slideLayout150.xml"/><Relationship Id="rId16" Type="http://schemas.openxmlformats.org/officeDocument/2006/relationships/slideLayout" Target="../slideLayouts/slideLayout164.xml"/><Relationship Id="rId29" Type="http://schemas.openxmlformats.org/officeDocument/2006/relationships/slideLayout" Target="../slideLayouts/slideLayout177.xml"/><Relationship Id="rId11" Type="http://schemas.openxmlformats.org/officeDocument/2006/relationships/slideLayout" Target="../slideLayouts/slideLayout159.xml"/><Relationship Id="rId24" Type="http://schemas.openxmlformats.org/officeDocument/2006/relationships/slideLayout" Target="../slideLayouts/slideLayout172.xml"/><Relationship Id="rId32" Type="http://schemas.openxmlformats.org/officeDocument/2006/relationships/slideLayout" Target="../slideLayouts/slideLayout180.xml"/><Relationship Id="rId37" Type="http://schemas.openxmlformats.org/officeDocument/2006/relationships/slideLayout" Target="../slideLayouts/slideLayout185.xml"/><Relationship Id="rId40" Type="http://schemas.openxmlformats.org/officeDocument/2006/relationships/slideLayout" Target="../slideLayouts/slideLayout188.xml"/><Relationship Id="rId45" Type="http://schemas.openxmlformats.org/officeDocument/2006/relationships/slideLayout" Target="../slideLayouts/slideLayout193.xml"/><Relationship Id="rId53" Type="http://schemas.openxmlformats.org/officeDocument/2006/relationships/slideLayout" Target="../slideLayouts/slideLayout201.xml"/><Relationship Id="rId58" Type="http://schemas.openxmlformats.org/officeDocument/2006/relationships/slideLayout" Target="../slideLayouts/slideLayout206.xml"/><Relationship Id="rId66" Type="http://schemas.openxmlformats.org/officeDocument/2006/relationships/slideLayout" Target="../slideLayouts/slideLayout214.xml"/><Relationship Id="rId74" Type="http://schemas.openxmlformats.org/officeDocument/2006/relationships/slideLayout" Target="../slideLayouts/slideLayout222.xml"/><Relationship Id="rId79" Type="http://schemas.openxmlformats.org/officeDocument/2006/relationships/slideLayout" Target="../slideLayouts/slideLayout227.xml"/><Relationship Id="rId87" Type="http://schemas.openxmlformats.org/officeDocument/2006/relationships/theme" Target="../theme/theme2.xml"/><Relationship Id="rId5" Type="http://schemas.openxmlformats.org/officeDocument/2006/relationships/slideLayout" Target="../slideLayouts/slideLayout153.xml"/><Relationship Id="rId61" Type="http://schemas.openxmlformats.org/officeDocument/2006/relationships/slideLayout" Target="../slideLayouts/slideLayout209.xml"/><Relationship Id="rId82" Type="http://schemas.openxmlformats.org/officeDocument/2006/relationships/slideLayout" Target="../slideLayouts/slideLayout230.xml"/><Relationship Id="rId19" Type="http://schemas.openxmlformats.org/officeDocument/2006/relationships/slideLayout" Target="../slideLayouts/slideLayout167.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 Id="rId22" Type="http://schemas.openxmlformats.org/officeDocument/2006/relationships/slideLayout" Target="../slideLayouts/slideLayout170.xml"/><Relationship Id="rId27" Type="http://schemas.openxmlformats.org/officeDocument/2006/relationships/slideLayout" Target="../slideLayouts/slideLayout175.xml"/><Relationship Id="rId30" Type="http://schemas.openxmlformats.org/officeDocument/2006/relationships/slideLayout" Target="../slideLayouts/slideLayout178.xml"/><Relationship Id="rId35" Type="http://schemas.openxmlformats.org/officeDocument/2006/relationships/slideLayout" Target="../slideLayouts/slideLayout183.xml"/><Relationship Id="rId43" Type="http://schemas.openxmlformats.org/officeDocument/2006/relationships/slideLayout" Target="../slideLayouts/slideLayout191.xml"/><Relationship Id="rId48" Type="http://schemas.openxmlformats.org/officeDocument/2006/relationships/slideLayout" Target="../slideLayouts/slideLayout196.xml"/><Relationship Id="rId56" Type="http://schemas.openxmlformats.org/officeDocument/2006/relationships/slideLayout" Target="../slideLayouts/slideLayout204.xml"/><Relationship Id="rId64" Type="http://schemas.openxmlformats.org/officeDocument/2006/relationships/slideLayout" Target="../slideLayouts/slideLayout212.xml"/><Relationship Id="rId69" Type="http://schemas.openxmlformats.org/officeDocument/2006/relationships/slideLayout" Target="../slideLayouts/slideLayout217.xml"/><Relationship Id="rId77" Type="http://schemas.openxmlformats.org/officeDocument/2006/relationships/slideLayout" Target="../slideLayouts/slideLayout225.xml"/><Relationship Id="rId8" Type="http://schemas.openxmlformats.org/officeDocument/2006/relationships/slideLayout" Target="../slideLayouts/slideLayout156.xml"/><Relationship Id="rId51" Type="http://schemas.openxmlformats.org/officeDocument/2006/relationships/slideLayout" Target="../slideLayouts/slideLayout199.xml"/><Relationship Id="rId72" Type="http://schemas.openxmlformats.org/officeDocument/2006/relationships/slideLayout" Target="../slideLayouts/slideLayout220.xml"/><Relationship Id="rId80" Type="http://schemas.openxmlformats.org/officeDocument/2006/relationships/slideLayout" Target="../slideLayouts/slideLayout228.xml"/><Relationship Id="rId85" Type="http://schemas.openxmlformats.org/officeDocument/2006/relationships/slideLayout" Target="../slideLayouts/slideLayout233.xml"/><Relationship Id="rId3" Type="http://schemas.openxmlformats.org/officeDocument/2006/relationships/slideLayout" Target="../slideLayouts/slideLayout151.xml"/><Relationship Id="rId12" Type="http://schemas.openxmlformats.org/officeDocument/2006/relationships/slideLayout" Target="../slideLayouts/slideLayout160.xml"/><Relationship Id="rId17" Type="http://schemas.openxmlformats.org/officeDocument/2006/relationships/slideLayout" Target="../slideLayouts/slideLayout165.xml"/><Relationship Id="rId25" Type="http://schemas.openxmlformats.org/officeDocument/2006/relationships/slideLayout" Target="../slideLayouts/slideLayout173.xml"/><Relationship Id="rId33" Type="http://schemas.openxmlformats.org/officeDocument/2006/relationships/slideLayout" Target="../slideLayouts/slideLayout181.xml"/><Relationship Id="rId38" Type="http://schemas.openxmlformats.org/officeDocument/2006/relationships/slideLayout" Target="../slideLayouts/slideLayout186.xml"/><Relationship Id="rId46" Type="http://schemas.openxmlformats.org/officeDocument/2006/relationships/slideLayout" Target="../slideLayouts/slideLayout194.xml"/><Relationship Id="rId59" Type="http://schemas.openxmlformats.org/officeDocument/2006/relationships/slideLayout" Target="../slideLayouts/slideLayout207.xml"/><Relationship Id="rId67" Type="http://schemas.openxmlformats.org/officeDocument/2006/relationships/slideLayout" Target="../slideLayouts/slideLayout215.xml"/><Relationship Id="rId20" Type="http://schemas.openxmlformats.org/officeDocument/2006/relationships/slideLayout" Target="../slideLayouts/slideLayout168.xml"/><Relationship Id="rId41" Type="http://schemas.openxmlformats.org/officeDocument/2006/relationships/slideLayout" Target="../slideLayouts/slideLayout189.xml"/><Relationship Id="rId54" Type="http://schemas.openxmlformats.org/officeDocument/2006/relationships/slideLayout" Target="../slideLayouts/slideLayout202.xml"/><Relationship Id="rId62" Type="http://schemas.openxmlformats.org/officeDocument/2006/relationships/slideLayout" Target="../slideLayouts/slideLayout210.xml"/><Relationship Id="rId70" Type="http://schemas.openxmlformats.org/officeDocument/2006/relationships/slideLayout" Target="../slideLayouts/slideLayout218.xml"/><Relationship Id="rId75" Type="http://schemas.openxmlformats.org/officeDocument/2006/relationships/slideLayout" Target="../slideLayouts/slideLayout223.xml"/><Relationship Id="rId83" Type="http://schemas.openxmlformats.org/officeDocument/2006/relationships/slideLayout" Target="../slideLayouts/slideLayout231.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5" Type="http://schemas.openxmlformats.org/officeDocument/2006/relationships/slideLayout" Target="../slideLayouts/slideLayout163.xml"/><Relationship Id="rId23" Type="http://schemas.openxmlformats.org/officeDocument/2006/relationships/slideLayout" Target="../slideLayouts/slideLayout171.xml"/><Relationship Id="rId28" Type="http://schemas.openxmlformats.org/officeDocument/2006/relationships/slideLayout" Target="../slideLayouts/slideLayout176.xml"/><Relationship Id="rId36" Type="http://schemas.openxmlformats.org/officeDocument/2006/relationships/slideLayout" Target="../slideLayouts/slideLayout184.xml"/><Relationship Id="rId49" Type="http://schemas.openxmlformats.org/officeDocument/2006/relationships/slideLayout" Target="../slideLayouts/slideLayout197.xml"/><Relationship Id="rId57" Type="http://schemas.openxmlformats.org/officeDocument/2006/relationships/slideLayout" Target="../slideLayouts/slideLayout205.xml"/><Relationship Id="rId10" Type="http://schemas.openxmlformats.org/officeDocument/2006/relationships/slideLayout" Target="../slideLayouts/slideLayout158.xml"/><Relationship Id="rId31" Type="http://schemas.openxmlformats.org/officeDocument/2006/relationships/slideLayout" Target="../slideLayouts/slideLayout179.xml"/><Relationship Id="rId44" Type="http://schemas.openxmlformats.org/officeDocument/2006/relationships/slideLayout" Target="../slideLayouts/slideLayout192.xml"/><Relationship Id="rId52" Type="http://schemas.openxmlformats.org/officeDocument/2006/relationships/slideLayout" Target="../slideLayouts/slideLayout200.xml"/><Relationship Id="rId60" Type="http://schemas.openxmlformats.org/officeDocument/2006/relationships/slideLayout" Target="../slideLayouts/slideLayout208.xml"/><Relationship Id="rId65" Type="http://schemas.openxmlformats.org/officeDocument/2006/relationships/slideLayout" Target="../slideLayouts/slideLayout213.xml"/><Relationship Id="rId73" Type="http://schemas.openxmlformats.org/officeDocument/2006/relationships/slideLayout" Target="../slideLayouts/slideLayout221.xml"/><Relationship Id="rId78" Type="http://schemas.openxmlformats.org/officeDocument/2006/relationships/slideLayout" Target="../slideLayouts/slideLayout226.xml"/><Relationship Id="rId81" Type="http://schemas.openxmlformats.org/officeDocument/2006/relationships/slideLayout" Target="../slideLayouts/slideLayout229.xml"/><Relationship Id="rId86" Type="http://schemas.openxmlformats.org/officeDocument/2006/relationships/slideLayout" Target="../slideLayouts/slideLayout234.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260.xml"/><Relationship Id="rId117" Type="http://schemas.openxmlformats.org/officeDocument/2006/relationships/slideLayout" Target="../slideLayouts/slideLayout351.xml"/><Relationship Id="rId21" Type="http://schemas.openxmlformats.org/officeDocument/2006/relationships/slideLayout" Target="../slideLayouts/slideLayout255.xml"/><Relationship Id="rId42" Type="http://schemas.openxmlformats.org/officeDocument/2006/relationships/slideLayout" Target="../slideLayouts/slideLayout276.xml"/><Relationship Id="rId47" Type="http://schemas.openxmlformats.org/officeDocument/2006/relationships/slideLayout" Target="../slideLayouts/slideLayout281.xml"/><Relationship Id="rId63" Type="http://schemas.openxmlformats.org/officeDocument/2006/relationships/slideLayout" Target="../slideLayouts/slideLayout297.xml"/><Relationship Id="rId68" Type="http://schemas.openxmlformats.org/officeDocument/2006/relationships/slideLayout" Target="../slideLayouts/slideLayout302.xml"/><Relationship Id="rId84" Type="http://schemas.openxmlformats.org/officeDocument/2006/relationships/slideLayout" Target="../slideLayouts/slideLayout318.xml"/><Relationship Id="rId89" Type="http://schemas.openxmlformats.org/officeDocument/2006/relationships/slideLayout" Target="../slideLayouts/slideLayout323.xml"/><Relationship Id="rId112" Type="http://schemas.openxmlformats.org/officeDocument/2006/relationships/slideLayout" Target="../slideLayouts/slideLayout346.xml"/><Relationship Id="rId133" Type="http://schemas.openxmlformats.org/officeDocument/2006/relationships/slideLayout" Target="../slideLayouts/slideLayout367.xml"/><Relationship Id="rId138" Type="http://schemas.openxmlformats.org/officeDocument/2006/relationships/slideLayout" Target="../slideLayouts/slideLayout372.xml"/><Relationship Id="rId16" Type="http://schemas.openxmlformats.org/officeDocument/2006/relationships/slideLayout" Target="../slideLayouts/slideLayout250.xml"/><Relationship Id="rId107" Type="http://schemas.openxmlformats.org/officeDocument/2006/relationships/slideLayout" Target="../slideLayouts/slideLayout341.xml"/><Relationship Id="rId11" Type="http://schemas.openxmlformats.org/officeDocument/2006/relationships/slideLayout" Target="../slideLayouts/slideLayout245.xml"/><Relationship Id="rId32" Type="http://schemas.openxmlformats.org/officeDocument/2006/relationships/slideLayout" Target="../slideLayouts/slideLayout266.xml"/><Relationship Id="rId37" Type="http://schemas.openxmlformats.org/officeDocument/2006/relationships/slideLayout" Target="../slideLayouts/slideLayout271.xml"/><Relationship Id="rId53" Type="http://schemas.openxmlformats.org/officeDocument/2006/relationships/slideLayout" Target="../slideLayouts/slideLayout287.xml"/><Relationship Id="rId58" Type="http://schemas.openxmlformats.org/officeDocument/2006/relationships/slideLayout" Target="../slideLayouts/slideLayout292.xml"/><Relationship Id="rId74" Type="http://schemas.openxmlformats.org/officeDocument/2006/relationships/slideLayout" Target="../slideLayouts/slideLayout308.xml"/><Relationship Id="rId79" Type="http://schemas.openxmlformats.org/officeDocument/2006/relationships/slideLayout" Target="../slideLayouts/slideLayout313.xml"/><Relationship Id="rId102" Type="http://schemas.openxmlformats.org/officeDocument/2006/relationships/slideLayout" Target="../slideLayouts/slideLayout336.xml"/><Relationship Id="rId123" Type="http://schemas.openxmlformats.org/officeDocument/2006/relationships/slideLayout" Target="../slideLayouts/slideLayout357.xml"/><Relationship Id="rId128" Type="http://schemas.openxmlformats.org/officeDocument/2006/relationships/slideLayout" Target="../slideLayouts/slideLayout362.xml"/><Relationship Id="rId144" Type="http://schemas.openxmlformats.org/officeDocument/2006/relationships/slideLayout" Target="../slideLayouts/slideLayout378.xml"/><Relationship Id="rId5" Type="http://schemas.openxmlformats.org/officeDocument/2006/relationships/slideLayout" Target="../slideLayouts/slideLayout239.xml"/><Relationship Id="rId90" Type="http://schemas.openxmlformats.org/officeDocument/2006/relationships/slideLayout" Target="../slideLayouts/slideLayout324.xml"/><Relationship Id="rId95" Type="http://schemas.openxmlformats.org/officeDocument/2006/relationships/slideLayout" Target="../slideLayouts/slideLayout329.xml"/><Relationship Id="rId22" Type="http://schemas.openxmlformats.org/officeDocument/2006/relationships/slideLayout" Target="../slideLayouts/slideLayout256.xml"/><Relationship Id="rId27" Type="http://schemas.openxmlformats.org/officeDocument/2006/relationships/slideLayout" Target="../slideLayouts/slideLayout261.xml"/><Relationship Id="rId43" Type="http://schemas.openxmlformats.org/officeDocument/2006/relationships/slideLayout" Target="../slideLayouts/slideLayout277.xml"/><Relationship Id="rId48" Type="http://schemas.openxmlformats.org/officeDocument/2006/relationships/slideLayout" Target="../slideLayouts/slideLayout282.xml"/><Relationship Id="rId64" Type="http://schemas.openxmlformats.org/officeDocument/2006/relationships/slideLayout" Target="../slideLayouts/slideLayout298.xml"/><Relationship Id="rId69" Type="http://schemas.openxmlformats.org/officeDocument/2006/relationships/slideLayout" Target="../slideLayouts/slideLayout303.xml"/><Relationship Id="rId113" Type="http://schemas.openxmlformats.org/officeDocument/2006/relationships/slideLayout" Target="../slideLayouts/slideLayout347.xml"/><Relationship Id="rId118" Type="http://schemas.openxmlformats.org/officeDocument/2006/relationships/slideLayout" Target="../slideLayouts/slideLayout352.xml"/><Relationship Id="rId134" Type="http://schemas.openxmlformats.org/officeDocument/2006/relationships/slideLayout" Target="../slideLayouts/slideLayout368.xml"/><Relationship Id="rId139" Type="http://schemas.openxmlformats.org/officeDocument/2006/relationships/slideLayout" Target="../slideLayouts/slideLayout373.xml"/><Relationship Id="rId80" Type="http://schemas.openxmlformats.org/officeDocument/2006/relationships/slideLayout" Target="../slideLayouts/slideLayout314.xml"/><Relationship Id="rId85" Type="http://schemas.openxmlformats.org/officeDocument/2006/relationships/slideLayout" Target="../slideLayouts/slideLayout319.xml"/><Relationship Id="rId3" Type="http://schemas.openxmlformats.org/officeDocument/2006/relationships/slideLayout" Target="../slideLayouts/slideLayout237.xml"/><Relationship Id="rId12" Type="http://schemas.openxmlformats.org/officeDocument/2006/relationships/slideLayout" Target="../slideLayouts/slideLayout246.xml"/><Relationship Id="rId17" Type="http://schemas.openxmlformats.org/officeDocument/2006/relationships/slideLayout" Target="../slideLayouts/slideLayout251.xml"/><Relationship Id="rId25" Type="http://schemas.openxmlformats.org/officeDocument/2006/relationships/slideLayout" Target="../slideLayouts/slideLayout259.xml"/><Relationship Id="rId33" Type="http://schemas.openxmlformats.org/officeDocument/2006/relationships/slideLayout" Target="../slideLayouts/slideLayout267.xml"/><Relationship Id="rId38" Type="http://schemas.openxmlformats.org/officeDocument/2006/relationships/slideLayout" Target="../slideLayouts/slideLayout272.xml"/><Relationship Id="rId46" Type="http://schemas.openxmlformats.org/officeDocument/2006/relationships/slideLayout" Target="../slideLayouts/slideLayout280.xml"/><Relationship Id="rId59" Type="http://schemas.openxmlformats.org/officeDocument/2006/relationships/slideLayout" Target="../slideLayouts/slideLayout293.xml"/><Relationship Id="rId67" Type="http://schemas.openxmlformats.org/officeDocument/2006/relationships/slideLayout" Target="../slideLayouts/slideLayout301.xml"/><Relationship Id="rId103" Type="http://schemas.openxmlformats.org/officeDocument/2006/relationships/slideLayout" Target="../slideLayouts/slideLayout337.xml"/><Relationship Id="rId108" Type="http://schemas.openxmlformats.org/officeDocument/2006/relationships/slideLayout" Target="../slideLayouts/slideLayout342.xml"/><Relationship Id="rId116" Type="http://schemas.openxmlformats.org/officeDocument/2006/relationships/slideLayout" Target="../slideLayouts/slideLayout350.xml"/><Relationship Id="rId124" Type="http://schemas.openxmlformats.org/officeDocument/2006/relationships/slideLayout" Target="../slideLayouts/slideLayout358.xml"/><Relationship Id="rId129" Type="http://schemas.openxmlformats.org/officeDocument/2006/relationships/slideLayout" Target="../slideLayouts/slideLayout363.xml"/><Relationship Id="rId137" Type="http://schemas.openxmlformats.org/officeDocument/2006/relationships/slideLayout" Target="../slideLayouts/slideLayout371.xml"/><Relationship Id="rId20" Type="http://schemas.openxmlformats.org/officeDocument/2006/relationships/slideLayout" Target="../slideLayouts/slideLayout254.xml"/><Relationship Id="rId41" Type="http://schemas.openxmlformats.org/officeDocument/2006/relationships/slideLayout" Target="../slideLayouts/slideLayout275.xml"/><Relationship Id="rId54" Type="http://schemas.openxmlformats.org/officeDocument/2006/relationships/slideLayout" Target="../slideLayouts/slideLayout288.xml"/><Relationship Id="rId62" Type="http://schemas.openxmlformats.org/officeDocument/2006/relationships/slideLayout" Target="../slideLayouts/slideLayout296.xml"/><Relationship Id="rId70" Type="http://schemas.openxmlformats.org/officeDocument/2006/relationships/slideLayout" Target="../slideLayouts/slideLayout304.xml"/><Relationship Id="rId75" Type="http://schemas.openxmlformats.org/officeDocument/2006/relationships/slideLayout" Target="../slideLayouts/slideLayout309.xml"/><Relationship Id="rId83" Type="http://schemas.openxmlformats.org/officeDocument/2006/relationships/slideLayout" Target="../slideLayouts/slideLayout317.xml"/><Relationship Id="rId88" Type="http://schemas.openxmlformats.org/officeDocument/2006/relationships/slideLayout" Target="../slideLayouts/slideLayout322.xml"/><Relationship Id="rId91" Type="http://schemas.openxmlformats.org/officeDocument/2006/relationships/slideLayout" Target="../slideLayouts/slideLayout325.xml"/><Relationship Id="rId96" Type="http://schemas.openxmlformats.org/officeDocument/2006/relationships/slideLayout" Target="../slideLayouts/slideLayout330.xml"/><Relationship Id="rId111" Type="http://schemas.openxmlformats.org/officeDocument/2006/relationships/slideLayout" Target="../slideLayouts/slideLayout345.xml"/><Relationship Id="rId132" Type="http://schemas.openxmlformats.org/officeDocument/2006/relationships/slideLayout" Target="../slideLayouts/slideLayout366.xml"/><Relationship Id="rId140" Type="http://schemas.openxmlformats.org/officeDocument/2006/relationships/slideLayout" Target="../slideLayouts/slideLayout374.xml"/><Relationship Id="rId145" Type="http://schemas.openxmlformats.org/officeDocument/2006/relationships/slideLayout" Target="../slideLayouts/slideLayout379.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5" Type="http://schemas.openxmlformats.org/officeDocument/2006/relationships/slideLayout" Target="../slideLayouts/slideLayout249.xml"/><Relationship Id="rId23" Type="http://schemas.openxmlformats.org/officeDocument/2006/relationships/slideLayout" Target="../slideLayouts/slideLayout257.xml"/><Relationship Id="rId28" Type="http://schemas.openxmlformats.org/officeDocument/2006/relationships/slideLayout" Target="../slideLayouts/slideLayout262.xml"/><Relationship Id="rId36" Type="http://schemas.openxmlformats.org/officeDocument/2006/relationships/slideLayout" Target="../slideLayouts/slideLayout270.xml"/><Relationship Id="rId49" Type="http://schemas.openxmlformats.org/officeDocument/2006/relationships/slideLayout" Target="../slideLayouts/slideLayout283.xml"/><Relationship Id="rId57" Type="http://schemas.openxmlformats.org/officeDocument/2006/relationships/slideLayout" Target="../slideLayouts/slideLayout291.xml"/><Relationship Id="rId106" Type="http://schemas.openxmlformats.org/officeDocument/2006/relationships/slideLayout" Target="../slideLayouts/slideLayout340.xml"/><Relationship Id="rId114" Type="http://schemas.openxmlformats.org/officeDocument/2006/relationships/slideLayout" Target="../slideLayouts/slideLayout348.xml"/><Relationship Id="rId119" Type="http://schemas.openxmlformats.org/officeDocument/2006/relationships/slideLayout" Target="../slideLayouts/slideLayout353.xml"/><Relationship Id="rId127" Type="http://schemas.openxmlformats.org/officeDocument/2006/relationships/slideLayout" Target="../slideLayouts/slideLayout361.xml"/><Relationship Id="rId10" Type="http://schemas.openxmlformats.org/officeDocument/2006/relationships/slideLayout" Target="../slideLayouts/slideLayout244.xml"/><Relationship Id="rId31" Type="http://schemas.openxmlformats.org/officeDocument/2006/relationships/slideLayout" Target="../slideLayouts/slideLayout265.xml"/><Relationship Id="rId44" Type="http://schemas.openxmlformats.org/officeDocument/2006/relationships/slideLayout" Target="../slideLayouts/slideLayout278.xml"/><Relationship Id="rId52" Type="http://schemas.openxmlformats.org/officeDocument/2006/relationships/slideLayout" Target="../slideLayouts/slideLayout286.xml"/><Relationship Id="rId60" Type="http://schemas.openxmlformats.org/officeDocument/2006/relationships/slideLayout" Target="../slideLayouts/slideLayout294.xml"/><Relationship Id="rId65" Type="http://schemas.openxmlformats.org/officeDocument/2006/relationships/slideLayout" Target="../slideLayouts/slideLayout299.xml"/><Relationship Id="rId73" Type="http://schemas.openxmlformats.org/officeDocument/2006/relationships/slideLayout" Target="../slideLayouts/slideLayout307.xml"/><Relationship Id="rId78" Type="http://schemas.openxmlformats.org/officeDocument/2006/relationships/slideLayout" Target="../slideLayouts/slideLayout312.xml"/><Relationship Id="rId81" Type="http://schemas.openxmlformats.org/officeDocument/2006/relationships/slideLayout" Target="../slideLayouts/slideLayout315.xml"/><Relationship Id="rId86" Type="http://schemas.openxmlformats.org/officeDocument/2006/relationships/slideLayout" Target="../slideLayouts/slideLayout320.xml"/><Relationship Id="rId94" Type="http://schemas.openxmlformats.org/officeDocument/2006/relationships/slideLayout" Target="../slideLayouts/slideLayout328.xml"/><Relationship Id="rId99" Type="http://schemas.openxmlformats.org/officeDocument/2006/relationships/slideLayout" Target="../slideLayouts/slideLayout333.xml"/><Relationship Id="rId101" Type="http://schemas.openxmlformats.org/officeDocument/2006/relationships/slideLayout" Target="../slideLayouts/slideLayout335.xml"/><Relationship Id="rId122" Type="http://schemas.openxmlformats.org/officeDocument/2006/relationships/slideLayout" Target="../slideLayouts/slideLayout356.xml"/><Relationship Id="rId130" Type="http://schemas.openxmlformats.org/officeDocument/2006/relationships/slideLayout" Target="../slideLayouts/slideLayout364.xml"/><Relationship Id="rId135" Type="http://schemas.openxmlformats.org/officeDocument/2006/relationships/slideLayout" Target="../slideLayouts/slideLayout369.xml"/><Relationship Id="rId143" Type="http://schemas.openxmlformats.org/officeDocument/2006/relationships/slideLayout" Target="../slideLayouts/slideLayout377.xml"/><Relationship Id="rId148" Type="http://schemas.openxmlformats.org/officeDocument/2006/relationships/theme" Target="../theme/theme3.xml"/><Relationship Id="rId4" Type="http://schemas.openxmlformats.org/officeDocument/2006/relationships/slideLayout" Target="../slideLayouts/slideLayout238.xml"/><Relationship Id="rId9" Type="http://schemas.openxmlformats.org/officeDocument/2006/relationships/slideLayout" Target="../slideLayouts/slideLayout243.xml"/><Relationship Id="rId13" Type="http://schemas.openxmlformats.org/officeDocument/2006/relationships/slideLayout" Target="../slideLayouts/slideLayout247.xml"/><Relationship Id="rId18" Type="http://schemas.openxmlformats.org/officeDocument/2006/relationships/slideLayout" Target="../slideLayouts/slideLayout252.xml"/><Relationship Id="rId39" Type="http://schemas.openxmlformats.org/officeDocument/2006/relationships/slideLayout" Target="../slideLayouts/slideLayout273.xml"/><Relationship Id="rId109" Type="http://schemas.openxmlformats.org/officeDocument/2006/relationships/slideLayout" Target="../slideLayouts/slideLayout343.xml"/><Relationship Id="rId34" Type="http://schemas.openxmlformats.org/officeDocument/2006/relationships/slideLayout" Target="../slideLayouts/slideLayout268.xml"/><Relationship Id="rId50" Type="http://schemas.openxmlformats.org/officeDocument/2006/relationships/slideLayout" Target="../slideLayouts/slideLayout284.xml"/><Relationship Id="rId55" Type="http://schemas.openxmlformats.org/officeDocument/2006/relationships/slideLayout" Target="../slideLayouts/slideLayout289.xml"/><Relationship Id="rId76" Type="http://schemas.openxmlformats.org/officeDocument/2006/relationships/slideLayout" Target="../slideLayouts/slideLayout310.xml"/><Relationship Id="rId97" Type="http://schemas.openxmlformats.org/officeDocument/2006/relationships/slideLayout" Target="../slideLayouts/slideLayout331.xml"/><Relationship Id="rId104" Type="http://schemas.openxmlformats.org/officeDocument/2006/relationships/slideLayout" Target="../slideLayouts/slideLayout338.xml"/><Relationship Id="rId120" Type="http://schemas.openxmlformats.org/officeDocument/2006/relationships/slideLayout" Target="../slideLayouts/slideLayout354.xml"/><Relationship Id="rId125" Type="http://schemas.openxmlformats.org/officeDocument/2006/relationships/slideLayout" Target="../slideLayouts/slideLayout359.xml"/><Relationship Id="rId141" Type="http://schemas.openxmlformats.org/officeDocument/2006/relationships/slideLayout" Target="../slideLayouts/slideLayout375.xml"/><Relationship Id="rId146" Type="http://schemas.openxmlformats.org/officeDocument/2006/relationships/slideLayout" Target="../slideLayouts/slideLayout380.xml"/><Relationship Id="rId7" Type="http://schemas.openxmlformats.org/officeDocument/2006/relationships/slideLayout" Target="../slideLayouts/slideLayout241.xml"/><Relationship Id="rId71" Type="http://schemas.openxmlformats.org/officeDocument/2006/relationships/slideLayout" Target="../slideLayouts/slideLayout305.xml"/><Relationship Id="rId92" Type="http://schemas.openxmlformats.org/officeDocument/2006/relationships/slideLayout" Target="../slideLayouts/slideLayout326.xml"/><Relationship Id="rId2" Type="http://schemas.openxmlformats.org/officeDocument/2006/relationships/slideLayout" Target="../slideLayouts/slideLayout236.xml"/><Relationship Id="rId29" Type="http://schemas.openxmlformats.org/officeDocument/2006/relationships/slideLayout" Target="../slideLayouts/slideLayout263.xml"/><Relationship Id="rId24" Type="http://schemas.openxmlformats.org/officeDocument/2006/relationships/slideLayout" Target="../slideLayouts/slideLayout258.xml"/><Relationship Id="rId40" Type="http://schemas.openxmlformats.org/officeDocument/2006/relationships/slideLayout" Target="../slideLayouts/slideLayout274.xml"/><Relationship Id="rId45" Type="http://schemas.openxmlformats.org/officeDocument/2006/relationships/slideLayout" Target="../slideLayouts/slideLayout279.xml"/><Relationship Id="rId66" Type="http://schemas.openxmlformats.org/officeDocument/2006/relationships/slideLayout" Target="../slideLayouts/slideLayout300.xml"/><Relationship Id="rId87" Type="http://schemas.openxmlformats.org/officeDocument/2006/relationships/slideLayout" Target="../slideLayouts/slideLayout321.xml"/><Relationship Id="rId110" Type="http://schemas.openxmlformats.org/officeDocument/2006/relationships/slideLayout" Target="../slideLayouts/slideLayout344.xml"/><Relationship Id="rId115" Type="http://schemas.openxmlformats.org/officeDocument/2006/relationships/slideLayout" Target="../slideLayouts/slideLayout349.xml"/><Relationship Id="rId131" Type="http://schemas.openxmlformats.org/officeDocument/2006/relationships/slideLayout" Target="../slideLayouts/slideLayout365.xml"/><Relationship Id="rId136" Type="http://schemas.openxmlformats.org/officeDocument/2006/relationships/slideLayout" Target="../slideLayouts/slideLayout370.xml"/><Relationship Id="rId61" Type="http://schemas.openxmlformats.org/officeDocument/2006/relationships/slideLayout" Target="../slideLayouts/slideLayout295.xml"/><Relationship Id="rId82" Type="http://schemas.openxmlformats.org/officeDocument/2006/relationships/slideLayout" Target="../slideLayouts/slideLayout316.xml"/><Relationship Id="rId19" Type="http://schemas.openxmlformats.org/officeDocument/2006/relationships/slideLayout" Target="../slideLayouts/slideLayout253.xml"/><Relationship Id="rId14" Type="http://schemas.openxmlformats.org/officeDocument/2006/relationships/slideLayout" Target="../slideLayouts/slideLayout248.xml"/><Relationship Id="rId30" Type="http://schemas.openxmlformats.org/officeDocument/2006/relationships/slideLayout" Target="../slideLayouts/slideLayout264.xml"/><Relationship Id="rId35" Type="http://schemas.openxmlformats.org/officeDocument/2006/relationships/slideLayout" Target="../slideLayouts/slideLayout269.xml"/><Relationship Id="rId56" Type="http://schemas.openxmlformats.org/officeDocument/2006/relationships/slideLayout" Target="../slideLayouts/slideLayout290.xml"/><Relationship Id="rId77" Type="http://schemas.openxmlformats.org/officeDocument/2006/relationships/slideLayout" Target="../slideLayouts/slideLayout311.xml"/><Relationship Id="rId100" Type="http://schemas.openxmlformats.org/officeDocument/2006/relationships/slideLayout" Target="../slideLayouts/slideLayout334.xml"/><Relationship Id="rId105" Type="http://schemas.openxmlformats.org/officeDocument/2006/relationships/slideLayout" Target="../slideLayouts/slideLayout339.xml"/><Relationship Id="rId126" Type="http://schemas.openxmlformats.org/officeDocument/2006/relationships/slideLayout" Target="../slideLayouts/slideLayout360.xml"/><Relationship Id="rId147" Type="http://schemas.openxmlformats.org/officeDocument/2006/relationships/slideLayout" Target="../slideLayouts/slideLayout381.xml"/><Relationship Id="rId8" Type="http://schemas.openxmlformats.org/officeDocument/2006/relationships/slideLayout" Target="../slideLayouts/slideLayout242.xml"/><Relationship Id="rId51" Type="http://schemas.openxmlformats.org/officeDocument/2006/relationships/slideLayout" Target="../slideLayouts/slideLayout285.xml"/><Relationship Id="rId72" Type="http://schemas.openxmlformats.org/officeDocument/2006/relationships/slideLayout" Target="../slideLayouts/slideLayout306.xml"/><Relationship Id="rId93" Type="http://schemas.openxmlformats.org/officeDocument/2006/relationships/slideLayout" Target="../slideLayouts/slideLayout327.xml"/><Relationship Id="rId98" Type="http://schemas.openxmlformats.org/officeDocument/2006/relationships/slideLayout" Target="../slideLayouts/slideLayout332.xml"/><Relationship Id="rId121" Type="http://schemas.openxmlformats.org/officeDocument/2006/relationships/slideLayout" Target="../slideLayouts/slideLayout355.xml"/><Relationship Id="rId142" Type="http://schemas.openxmlformats.org/officeDocument/2006/relationships/slideLayout" Target="../slideLayouts/slideLayout376.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407.xml"/><Relationship Id="rId117" Type="http://schemas.openxmlformats.org/officeDocument/2006/relationships/slideLayout" Target="../slideLayouts/slideLayout498.xml"/><Relationship Id="rId21" Type="http://schemas.openxmlformats.org/officeDocument/2006/relationships/slideLayout" Target="../slideLayouts/slideLayout402.xml"/><Relationship Id="rId42" Type="http://schemas.openxmlformats.org/officeDocument/2006/relationships/slideLayout" Target="../slideLayouts/slideLayout423.xml"/><Relationship Id="rId47" Type="http://schemas.openxmlformats.org/officeDocument/2006/relationships/slideLayout" Target="../slideLayouts/slideLayout428.xml"/><Relationship Id="rId63" Type="http://schemas.openxmlformats.org/officeDocument/2006/relationships/slideLayout" Target="../slideLayouts/slideLayout444.xml"/><Relationship Id="rId68" Type="http://schemas.openxmlformats.org/officeDocument/2006/relationships/slideLayout" Target="../slideLayouts/slideLayout449.xml"/><Relationship Id="rId84" Type="http://schemas.openxmlformats.org/officeDocument/2006/relationships/slideLayout" Target="../slideLayouts/slideLayout465.xml"/><Relationship Id="rId89" Type="http://schemas.openxmlformats.org/officeDocument/2006/relationships/slideLayout" Target="../slideLayouts/slideLayout470.xml"/><Relationship Id="rId112" Type="http://schemas.openxmlformats.org/officeDocument/2006/relationships/slideLayout" Target="../slideLayouts/slideLayout493.xml"/><Relationship Id="rId133" Type="http://schemas.openxmlformats.org/officeDocument/2006/relationships/slideLayout" Target="../slideLayouts/slideLayout514.xml"/><Relationship Id="rId138" Type="http://schemas.openxmlformats.org/officeDocument/2006/relationships/slideLayout" Target="../slideLayouts/slideLayout519.xml"/><Relationship Id="rId16" Type="http://schemas.openxmlformats.org/officeDocument/2006/relationships/slideLayout" Target="../slideLayouts/slideLayout397.xml"/><Relationship Id="rId107" Type="http://schemas.openxmlformats.org/officeDocument/2006/relationships/slideLayout" Target="../slideLayouts/slideLayout488.xml"/><Relationship Id="rId11" Type="http://schemas.openxmlformats.org/officeDocument/2006/relationships/slideLayout" Target="../slideLayouts/slideLayout392.xml"/><Relationship Id="rId32" Type="http://schemas.openxmlformats.org/officeDocument/2006/relationships/slideLayout" Target="../slideLayouts/slideLayout413.xml"/><Relationship Id="rId37" Type="http://schemas.openxmlformats.org/officeDocument/2006/relationships/slideLayout" Target="../slideLayouts/slideLayout418.xml"/><Relationship Id="rId53" Type="http://schemas.openxmlformats.org/officeDocument/2006/relationships/slideLayout" Target="../slideLayouts/slideLayout434.xml"/><Relationship Id="rId58" Type="http://schemas.openxmlformats.org/officeDocument/2006/relationships/slideLayout" Target="../slideLayouts/slideLayout439.xml"/><Relationship Id="rId74" Type="http://schemas.openxmlformats.org/officeDocument/2006/relationships/slideLayout" Target="../slideLayouts/slideLayout455.xml"/><Relationship Id="rId79" Type="http://schemas.openxmlformats.org/officeDocument/2006/relationships/slideLayout" Target="../slideLayouts/slideLayout460.xml"/><Relationship Id="rId102" Type="http://schemas.openxmlformats.org/officeDocument/2006/relationships/slideLayout" Target="../slideLayouts/slideLayout483.xml"/><Relationship Id="rId123" Type="http://schemas.openxmlformats.org/officeDocument/2006/relationships/slideLayout" Target="../slideLayouts/slideLayout504.xml"/><Relationship Id="rId128" Type="http://schemas.openxmlformats.org/officeDocument/2006/relationships/slideLayout" Target="../slideLayouts/slideLayout509.xml"/><Relationship Id="rId144" Type="http://schemas.openxmlformats.org/officeDocument/2006/relationships/slideLayout" Target="../slideLayouts/slideLayout525.xml"/><Relationship Id="rId5" Type="http://schemas.openxmlformats.org/officeDocument/2006/relationships/slideLayout" Target="../slideLayouts/slideLayout386.xml"/><Relationship Id="rId90" Type="http://schemas.openxmlformats.org/officeDocument/2006/relationships/slideLayout" Target="../slideLayouts/slideLayout471.xml"/><Relationship Id="rId95" Type="http://schemas.openxmlformats.org/officeDocument/2006/relationships/slideLayout" Target="../slideLayouts/slideLayout476.xml"/><Relationship Id="rId22" Type="http://schemas.openxmlformats.org/officeDocument/2006/relationships/slideLayout" Target="../slideLayouts/slideLayout403.xml"/><Relationship Id="rId27" Type="http://schemas.openxmlformats.org/officeDocument/2006/relationships/slideLayout" Target="../slideLayouts/slideLayout408.xml"/><Relationship Id="rId43" Type="http://schemas.openxmlformats.org/officeDocument/2006/relationships/slideLayout" Target="../slideLayouts/slideLayout424.xml"/><Relationship Id="rId48" Type="http://schemas.openxmlformats.org/officeDocument/2006/relationships/slideLayout" Target="../slideLayouts/slideLayout429.xml"/><Relationship Id="rId64" Type="http://schemas.openxmlformats.org/officeDocument/2006/relationships/slideLayout" Target="../slideLayouts/slideLayout445.xml"/><Relationship Id="rId69" Type="http://schemas.openxmlformats.org/officeDocument/2006/relationships/slideLayout" Target="../slideLayouts/slideLayout450.xml"/><Relationship Id="rId113" Type="http://schemas.openxmlformats.org/officeDocument/2006/relationships/slideLayout" Target="../slideLayouts/slideLayout494.xml"/><Relationship Id="rId118" Type="http://schemas.openxmlformats.org/officeDocument/2006/relationships/slideLayout" Target="../slideLayouts/slideLayout499.xml"/><Relationship Id="rId134" Type="http://schemas.openxmlformats.org/officeDocument/2006/relationships/slideLayout" Target="../slideLayouts/slideLayout515.xml"/><Relationship Id="rId139" Type="http://schemas.openxmlformats.org/officeDocument/2006/relationships/slideLayout" Target="../slideLayouts/slideLayout520.xml"/><Relationship Id="rId80" Type="http://schemas.openxmlformats.org/officeDocument/2006/relationships/slideLayout" Target="../slideLayouts/slideLayout461.xml"/><Relationship Id="rId85" Type="http://schemas.openxmlformats.org/officeDocument/2006/relationships/slideLayout" Target="../slideLayouts/slideLayout466.xml"/><Relationship Id="rId3" Type="http://schemas.openxmlformats.org/officeDocument/2006/relationships/slideLayout" Target="../slideLayouts/slideLayout384.xml"/><Relationship Id="rId12" Type="http://schemas.openxmlformats.org/officeDocument/2006/relationships/slideLayout" Target="../slideLayouts/slideLayout393.xml"/><Relationship Id="rId17" Type="http://schemas.openxmlformats.org/officeDocument/2006/relationships/slideLayout" Target="../slideLayouts/slideLayout398.xml"/><Relationship Id="rId25" Type="http://schemas.openxmlformats.org/officeDocument/2006/relationships/slideLayout" Target="../slideLayouts/slideLayout406.xml"/><Relationship Id="rId33" Type="http://schemas.openxmlformats.org/officeDocument/2006/relationships/slideLayout" Target="../slideLayouts/slideLayout414.xml"/><Relationship Id="rId38" Type="http://schemas.openxmlformats.org/officeDocument/2006/relationships/slideLayout" Target="../slideLayouts/slideLayout419.xml"/><Relationship Id="rId46" Type="http://schemas.openxmlformats.org/officeDocument/2006/relationships/slideLayout" Target="../slideLayouts/slideLayout427.xml"/><Relationship Id="rId59" Type="http://schemas.openxmlformats.org/officeDocument/2006/relationships/slideLayout" Target="../slideLayouts/slideLayout440.xml"/><Relationship Id="rId67" Type="http://schemas.openxmlformats.org/officeDocument/2006/relationships/slideLayout" Target="../slideLayouts/slideLayout448.xml"/><Relationship Id="rId103" Type="http://schemas.openxmlformats.org/officeDocument/2006/relationships/slideLayout" Target="../slideLayouts/slideLayout484.xml"/><Relationship Id="rId108" Type="http://schemas.openxmlformats.org/officeDocument/2006/relationships/slideLayout" Target="../slideLayouts/slideLayout489.xml"/><Relationship Id="rId116" Type="http://schemas.openxmlformats.org/officeDocument/2006/relationships/slideLayout" Target="../slideLayouts/slideLayout497.xml"/><Relationship Id="rId124" Type="http://schemas.openxmlformats.org/officeDocument/2006/relationships/slideLayout" Target="../slideLayouts/slideLayout505.xml"/><Relationship Id="rId129" Type="http://schemas.openxmlformats.org/officeDocument/2006/relationships/slideLayout" Target="../slideLayouts/slideLayout510.xml"/><Relationship Id="rId137" Type="http://schemas.openxmlformats.org/officeDocument/2006/relationships/slideLayout" Target="../slideLayouts/slideLayout518.xml"/><Relationship Id="rId20" Type="http://schemas.openxmlformats.org/officeDocument/2006/relationships/slideLayout" Target="../slideLayouts/slideLayout401.xml"/><Relationship Id="rId41" Type="http://schemas.openxmlformats.org/officeDocument/2006/relationships/slideLayout" Target="../slideLayouts/slideLayout422.xml"/><Relationship Id="rId54" Type="http://schemas.openxmlformats.org/officeDocument/2006/relationships/slideLayout" Target="../slideLayouts/slideLayout435.xml"/><Relationship Id="rId62" Type="http://schemas.openxmlformats.org/officeDocument/2006/relationships/slideLayout" Target="../slideLayouts/slideLayout443.xml"/><Relationship Id="rId70" Type="http://schemas.openxmlformats.org/officeDocument/2006/relationships/slideLayout" Target="../slideLayouts/slideLayout451.xml"/><Relationship Id="rId75" Type="http://schemas.openxmlformats.org/officeDocument/2006/relationships/slideLayout" Target="../slideLayouts/slideLayout456.xml"/><Relationship Id="rId83" Type="http://schemas.openxmlformats.org/officeDocument/2006/relationships/slideLayout" Target="../slideLayouts/slideLayout464.xml"/><Relationship Id="rId88" Type="http://schemas.openxmlformats.org/officeDocument/2006/relationships/slideLayout" Target="../slideLayouts/slideLayout469.xml"/><Relationship Id="rId91" Type="http://schemas.openxmlformats.org/officeDocument/2006/relationships/slideLayout" Target="../slideLayouts/slideLayout472.xml"/><Relationship Id="rId96" Type="http://schemas.openxmlformats.org/officeDocument/2006/relationships/slideLayout" Target="../slideLayouts/slideLayout477.xml"/><Relationship Id="rId111" Type="http://schemas.openxmlformats.org/officeDocument/2006/relationships/slideLayout" Target="../slideLayouts/slideLayout492.xml"/><Relationship Id="rId132" Type="http://schemas.openxmlformats.org/officeDocument/2006/relationships/slideLayout" Target="../slideLayouts/slideLayout513.xml"/><Relationship Id="rId140" Type="http://schemas.openxmlformats.org/officeDocument/2006/relationships/slideLayout" Target="../slideLayouts/slideLayout521.xml"/><Relationship Id="rId145" Type="http://schemas.openxmlformats.org/officeDocument/2006/relationships/slideLayout" Target="../slideLayouts/slideLayout526.xml"/><Relationship Id="rId1" Type="http://schemas.openxmlformats.org/officeDocument/2006/relationships/slideLayout" Target="../slideLayouts/slideLayout382.xml"/><Relationship Id="rId6" Type="http://schemas.openxmlformats.org/officeDocument/2006/relationships/slideLayout" Target="../slideLayouts/slideLayout387.xml"/><Relationship Id="rId15" Type="http://schemas.openxmlformats.org/officeDocument/2006/relationships/slideLayout" Target="../slideLayouts/slideLayout396.xml"/><Relationship Id="rId23" Type="http://schemas.openxmlformats.org/officeDocument/2006/relationships/slideLayout" Target="../slideLayouts/slideLayout404.xml"/><Relationship Id="rId28" Type="http://schemas.openxmlformats.org/officeDocument/2006/relationships/slideLayout" Target="../slideLayouts/slideLayout409.xml"/><Relationship Id="rId36" Type="http://schemas.openxmlformats.org/officeDocument/2006/relationships/slideLayout" Target="../slideLayouts/slideLayout417.xml"/><Relationship Id="rId49" Type="http://schemas.openxmlformats.org/officeDocument/2006/relationships/slideLayout" Target="../slideLayouts/slideLayout430.xml"/><Relationship Id="rId57" Type="http://schemas.openxmlformats.org/officeDocument/2006/relationships/slideLayout" Target="../slideLayouts/slideLayout438.xml"/><Relationship Id="rId106" Type="http://schemas.openxmlformats.org/officeDocument/2006/relationships/slideLayout" Target="../slideLayouts/slideLayout487.xml"/><Relationship Id="rId114" Type="http://schemas.openxmlformats.org/officeDocument/2006/relationships/slideLayout" Target="../slideLayouts/slideLayout495.xml"/><Relationship Id="rId119" Type="http://schemas.openxmlformats.org/officeDocument/2006/relationships/slideLayout" Target="../slideLayouts/slideLayout500.xml"/><Relationship Id="rId127" Type="http://schemas.openxmlformats.org/officeDocument/2006/relationships/slideLayout" Target="../slideLayouts/slideLayout508.xml"/><Relationship Id="rId10" Type="http://schemas.openxmlformats.org/officeDocument/2006/relationships/slideLayout" Target="../slideLayouts/slideLayout391.xml"/><Relationship Id="rId31" Type="http://schemas.openxmlformats.org/officeDocument/2006/relationships/slideLayout" Target="../slideLayouts/slideLayout412.xml"/><Relationship Id="rId44" Type="http://schemas.openxmlformats.org/officeDocument/2006/relationships/slideLayout" Target="../slideLayouts/slideLayout425.xml"/><Relationship Id="rId52" Type="http://schemas.openxmlformats.org/officeDocument/2006/relationships/slideLayout" Target="../slideLayouts/slideLayout433.xml"/><Relationship Id="rId60" Type="http://schemas.openxmlformats.org/officeDocument/2006/relationships/slideLayout" Target="../slideLayouts/slideLayout441.xml"/><Relationship Id="rId65" Type="http://schemas.openxmlformats.org/officeDocument/2006/relationships/slideLayout" Target="../slideLayouts/slideLayout446.xml"/><Relationship Id="rId73" Type="http://schemas.openxmlformats.org/officeDocument/2006/relationships/slideLayout" Target="../slideLayouts/slideLayout454.xml"/><Relationship Id="rId78" Type="http://schemas.openxmlformats.org/officeDocument/2006/relationships/slideLayout" Target="../slideLayouts/slideLayout459.xml"/><Relationship Id="rId81" Type="http://schemas.openxmlformats.org/officeDocument/2006/relationships/slideLayout" Target="../slideLayouts/slideLayout462.xml"/><Relationship Id="rId86" Type="http://schemas.openxmlformats.org/officeDocument/2006/relationships/slideLayout" Target="../slideLayouts/slideLayout467.xml"/><Relationship Id="rId94" Type="http://schemas.openxmlformats.org/officeDocument/2006/relationships/slideLayout" Target="../slideLayouts/slideLayout475.xml"/><Relationship Id="rId99" Type="http://schemas.openxmlformats.org/officeDocument/2006/relationships/slideLayout" Target="../slideLayouts/slideLayout480.xml"/><Relationship Id="rId101" Type="http://schemas.openxmlformats.org/officeDocument/2006/relationships/slideLayout" Target="../slideLayouts/slideLayout482.xml"/><Relationship Id="rId122" Type="http://schemas.openxmlformats.org/officeDocument/2006/relationships/slideLayout" Target="../slideLayouts/slideLayout503.xml"/><Relationship Id="rId130" Type="http://schemas.openxmlformats.org/officeDocument/2006/relationships/slideLayout" Target="../slideLayouts/slideLayout511.xml"/><Relationship Id="rId135" Type="http://schemas.openxmlformats.org/officeDocument/2006/relationships/slideLayout" Target="../slideLayouts/slideLayout516.xml"/><Relationship Id="rId143" Type="http://schemas.openxmlformats.org/officeDocument/2006/relationships/slideLayout" Target="../slideLayouts/slideLayout524.xml"/><Relationship Id="rId148" Type="http://schemas.openxmlformats.org/officeDocument/2006/relationships/theme" Target="../theme/theme4.xml"/><Relationship Id="rId4" Type="http://schemas.openxmlformats.org/officeDocument/2006/relationships/slideLayout" Target="../slideLayouts/slideLayout385.xml"/><Relationship Id="rId9" Type="http://schemas.openxmlformats.org/officeDocument/2006/relationships/slideLayout" Target="../slideLayouts/slideLayout390.xml"/><Relationship Id="rId13" Type="http://schemas.openxmlformats.org/officeDocument/2006/relationships/slideLayout" Target="../slideLayouts/slideLayout394.xml"/><Relationship Id="rId18" Type="http://schemas.openxmlformats.org/officeDocument/2006/relationships/slideLayout" Target="../slideLayouts/slideLayout399.xml"/><Relationship Id="rId39" Type="http://schemas.openxmlformats.org/officeDocument/2006/relationships/slideLayout" Target="../slideLayouts/slideLayout420.xml"/><Relationship Id="rId109" Type="http://schemas.openxmlformats.org/officeDocument/2006/relationships/slideLayout" Target="../slideLayouts/slideLayout490.xml"/><Relationship Id="rId34" Type="http://schemas.openxmlformats.org/officeDocument/2006/relationships/slideLayout" Target="../slideLayouts/slideLayout415.xml"/><Relationship Id="rId50" Type="http://schemas.openxmlformats.org/officeDocument/2006/relationships/slideLayout" Target="../slideLayouts/slideLayout431.xml"/><Relationship Id="rId55" Type="http://schemas.openxmlformats.org/officeDocument/2006/relationships/slideLayout" Target="../slideLayouts/slideLayout436.xml"/><Relationship Id="rId76" Type="http://schemas.openxmlformats.org/officeDocument/2006/relationships/slideLayout" Target="../slideLayouts/slideLayout457.xml"/><Relationship Id="rId97" Type="http://schemas.openxmlformats.org/officeDocument/2006/relationships/slideLayout" Target="../slideLayouts/slideLayout478.xml"/><Relationship Id="rId104" Type="http://schemas.openxmlformats.org/officeDocument/2006/relationships/slideLayout" Target="../slideLayouts/slideLayout485.xml"/><Relationship Id="rId120" Type="http://schemas.openxmlformats.org/officeDocument/2006/relationships/slideLayout" Target="../slideLayouts/slideLayout501.xml"/><Relationship Id="rId125" Type="http://schemas.openxmlformats.org/officeDocument/2006/relationships/slideLayout" Target="../slideLayouts/slideLayout506.xml"/><Relationship Id="rId141" Type="http://schemas.openxmlformats.org/officeDocument/2006/relationships/slideLayout" Target="../slideLayouts/slideLayout522.xml"/><Relationship Id="rId146" Type="http://schemas.openxmlformats.org/officeDocument/2006/relationships/slideLayout" Target="../slideLayouts/slideLayout527.xml"/><Relationship Id="rId7" Type="http://schemas.openxmlformats.org/officeDocument/2006/relationships/slideLayout" Target="../slideLayouts/slideLayout388.xml"/><Relationship Id="rId71" Type="http://schemas.openxmlformats.org/officeDocument/2006/relationships/slideLayout" Target="../slideLayouts/slideLayout452.xml"/><Relationship Id="rId92" Type="http://schemas.openxmlformats.org/officeDocument/2006/relationships/slideLayout" Target="../slideLayouts/slideLayout473.xml"/><Relationship Id="rId2" Type="http://schemas.openxmlformats.org/officeDocument/2006/relationships/slideLayout" Target="../slideLayouts/slideLayout383.xml"/><Relationship Id="rId29" Type="http://schemas.openxmlformats.org/officeDocument/2006/relationships/slideLayout" Target="../slideLayouts/slideLayout410.xml"/><Relationship Id="rId24" Type="http://schemas.openxmlformats.org/officeDocument/2006/relationships/slideLayout" Target="../slideLayouts/slideLayout405.xml"/><Relationship Id="rId40" Type="http://schemas.openxmlformats.org/officeDocument/2006/relationships/slideLayout" Target="../slideLayouts/slideLayout421.xml"/><Relationship Id="rId45" Type="http://schemas.openxmlformats.org/officeDocument/2006/relationships/slideLayout" Target="../slideLayouts/slideLayout426.xml"/><Relationship Id="rId66" Type="http://schemas.openxmlformats.org/officeDocument/2006/relationships/slideLayout" Target="../slideLayouts/slideLayout447.xml"/><Relationship Id="rId87" Type="http://schemas.openxmlformats.org/officeDocument/2006/relationships/slideLayout" Target="../slideLayouts/slideLayout468.xml"/><Relationship Id="rId110" Type="http://schemas.openxmlformats.org/officeDocument/2006/relationships/slideLayout" Target="../slideLayouts/slideLayout491.xml"/><Relationship Id="rId115" Type="http://schemas.openxmlformats.org/officeDocument/2006/relationships/slideLayout" Target="../slideLayouts/slideLayout496.xml"/><Relationship Id="rId131" Type="http://schemas.openxmlformats.org/officeDocument/2006/relationships/slideLayout" Target="../slideLayouts/slideLayout512.xml"/><Relationship Id="rId136" Type="http://schemas.openxmlformats.org/officeDocument/2006/relationships/slideLayout" Target="../slideLayouts/slideLayout517.xml"/><Relationship Id="rId61" Type="http://schemas.openxmlformats.org/officeDocument/2006/relationships/slideLayout" Target="../slideLayouts/slideLayout442.xml"/><Relationship Id="rId82" Type="http://schemas.openxmlformats.org/officeDocument/2006/relationships/slideLayout" Target="../slideLayouts/slideLayout463.xml"/><Relationship Id="rId19" Type="http://schemas.openxmlformats.org/officeDocument/2006/relationships/slideLayout" Target="../slideLayouts/slideLayout400.xml"/><Relationship Id="rId14" Type="http://schemas.openxmlformats.org/officeDocument/2006/relationships/slideLayout" Target="../slideLayouts/slideLayout395.xml"/><Relationship Id="rId30" Type="http://schemas.openxmlformats.org/officeDocument/2006/relationships/slideLayout" Target="../slideLayouts/slideLayout411.xml"/><Relationship Id="rId35" Type="http://schemas.openxmlformats.org/officeDocument/2006/relationships/slideLayout" Target="../slideLayouts/slideLayout416.xml"/><Relationship Id="rId56" Type="http://schemas.openxmlformats.org/officeDocument/2006/relationships/slideLayout" Target="../slideLayouts/slideLayout437.xml"/><Relationship Id="rId77" Type="http://schemas.openxmlformats.org/officeDocument/2006/relationships/slideLayout" Target="../slideLayouts/slideLayout458.xml"/><Relationship Id="rId100" Type="http://schemas.openxmlformats.org/officeDocument/2006/relationships/slideLayout" Target="../slideLayouts/slideLayout481.xml"/><Relationship Id="rId105" Type="http://schemas.openxmlformats.org/officeDocument/2006/relationships/slideLayout" Target="../slideLayouts/slideLayout486.xml"/><Relationship Id="rId126" Type="http://schemas.openxmlformats.org/officeDocument/2006/relationships/slideLayout" Target="../slideLayouts/slideLayout507.xml"/><Relationship Id="rId147" Type="http://schemas.openxmlformats.org/officeDocument/2006/relationships/slideLayout" Target="../slideLayouts/slideLayout528.xml"/><Relationship Id="rId8" Type="http://schemas.openxmlformats.org/officeDocument/2006/relationships/slideLayout" Target="../slideLayouts/slideLayout389.xml"/><Relationship Id="rId51" Type="http://schemas.openxmlformats.org/officeDocument/2006/relationships/slideLayout" Target="../slideLayouts/slideLayout432.xml"/><Relationship Id="rId72" Type="http://schemas.openxmlformats.org/officeDocument/2006/relationships/slideLayout" Target="../slideLayouts/slideLayout453.xml"/><Relationship Id="rId93" Type="http://schemas.openxmlformats.org/officeDocument/2006/relationships/slideLayout" Target="../slideLayouts/slideLayout474.xml"/><Relationship Id="rId98" Type="http://schemas.openxmlformats.org/officeDocument/2006/relationships/slideLayout" Target="../slideLayouts/slideLayout479.xml"/><Relationship Id="rId121" Type="http://schemas.openxmlformats.org/officeDocument/2006/relationships/slideLayout" Target="../slideLayouts/slideLayout502.xml"/><Relationship Id="rId142" Type="http://schemas.openxmlformats.org/officeDocument/2006/relationships/slideLayout" Target="../slideLayouts/slideLayout523.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554.xml"/><Relationship Id="rId117" Type="http://schemas.openxmlformats.org/officeDocument/2006/relationships/slideLayout" Target="../slideLayouts/slideLayout645.xml"/><Relationship Id="rId21" Type="http://schemas.openxmlformats.org/officeDocument/2006/relationships/slideLayout" Target="../slideLayouts/slideLayout549.xml"/><Relationship Id="rId42" Type="http://schemas.openxmlformats.org/officeDocument/2006/relationships/slideLayout" Target="../slideLayouts/slideLayout570.xml"/><Relationship Id="rId47" Type="http://schemas.openxmlformats.org/officeDocument/2006/relationships/slideLayout" Target="../slideLayouts/slideLayout575.xml"/><Relationship Id="rId63" Type="http://schemas.openxmlformats.org/officeDocument/2006/relationships/slideLayout" Target="../slideLayouts/slideLayout591.xml"/><Relationship Id="rId68" Type="http://schemas.openxmlformats.org/officeDocument/2006/relationships/slideLayout" Target="../slideLayouts/slideLayout596.xml"/><Relationship Id="rId84" Type="http://schemas.openxmlformats.org/officeDocument/2006/relationships/slideLayout" Target="../slideLayouts/slideLayout612.xml"/><Relationship Id="rId89" Type="http://schemas.openxmlformats.org/officeDocument/2006/relationships/slideLayout" Target="../slideLayouts/slideLayout617.xml"/><Relationship Id="rId112" Type="http://schemas.openxmlformats.org/officeDocument/2006/relationships/slideLayout" Target="../slideLayouts/slideLayout640.xml"/><Relationship Id="rId133" Type="http://schemas.openxmlformats.org/officeDocument/2006/relationships/slideLayout" Target="../slideLayouts/slideLayout661.xml"/><Relationship Id="rId138" Type="http://schemas.openxmlformats.org/officeDocument/2006/relationships/slideLayout" Target="../slideLayouts/slideLayout666.xml"/><Relationship Id="rId16" Type="http://schemas.openxmlformats.org/officeDocument/2006/relationships/slideLayout" Target="../slideLayouts/slideLayout544.xml"/><Relationship Id="rId107" Type="http://schemas.openxmlformats.org/officeDocument/2006/relationships/slideLayout" Target="../slideLayouts/slideLayout635.xml"/><Relationship Id="rId11" Type="http://schemas.openxmlformats.org/officeDocument/2006/relationships/slideLayout" Target="../slideLayouts/slideLayout539.xml"/><Relationship Id="rId32" Type="http://schemas.openxmlformats.org/officeDocument/2006/relationships/slideLayout" Target="../slideLayouts/slideLayout560.xml"/><Relationship Id="rId37" Type="http://schemas.openxmlformats.org/officeDocument/2006/relationships/slideLayout" Target="../slideLayouts/slideLayout565.xml"/><Relationship Id="rId53" Type="http://schemas.openxmlformats.org/officeDocument/2006/relationships/slideLayout" Target="../slideLayouts/slideLayout581.xml"/><Relationship Id="rId58" Type="http://schemas.openxmlformats.org/officeDocument/2006/relationships/slideLayout" Target="../slideLayouts/slideLayout586.xml"/><Relationship Id="rId74" Type="http://schemas.openxmlformats.org/officeDocument/2006/relationships/slideLayout" Target="../slideLayouts/slideLayout602.xml"/><Relationship Id="rId79" Type="http://schemas.openxmlformats.org/officeDocument/2006/relationships/slideLayout" Target="../slideLayouts/slideLayout607.xml"/><Relationship Id="rId102" Type="http://schemas.openxmlformats.org/officeDocument/2006/relationships/slideLayout" Target="../slideLayouts/slideLayout630.xml"/><Relationship Id="rId123" Type="http://schemas.openxmlformats.org/officeDocument/2006/relationships/slideLayout" Target="../slideLayouts/slideLayout651.xml"/><Relationship Id="rId128" Type="http://schemas.openxmlformats.org/officeDocument/2006/relationships/slideLayout" Target="../slideLayouts/slideLayout656.xml"/><Relationship Id="rId144" Type="http://schemas.openxmlformats.org/officeDocument/2006/relationships/slideLayout" Target="../slideLayouts/slideLayout672.xml"/><Relationship Id="rId5" Type="http://schemas.openxmlformats.org/officeDocument/2006/relationships/slideLayout" Target="../slideLayouts/slideLayout533.xml"/><Relationship Id="rId90" Type="http://schemas.openxmlformats.org/officeDocument/2006/relationships/slideLayout" Target="../slideLayouts/slideLayout618.xml"/><Relationship Id="rId95" Type="http://schemas.openxmlformats.org/officeDocument/2006/relationships/slideLayout" Target="../slideLayouts/slideLayout623.xml"/><Relationship Id="rId22" Type="http://schemas.openxmlformats.org/officeDocument/2006/relationships/slideLayout" Target="../slideLayouts/slideLayout550.xml"/><Relationship Id="rId27" Type="http://schemas.openxmlformats.org/officeDocument/2006/relationships/slideLayout" Target="../slideLayouts/slideLayout555.xml"/><Relationship Id="rId43" Type="http://schemas.openxmlformats.org/officeDocument/2006/relationships/slideLayout" Target="../slideLayouts/slideLayout571.xml"/><Relationship Id="rId48" Type="http://schemas.openxmlformats.org/officeDocument/2006/relationships/slideLayout" Target="../slideLayouts/slideLayout576.xml"/><Relationship Id="rId64" Type="http://schemas.openxmlformats.org/officeDocument/2006/relationships/slideLayout" Target="../slideLayouts/slideLayout592.xml"/><Relationship Id="rId69" Type="http://schemas.openxmlformats.org/officeDocument/2006/relationships/slideLayout" Target="../slideLayouts/slideLayout597.xml"/><Relationship Id="rId113" Type="http://schemas.openxmlformats.org/officeDocument/2006/relationships/slideLayout" Target="../slideLayouts/slideLayout641.xml"/><Relationship Id="rId118" Type="http://schemas.openxmlformats.org/officeDocument/2006/relationships/slideLayout" Target="../slideLayouts/slideLayout646.xml"/><Relationship Id="rId134" Type="http://schemas.openxmlformats.org/officeDocument/2006/relationships/slideLayout" Target="../slideLayouts/slideLayout662.xml"/><Relationship Id="rId139" Type="http://schemas.openxmlformats.org/officeDocument/2006/relationships/slideLayout" Target="../slideLayouts/slideLayout667.xml"/><Relationship Id="rId80" Type="http://schemas.openxmlformats.org/officeDocument/2006/relationships/slideLayout" Target="../slideLayouts/slideLayout608.xml"/><Relationship Id="rId85" Type="http://schemas.openxmlformats.org/officeDocument/2006/relationships/slideLayout" Target="../slideLayouts/slideLayout613.xml"/><Relationship Id="rId3" Type="http://schemas.openxmlformats.org/officeDocument/2006/relationships/slideLayout" Target="../slideLayouts/slideLayout531.xml"/><Relationship Id="rId12" Type="http://schemas.openxmlformats.org/officeDocument/2006/relationships/slideLayout" Target="../slideLayouts/slideLayout540.xml"/><Relationship Id="rId17" Type="http://schemas.openxmlformats.org/officeDocument/2006/relationships/slideLayout" Target="../slideLayouts/slideLayout545.xml"/><Relationship Id="rId25" Type="http://schemas.openxmlformats.org/officeDocument/2006/relationships/slideLayout" Target="../slideLayouts/slideLayout553.xml"/><Relationship Id="rId33" Type="http://schemas.openxmlformats.org/officeDocument/2006/relationships/slideLayout" Target="../slideLayouts/slideLayout561.xml"/><Relationship Id="rId38" Type="http://schemas.openxmlformats.org/officeDocument/2006/relationships/slideLayout" Target="../slideLayouts/slideLayout566.xml"/><Relationship Id="rId46" Type="http://schemas.openxmlformats.org/officeDocument/2006/relationships/slideLayout" Target="../slideLayouts/slideLayout574.xml"/><Relationship Id="rId59" Type="http://schemas.openxmlformats.org/officeDocument/2006/relationships/slideLayout" Target="../slideLayouts/slideLayout587.xml"/><Relationship Id="rId67" Type="http://schemas.openxmlformats.org/officeDocument/2006/relationships/slideLayout" Target="../slideLayouts/slideLayout595.xml"/><Relationship Id="rId103" Type="http://schemas.openxmlformats.org/officeDocument/2006/relationships/slideLayout" Target="../slideLayouts/slideLayout631.xml"/><Relationship Id="rId108" Type="http://schemas.openxmlformats.org/officeDocument/2006/relationships/slideLayout" Target="../slideLayouts/slideLayout636.xml"/><Relationship Id="rId116" Type="http://schemas.openxmlformats.org/officeDocument/2006/relationships/slideLayout" Target="../slideLayouts/slideLayout644.xml"/><Relationship Id="rId124" Type="http://schemas.openxmlformats.org/officeDocument/2006/relationships/slideLayout" Target="../slideLayouts/slideLayout652.xml"/><Relationship Id="rId129" Type="http://schemas.openxmlformats.org/officeDocument/2006/relationships/slideLayout" Target="../slideLayouts/slideLayout657.xml"/><Relationship Id="rId137" Type="http://schemas.openxmlformats.org/officeDocument/2006/relationships/slideLayout" Target="../slideLayouts/slideLayout665.xml"/><Relationship Id="rId20" Type="http://schemas.openxmlformats.org/officeDocument/2006/relationships/slideLayout" Target="../slideLayouts/slideLayout548.xml"/><Relationship Id="rId41" Type="http://schemas.openxmlformats.org/officeDocument/2006/relationships/slideLayout" Target="../slideLayouts/slideLayout569.xml"/><Relationship Id="rId54" Type="http://schemas.openxmlformats.org/officeDocument/2006/relationships/slideLayout" Target="../slideLayouts/slideLayout582.xml"/><Relationship Id="rId62" Type="http://schemas.openxmlformats.org/officeDocument/2006/relationships/slideLayout" Target="../slideLayouts/slideLayout590.xml"/><Relationship Id="rId70" Type="http://schemas.openxmlformats.org/officeDocument/2006/relationships/slideLayout" Target="../slideLayouts/slideLayout598.xml"/><Relationship Id="rId75" Type="http://schemas.openxmlformats.org/officeDocument/2006/relationships/slideLayout" Target="../slideLayouts/slideLayout603.xml"/><Relationship Id="rId83" Type="http://schemas.openxmlformats.org/officeDocument/2006/relationships/slideLayout" Target="../slideLayouts/slideLayout611.xml"/><Relationship Id="rId88" Type="http://schemas.openxmlformats.org/officeDocument/2006/relationships/slideLayout" Target="../slideLayouts/slideLayout616.xml"/><Relationship Id="rId91" Type="http://schemas.openxmlformats.org/officeDocument/2006/relationships/slideLayout" Target="../slideLayouts/slideLayout619.xml"/><Relationship Id="rId96" Type="http://schemas.openxmlformats.org/officeDocument/2006/relationships/slideLayout" Target="../slideLayouts/slideLayout624.xml"/><Relationship Id="rId111" Type="http://schemas.openxmlformats.org/officeDocument/2006/relationships/slideLayout" Target="../slideLayouts/slideLayout639.xml"/><Relationship Id="rId132" Type="http://schemas.openxmlformats.org/officeDocument/2006/relationships/slideLayout" Target="../slideLayouts/slideLayout660.xml"/><Relationship Id="rId140" Type="http://schemas.openxmlformats.org/officeDocument/2006/relationships/slideLayout" Target="../slideLayouts/slideLayout668.xml"/><Relationship Id="rId145" Type="http://schemas.openxmlformats.org/officeDocument/2006/relationships/slideLayout" Target="../slideLayouts/slideLayout673.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5" Type="http://schemas.openxmlformats.org/officeDocument/2006/relationships/slideLayout" Target="../slideLayouts/slideLayout543.xml"/><Relationship Id="rId23" Type="http://schemas.openxmlformats.org/officeDocument/2006/relationships/slideLayout" Target="../slideLayouts/slideLayout551.xml"/><Relationship Id="rId28" Type="http://schemas.openxmlformats.org/officeDocument/2006/relationships/slideLayout" Target="../slideLayouts/slideLayout556.xml"/><Relationship Id="rId36" Type="http://schemas.openxmlformats.org/officeDocument/2006/relationships/slideLayout" Target="../slideLayouts/slideLayout564.xml"/><Relationship Id="rId49" Type="http://schemas.openxmlformats.org/officeDocument/2006/relationships/slideLayout" Target="../slideLayouts/slideLayout577.xml"/><Relationship Id="rId57" Type="http://schemas.openxmlformats.org/officeDocument/2006/relationships/slideLayout" Target="../slideLayouts/slideLayout585.xml"/><Relationship Id="rId106" Type="http://schemas.openxmlformats.org/officeDocument/2006/relationships/slideLayout" Target="../slideLayouts/slideLayout634.xml"/><Relationship Id="rId114" Type="http://schemas.openxmlformats.org/officeDocument/2006/relationships/slideLayout" Target="../slideLayouts/slideLayout642.xml"/><Relationship Id="rId119" Type="http://schemas.openxmlformats.org/officeDocument/2006/relationships/slideLayout" Target="../slideLayouts/slideLayout647.xml"/><Relationship Id="rId127" Type="http://schemas.openxmlformats.org/officeDocument/2006/relationships/slideLayout" Target="../slideLayouts/slideLayout655.xml"/><Relationship Id="rId10" Type="http://schemas.openxmlformats.org/officeDocument/2006/relationships/slideLayout" Target="../slideLayouts/slideLayout538.xml"/><Relationship Id="rId31" Type="http://schemas.openxmlformats.org/officeDocument/2006/relationships/slideLayout" Target="../slideLayouts/slideLayout559.xml"/><Relationship Id="rId44" Type="http://schemas.openxmlformats.org/officeDocument/2006/relationships/slideLayout" Target="../slideLayouts/slideLayout572.xml"/><Relationship Id="rId52" Type="http://schemas.openxmlformats.org/officeDocument/2006/relationships/slideLayout" Target="../slideLayouts/slideLayout580.xml"/><Relationship Id="rId60" Type="http://schemas.openxmlformats.org/officeDocument/2006/relationships/slideLayout" Target="../slideLayouts/slideLayout588.xml"/><Relationship Id="rId65" Type="http://schemas.openxmlformats.org/officeDocument/2006/relationships/slideLayout" Target="../slideLayouts/slideLayout593.xml"/><Relationship Id="rId73" Type="http://schemas.openxmlformats.org/officeDocument/2006/relationships/slideLayout" Target="../slideLayouts/slideLayout601.xml"/><Relationship Id="rId78" Type="http://schemas.openxmlformats.org/officeDocument/2006/relationships/slideLayout" Target="../slideLayouts/slideLayout606.xml"/><Relationship Id="rId81" Type="http://schemas.openxmlformats.org/officeDocument/2006/relationships/slideLayout" Target="../slideLayouts/slideLayout609.xml"/><Relationship Id="rId86" Type="http://schemas.openxmlformats.org/officeDocument/2006/relationships/slideLayout" Target="../slideLayouts/slideLayout614.xml"/><Relationship Id="rId94" Type="http://schemas.openxmlformats.org/officeDocument/2006/relationships/slideLayout" Target="../slideLayouts/slideLayout622.xml"/><Relationship Id="rId99" Type="http://schemas.openxmlformats.org/officeDocument/2006/relationships/slideLayout" Target="../slideLayouts/slideLayout627.xml"/><Relationship Id="rId101" Type="http://schemas.openxmlformats.org/officeDocument/2006/relationships/slideLayout" Target="../slideLayouts/slideLayout629.xml"/><Relationship Id="rId122" Type="http://schemas.openxmlformats.org/officeDocument/2006/relationships/slideLayout" Target="../slideLayouts/slideLayout650.xml"/><Relationship Id="rId130" Type="http://schemas.openxmlformats.org/officeDocument/2006/relationships/slideLayout" Target="../slideLayouts/slideLayout658.xml"/><Relationship Id="rId135" Type="http://schemas.openxmlformats.org/officeDocument/2006/relationships/slideLayout" Target="../slideLayouts/slideLayout663.xml"/><Relationship Id="rId143" Type="http://schemas.openxmlformats.org/officeDocument/2006/relationships/slideLayout" Target="../slideLayouts/slideLayout671.xml"/><Relationship Id="rId148" Type="http://schemas.openxmlformats.org/officeDocument/2006/relationships/theme" Target="../theme/theme5.xml"/><Relationship Id="rId4" Type="http://schemas.openxmlformats.org/officeDocument/2006/relationships/slideLayout" Target="../slideLayouts/slideLayout532.xml"/><Relationship Id="rId9" Type="http://schemas.openxmlformats.org/officeDocument/2006/relationships/slideLayout" Target="../slideLayouts/slideLayout537.xml"/><Relationship Id="rId13" Type="http://schemas.openxmlformats.org/officeDocument/2006/relationships/slideLayout" Target="../slideLayouts/slideLayout541.xml"/><Relationship Id="rId18" Type="http://schemas.openxmlformats.org/officeDocument/2006/relationships/slideLayout" Target="../slideLayouts/slideLayout546.xml"/><Relationship Id="rId39" Type="http://schemas.openxmlformats.org/officeDocument/2006/relationships/slideLayout" Target="../slideLayouts/slideLayout567.xml"/><Relationship Id="rId109" Type="http://schemas.openxmlformats.org/officeDocument/2006/relationships/slideLayout" Target="../slideLayouts/slideLayout637.xml"/><Relationship Id="rId34" Type="http://schemas.openxmlformats.org/officeDocument/2006/relationships/slideLayout" Target="../slideLayouts/slideLayout562.xml"/><Relationship Id="rId50" Type="http://schemas.openxmlformats.org/officeDocument/2006/relationships/slideLayout" Target="../slideLayouts/slideLayout578.xml"/><Relationship Id="rId55" Type="http://schemas.openxmlformats.org/officeDocument/2006/relationships/slideLayout" Target="../slideLayouts/slideLayout583.xml"/><Relationship Id="rId76" Type="http://schemas.openxmlformats.org/officeDocument/2006/relationships/slideLayout" Target="../slideLayouts/slideLayout604.xml"/><Relationship Id="rId97" Type="http://schemas.openxmlformats.org/officeDocument/2006/relationships/slideLayout" Target="../slideLayouts/slideLayout625.xml"/><Relationship Id="rId104" Type="http://schemas.openxmlformats.org/officeDocument/2006/relationships/slideLayout" Target="../slideLayouts/slideLayout632.xml"/><Relationship Id="rId120" Type="http://schemas.openxmlformats.org/officeDocument/2006/relationships/slideLayout" Target="../slideLayouts/slideLayout648.xml"/><Relationship Id="rId125" Type="http://schemas.openxmlformats.org/officeDocument/2006/relationships/slideLayout" Target="../slideLayouts/slideLayout653.xml"/><Relationship Id="rId141" Type="http://schemas.openxmlformats.org/officeDocument/2006/relationships/slideLayout" Target="../slideLayouts/slideLayout669.xml"/><Relationship Id="rId146" Type="http://schemas.openxmlformats.org/officeDocument/2006/relationships/slideLayout" Target="../slideLayouts/slideLayout674.xml"/><Relationship Id="rId7" Type="http://schemas.openxmlformats.org/officeDocument/2006/relationships/slideLayout" Target="../slideLayouts/slideLayout535.xml"/><Relationship Id="rId71" Type="http://schemas.openxmlformats.org/officeDocument/2006/relationships/slideLayout" Target="../slideLayouts/slideLayout599.xml"/><Relationship Id="rId92" Type="http://schemas.openxmlformats.org/officeDocument/2006/relationships/slideLayout" Target="../slideLayouts/slideLayout620.xml"/><Relationship Id="rId2" Type="http://schemas.openxmlformats.org/officeDocument/2006/relationships/slideLayout" Target="../slideLayouts/slideLayout530.xml"/><Relationship Id="rId29" Type="http://schemas.openxmlformats.org/officeDocument/2006/relationships/slideLayout" Target="../slideLayouts/slideLayout557.xml"/><Relationship Id="rId24" Type="http://schemas.openxmlformats.org/officeDocument/2006/relationships/slideLayout" Target="../slideLayouts/slideLayout552.xml"/><Relationship Id="rId40" Type="http://schemas.openxmlformats.org/officeDocument/2006/relationships/slideLayout" Target="../slideLayouts/slideLayout568.xml"/><Relationship Id="rId45" Type="http://schemas.openxmlformats.org/officeDocument/2006/relationships/slideLayout" Target="../slideLayouts/slideLayout573.xml"/><Relationship Id="rId66" Type="http://schemas.openxmlformats.org/officeDocument/2006/relationships/slideLayout" Target="../slideLayouts/slideLayout594.xml"/><Relationship Id="rId87" Type="http://schemas.openxmlformats.org/officeDocument/2006/relationships/slideLayout" Target="../slideLayouts/slideLayout615.xml"/><Relationship Id="rId110" Type="http://schemas.openxmlformats.org/officeDocument/2006/relationships/slideLayout" Target="../slideLayouts/slideLayout638.xml"/><Relationship Id="rId115" Type="http://schemas.openxmlformats.org/officeDocument/2006/relationships/slideLayout" Target="../slideLayouts/slideLayout643.xml"/><Relationship Id="rId131" Type="http://schemas.openxmlformats.org/officeDocument/2006/relationships/slideLayout" Target="../slideLayouts/slideLayout659.xml"/><Relationship Id="rId136" Type="http://schemas.openxmlformats.org/officeDocument/2006/relationships/slideLayout" Target="../slideLayouts/slideLayout664.xml"/><Relationship Id="rId61" Type="http://schemas.openxmlformats.org/officeDocument/2006/relationships/slideLayout" Target="../slideLayouts/slideLayout589.xml"/><Relationship Id="rId82" Type="http://schemas.openxmlformats.org/officeDocument/2006/relationships/slideLayout" Target="../slideLayouts/slideLayout610.xml"/><Relationship Id="rId19" Type="http://schemas.openxmlformats.org/officeDocument/2006/relationships/slideLayout" Target="../slideLayouts/slideLayout547.xml"/><Relationship Id="rId14" Type="http://schemas.openxmlformats.org/officeDocument/2006/relationships/slideLayout" Target="../slideLayouts/slideLayout542.xml"/><Relationship Id="rId30" Type="http://schemas.openxmlformats.org/officeDocument/2006/relationships/slideLayout" Target="../slideLayouts/slideLayout558.xml"/><Relationship Id="rId35" Type="http://schemas.openxmlformats.org/officeDocument/2006/relationships/slideLayout" Target="../slideLayouts/slideLayout563.xml"/><Relationship Id="rId56" Type="http://schemas.openxmlformats.org/officeDocument/2006/relationships/slideLayout" Target="../slideLayouts/slideLayout584.xml"/><Relationship Id="rId77" Type="http://schemas.openxmlformats.org/officeDocument/2006/relationships/slideLayout" Target="../slideLayouts/slideLayout605.xml"/><Relationship Id="rId100" Type="http://schemas.openxmlformats.org/officeDocument/2006/relationships/slideLayout" Target="../slideLayouts/slideLayout628.xml"/><Relationship Id="rId105" Type="http://schemas.openxmlformats.org/officeDocument/2006/relationships/slideLayout" Target="../slideLayouts/slideLayout633.xml"/><Relationship Id="rId126" Type="http://schemas.openxmlformats.org/officeDocument/2006/relationships/slideLayout" Target="../slideLayouts/slideLayout654.xml"/><Relationship Id="rId147" Type="http://schemas.openxmlformats.org/officeDocument/2006/relationships/slideLayout" Target="../slideLayouts/slideLayout675.xml"/><Relationship Id="rId8" Type="http://schemas.openxmlformats.org/officeDocument/2006/relationships/slideLayout" Target="../slideLayouts/slideLayout536.xml"/><Relationship Id="rId51" Type="http://schemas.openxmlformats.org/officeDocument/2006/relationships/slideLayout" Target="../slideLayouts/slideLayout579.xml"/><Relationship Id="rId72" Type="http://schemas.openxmlformats.org/officeDocument/2006/relationships/slideLayout" Target="../slideLayouts/slideLayout600.xml"/><Relationship Id="rId93" Type="http://schemas.openxmlformats.org/officeDocument/2006/relationships/slideLayout" Target="../slideLayouts/slideLayout621.xml"/><Relationship Id="rId98" Type="http://schemas.openxmlformats.org/officeDocument/2006/relationships/slideLayout" Target="../slideLayouts/slideLayout626.xml"/><Relationship Id="rId121" Type="http://schemas.openxmlformats.org/officeDocument/2006/relationships/slideLayout" Target="../slideLayouts/slideLayout649.xml"/><Relationship Id="rId142" Type="http://schemas.openxmlformats.org/officeDocument/2006/relationships/slideLayout" Target="../slideLayouts/slideLayout6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5E6EA"/>
        </a:solidFill>
        <a:effectLst/>
      </p:bgPr>
    </p:bg>
    <p:spTree>
      <p:nvGrpSpPr>
        <p:cNvPr id="1" name=""/>
        <p:cNvGrpSpPr/>
        <p:nvPr/>
      </p:nvGrpSpPr>
      <p:grpSpPr>
        <a:xfrm>
          <a:off x="0" y="0"/>
          <a:ext cx="0" cy="0"/>
          <a:chOff x="0" y="0"/>
          <a:chExt cx="0" cy="0"/>
        </a:xfrm>
      </p:grpSpPr>
      <p:sp>
        <p:nvSpPr>
          <p:cNvPr id="3" name="Shape 36"/>
          <p:cNvSpPr/>
          <p:nvPr userDrawn="1"/>
        </p:nvSpPr>
        <p:spPr>
          <a:xfrm rot="962435">
            <a:off x="8565094" y="153152"/>
            <a:ext cx="912288" cy="347116"/>
          </a:xfrm>
          <a:custGeom>
            <a:avLst/>
            <a:gdLst/>
            <a:ahLst/>
            <a:cxnLst>
              <a:cxn ang="0">
                <a:pos x="wd2" y="hd2"/>
              </a:cxn>
              <a:cxn ang="5400000">
                <a:pos x="wd2" y="hd2"/>
              </a:cxn>
              <a:cxn ang="10800000">
                <a:pos x="wd2" y="hd2"/>
              </a:cxn>
              <a:cxn ang="16200000">
                <a:pos x="wd2" y="hd2"/>
              </a:cxn>
            </a:cxnLst>
            <a:rect l="0" t="0" r="r" b="b"/>
            <a:pathLst>
              <a:path w="21600" h="21333" extrusionOk="0">
                <a:moveTo>
                  <a:pt x="21600" y="7701"/>
                </a:moveTo>
                <a:cubicBezTo>
                  <a:pt x="20426" y="5337"/>
                  <a:pt x="19135" y="3464"/>
                  <a:pt x="17774" y="2111"/>
                </a:cubicBezTo>
                <a:cubicBezTo>
                  <a:pt x="16391" y="736"/>
                  <a:pt x="14916" y="-120"/>
                  <a:pt x="13405" y="14"/>
                </a:cubicBezTo>
                <a:cubicBezTo>
                  <a:pt x="11783" y="157"/>
                  <a:pt x="10213" y="1458"/>
                  <a:pt x="8806" y="3557"/>
                </a:cubicBezTo>
                <a:cubicBezTo>
                  <a:pt x="7955" y="4827"/>
                  <a:pt x="7174" y="6377"/>
                  <a:pt x="6367" y="7826"/>
                </a:cubicBezTo>
                <a:cubicBezTo>
                  <a:pt x="5424" y="9518"/>
                  <a:pt x="4446" y="11072"/>
                  <a:pt x="3390" y="12190"/>
                </a:cubicBezTo>
                <a:cubicBezTo>
                  <a:pt x="2313" y="13330"/>
                  <a:pt x="1168" y="14003"/>
                  <a:pt x="0" y="14172"/>
                </a:cubicBezTo>
                <a:cubicBezTo>
                  <a:pt x="2052" y="18626"/>
                  <a:pt x="4625" y="21146"/>
                  <a:pt x="7299" y="21323"/>
                </a:cubicBezTo>
                <a:cubicBezTo>
                  <a:pt x="9674" y="21480"/>
                  <a:pt x="12013" y="19772"/>
                  <a:pt x="14005" y="16412"/>
                </a:cubicBezTo>
                <a:cubicBezTo>
                  <a:pt x="15042" y="14662"/>
                  <a:pt x="15967" y="12488"/>
                  <a:pt x="17036" y="10870"/>
                </a:cubicBezTo>
                <a:cubicBezTo>
                  <a:pt x="18421" y="8774"/>
                  <a:pt x="19997" y="7680"/>
                  <a:pt x="21600" y="7701"/>
                </a:cubicBezTo>
                <a:close/>
              </a:path>
            </a:pathLst>
          </a:custGeom>
          <a:solidFill>
            <a:schemeClr val="accent2"/>
          </a:solidFill>
          <a:ln w="12700">
            <a:miter lim="400000"/>
          </a:ln>
          <a:effectLst/>
        </p:spPr>
        <p:txBody>
          <a:bodyPr lIns="0" tIns="0" rIns="0" bIns="0" anchor="ctr"/>
          <a:lstStyle/>
          <a:p>
            <a:pPr lvl="0">
              <a:defRPr sz="2400"/>
            </a:pPr>
            <a:endParaRPr/>
          </a:p>
        </p:txBody>
      </p:sp>
      <p:sp>
        <p:nvSpPr>
          <p:cNvPr id="8" name="Slide Number Placeholder 5"/>
          <p:cNvSpPr txBox="1"/>
          <p:nvPr userDrawn="1"/>
        </p:nvSpPr>
        <p:spPr>
          <a:xfrm>
            <a:off x="8781301" y="187560"/>
            <a:ext cx="280730" cy="246221"/>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900" smtClean="0">
                <a:solidFill>
                  <a:schemeClr val="bg1">
                    <a:alpha val="50000"/>
                  </a:schemeClr>
                </a:solidFill>
                <a:latin typeface="Lato Regular"/>
                <a:ea typeface="Open Sans Light" panose="020B0306030504020204" pitchFamily="34" charset="0"/>
                <a:cs typeface="Lato Regular"/>
              </a:rPr>
              <a:t>‹#›</a:t>
            </a:fld>
            <a:endParaRPr lang="en-US" sz="900" dirty="0">
              <a:solidFill>
                <a:schemeClr val="bg1">
                  <a:alpha val="50000"/>
                </a:schemeClr>
              </a:solidFill>
              <a:latin typeface="Lato Regular"/>
              <a:ea typeface="Open Sans Light" panose="020B0306030504020204" pitchFamily="34" charset="0"/>
              <a:cs typeface="Lato Regul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889" r:id="rId65"/>
    <p:sldLayoutId id="2147483890" r:id="rId66"/>
    <p:sldLayoutId id="2147483714" r:id="rId67"/>
    <p:sldLayoutId id="2147483716" r:id="rId68"/>
    <p:sldLayoutId id="2147483717" r:id="rId69"/>
    <p:sldLayoutId id="2147483718" r:id="rId70"/>
    <p:sldLayoutId id="2147483719" r:id="rId71"/>
    <p:sldLayoutId id="2147483720" r:id="rId72"/>
    <p:sldLayoutId id="2147483722" r:id="rId73"/>
    <p:sldLayoutId id="2147483723" r:id="rId74"/>
    <p:sldLayoutId id="2147483724" r:id="rId75"/>
    <p:sldLayoutId id="2147483725" r:id="rId76"/>
    <p:sldLayoutId id="2147483726" r:id="rId77"/>
    <p:sldLayoutId id="2147483727" r:id="rId78"/>
    <p:sldLayoutId id="2147483728" r:id="rId79"/>
    <p:sldLayoutId id="2147483729" r:id="rId80"/>
    <p:sldLayoutId id="2147483730" r:id="rId81"/>
    <p:sldLayoutId id="2147483731" r:id="rId82"/>
    <p:sldLayoutId id="2147483733" r:id="rId83"/>
    <p:sldLayoutId id="2147483734" r:id="rId84"/>
    <p:sldLayoutId id="2147483735" r:id="rId85"/>
    <p:sldLayoutId id="2147483736" r:id="rId86"/>
    <p:sldLayoutId id="2147483737" r:id="rId87"/>
    <p:sldLayoutId id="2147483738" r:id="rId88"/>
    <p:sldLayoutId id="2147483739" r:id="rId89"/>
    <p:sldLayoutId id="2147483740" r:id="rId90"/>
    <p:sldLayoutId id="2147483741" r:id="rId91"/>
    <p:sldLayoutId id="2147483742" r:id="rId92"/>
    <p:sldLayoutId id="2147483743" r:id="rId93"/>
    <p:sldLayoutId id="2147483744" r:id="rId94"/>
    <p:sldLayoutId id="2147483745" r:id="rId95"/>
    <p:sldLayoutId id="2147483746" r:id="rId96"/>
    <p:sldLayoutId id="2147483747" r:id="rId97"/>
    <p:sldLayoutId id="2147483748" r:id="rId98"/>
    <p:sldLayoutId id="2147483749" r:id="rId99"/>
    <p:sldLayoutId id="2147483750" r:id="rId100"/>
    <p:sldLayoutId id="2147483751" r:id="rId101"/>
    <p:sldLayoutId id="2147483752" r:id="rId102"/>
    <p:sldLayoutId id="2147483753" r:id="rId103"/>
    <p:sldLayoutId id="2147483754" r:id="rId104"/>
    <p:sldLayoutId id="2147483755" r:id="rId105"/>
    <p:sldLayoutId id="2147483756" r:id="rId106"/>
    <p:sldLayoutId id="2147483757" r:id="rId107"/>
    <p:sldLayoutId id="2147483758" r:id="rId108"/>
    <p:sldLayoutId id="2147483759" r:id="rId109"/>
    <p:sldLayoutId id="2147483760" r:id="rId110"/>
    <p:sldLayoutId id="2147483761" r:id="rId111"/>
    <p:sldLayoutId id="2147483762" r:id="rId112"/>
    <p:sldLayoutId id="2147483763" r:id="rId113"/>
    <p:sldLayoutId id="2147483764" r:id="rId114"/>
    <p:sldLayoutId id="2147483766" r:id="rId115"/>
    <p:sldLayoutId id="2147483767" r:id="rId116"/>
    <p:sldLayoutId id="2147483768" r:id="rId117"/>
    <p:sldLayoutId id="2147483769" r:id="rId118"/>
    <p:sldLayoutId id="2147483770" r:id="rId119"/>
    <p:sldLayoutId id="2147483771" r:id="rId120"/>
    <p:sldLayoutId id="2147483772" r:id="rId121"/>
    <p:sldLayoutId id="2147483773" r:id="rId122"/>
    <p:sldLayoutId id="2147483774" r:id="rId123"/>
    <p:sldLayoutId id="2147483775" r:id="rId124"/>
    <p:sldLayoutId id="2147483776" r:id="rId125"/>
    <p:sldLayoutId id="2147483777" r:id="rId126"/>
    <p:sldLayoutId id="2147483778" r:id="rId127"/>
    <p:sldLayoutId id="2147483779" r:id="rId128"/>
    <p:sldLayoutId id="2147483780" r:id="rId129"/>
    <p:sldLayoutId id="2147483781" r:id="rId130"/>
    <p:sldLayoutId id="2147483782" r:id="rId131"/>
    <p:sldLayoutId id="2147483783" r:id="rId132"/>
    <p:sldLayoutId id="2147483784" r:id="rId133"/>
    <p:sldLayoutId id="2147483785" r:id="rId134"/>
    <p:sldLayoutId id="2147483786" r:id="rId135"/>
    <p:sldLayoutId id="2147483787" r:id="rId136"/>
    <p:sldLayoutId id="2147483788" r:id="rId137"/>
    <p:sldLayoutId id="2147483789" r:id="rId138"/>
    <p:sldLayoutId id="2147483790" r:id="rId139"/>
    <p:sldLayoutId id="2147483791" r:id="rId140"/>
    <p:sldLayoutId id="2147483792" r:id="rId141"/>
    <p:sldLayoutId id="2147483793" r:id="rId142"/>
    <p:sldLayoutId id="2147483794" r:id="rId143"/>
    <p:sldLayoutId id="2147483795" r:id="rId144"/>
    <p:sldLayoutId id="2147483796" r:id="rId145"/>
    <p:sldLayoutId id="2147483797" r:id="rId146"/>
    <p:sldLayoutId id="2147483798" r:id="rId147"/>
    <p:sldLayoutId id="2147483799" r:id="rId148"/>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txStyles>
    <p:titleStyle>
      <a:lvl1pPr algn="l" defTabSz="685165" rtl="0" eaLnBrk="1" latinLnBrk="0" hangingPunct="1">
        <a:lnSpc>
          <a:spcPct val="90000"/>
        </a:lnSpc>
        <a:spcBef>
          <a:spcPct val="0"/>
        </a:spcBef>
        <a:buNone/>
        <a:defRPr sz="2100" kern="1200">
          <a:solidFill>
            <a:schemeClr val="tx1"/>
          </a:solidFill>
          <a:latin typeface="+mj-lt"/>
          <a:ea typeface="Open Sans Light" panose="020B0306030504020204" pitchFamily="34" charset="0"/>
          <a:cs typeface="Open Sans Light" panose="020B0306030504020204" pitchFamily="34" charset="0"/>
        </a:defRPr>
      </a:lvl1pPr>
    </p:titleStyle>
    <p:bodyStyle>
      <a:lvl1pPr marL="171450" indent="-171450" algn="l" defTabSz="685165"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Open Sans Light" panose="020B0306030504020204" pitchFamily="34" charset="0"/>
          <a:cs typeface="Open Sans Light" panose="020B0306030504020204" pitchFamily="34" charset="0"/>
        </a:defRPr>
      </a:lvl1pPr>
      <a:lvl2pPr marL="514350" indent="-171450" algn="l" defTabSz="68516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Open Sans Light" panose="020B0306030504020204" pitchFamily="34" charset="0"/>
          <a:cs typeface="Open Sans Light" panose="020B0306030504020204" pitchFamily="34" charset="0"/>
        </a:defRPr>
      </a:lvl2pPr>
      <a:lvl3pPr marL="857250" indent="-171450" algn="l" defTabSz="68516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Open Sans Light" panose="020B0306030504020204" pitchFamily="34" charset="0"/>
          <a:cs typeface="Open Sans Light" panose="020B0306030504020204" pitchFamily="34" charset="0"/>
        </a:defRPr>
      </a:lvl3pPr>
      <a:lvl4pPr marL="1200150" indent="-171450" algn="l" defTabSz="685165"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Open Sans Light" panose="020B0306030504020204" pitchFamily="34" charset="0"/>
          <a:cs typeface="Open Sans Light" panose="020B0306030504020204" pitchFamily="34" charset="0"/>
        </a:defRPr>
      </a:lvl4pPr>
      <a:lvl5pPr marL="1543050" indent="-171450" algn="l" defTabSz="685165"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Open Sans Light" panose="020B0306030504020204" pitchFamily="34" charset="0"/>
          <a:cs typeface="Open Sans Light" panose="020B0306030504020204" pitchFamily="34" charset="0"/>
        </a:defRPr>
      </a:lvl5pPr>
      <a:lvl6pPr marL="1885950" indent="-171450" algn="l" defTabSz="68516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16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16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16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165" rtl="0" eaLnBrk="1" latinLnBrk="0" hangingPunct="1">
        <a:defRPr sz="1400" kern="1200">
          <a:solidFill>
            <a:schemeClr val="tx1"/>
          </a:solidFill>
          <a:latin typeface="+mn-lt"/>
          <a:ea typeface="+mn-ea"/>
          <a:cs typeface="+mn-cs"/>
        </a:defRPr>
      </a:lvl1pPr>
      <a:lvl2pPr marL="342900" algn="l" defTabSz="685165" rtl="0" eaLnBrk="1" latinLnBrk="0" hangingPunct="1">
        <a:defRPr sz="1400" kern="1200">
          <a:solidFill>
            <a:schemeClr val="tx1"/>
          </a:solidFill>
          <a:latin typeface="+mn-lt"/>
          <a:ea typeface="+mn-ea"/>
          <a:cs typeface="+mn-cs"/>
        </a:defRPr>
      </a:lvl2pPr>
      <a:lvl3pPr marL="685800" algn="l" defTabSz="685165" rtl="0" eaLnBrk="1" latinLnBrk="0" hangingPunct="1">
        <a:defRPr sz="1400" kern="1200">
          <a:solidFill>
            <a:schemeClr val="tx1"/>
          </a:solidFill>
          <a:latin typeface="+mn-lt"/>
          <a:ea typeface="+mn-ea"/>
          <a:cs typeface="+mn-cs"/>
        </a:defRPr>
      </a:lvl3pPr>
      <a:lvl4pPr marL="1028700" algn="l" defTabSz="685165" rtl="0" eaLnBrk="1" latinLnBrk="0" hangingPunct="1">
        <a:defRPr sz="1400" kern="1200">
          <a:solidFill>
            <a:schemeClr val="tx1"/>
          </a:solidFill>
          <a:latin typeface="+mn-lt"/>
          <a:ea typeface="+mn-ea"/>
          <a:cs typeface="+mn-cs"/>
        </a:defRPr>
      </a:lvl4pPr>
      <a:lvl5pPr marL="1371600" algn="l" defTabSz="685165" rtl="0" eaLnBrk="1" latinLnBrk="0" hangingPunct="1">
        <a:defRPr sz="1400" kern="1200">
          <a:solidFill>
            <a:schemeClr val="tx1"/>
          </a:solidFill>
          <a:latin typeface="+mn-lt"/>
          <a:ea typeface="+mn-ea"/>
          <a:cs typeface="+mn-cs"/>
        </a:defRPr>
      </a:lvl5pPr>
      <a:lvl6pPr marL="1714500" algn="l" defTabSz="685165" rtl="0" eaLnBrk="1" latinLnBrk="0" hangingPunct="1">
        <a:defRPr sz="1400" kern="1200">
          <a:solidFill>
            <a:schemeClr val="tx1"/>
          </a:solidFill>
          <a:latin typeface="+mn-lt"/>
          <a:ea typeface="+mn-ea"/>
          <a:cs typeface="+mn-cs"/>
        </a:defRPr>
      </a:lvl6pPr>
      <a:lvl7pPr marL="2057400" algn="l" defTabSz="685165" rtl="0" eaLnBrk="1" latinLnBrk="0" hangingPunct="1">
        <a:defRPr sz="1400" kern="1200">
          <a:solidFill>
            <a:schemeClr val="tx1"/>
          </a:solidFill>
          <a:latin typeface="+mn-lt"/>
          <a:ea typeface="+mn-ea"/>
          <a:cs typeface="+mn-cs"/>
        </a:defRPr>
      </a:lvl7pPr>
      <a:lvl8pPr marL="2400300" algn="l" defTabSz="685165" rtl="0" eaLnBrk="1" latinLnBrk="0" hangingPunct="1">
        <a:defRPr sz="1400" kern="1200">
          <a:solidFill>
            <a:schemeClr val="tx1"/>
          </a:solidFill>
          <a:latin typeface="+mn-lt"/>
          <a:ea typeface="+mn-ea"/>
          <a:cs typeface="+mn-cs"/>
        </a:defRPr>
      </a:lvl8pPr>
      <a:lvl9pPr marL="2743200" algn="l" defTabSz="685165"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817" r:id="rId17"/>
    <p:sldLayoutId id="2147483818" r:id="rId18"/>
    <p:sldLayoutId id="2147483819" r:id="rId19"/>
    <p:sldLayoutId id="2147483820" r:id="rId20"/>
    <p:sldLayoutId id="2147483821" r:id="rId21"/>
    <p:sldLayoutId id="2147483822" r:id="rId22"/>
    <p:sldLayoutId id="2147483823" r:id="rId23"/>
    <p:sldLayoutId id="2147483824" r:id="rId24"/>
    <p:sldLayoutId id="2147483825" r:id="rId25"/>
    <p:sldLayoutId id="2147483826" r:id="rId26"/>
    <p:sldLayoutId id="2147483827" r:id="rId27"/>
    <p:sldLayoutId id="2147483828" r:id="rId28"/>
    <p:sldLayoutId id="2147483829" r:id="rId29"/>
    <p:sldLayoutId id="2147483830" r:id="rId30"/>
    <p:sldLayoutId id="2147483831" r:id="rId31"/>
    <p:sldLayoutId id="2147483832" r:id="rId32"/>
    <p:sldLayoutId id="2147483833" r:id="rId33"/>
    <p:sldLayoutId id="2147483834" r:id="rId34"/>
    <p:sldLayoutId id="2147483835" r:id="rId35"/>
    <p:sldLayoutId id="2147483836" r:id="rId36"/>
    <p:sldLayoutId id="2147483837" r:id="rId37"/>
    <p:sldLayoutId id="2147483838" r:id="rId38"/>
    <p:sldLayoutId id="2147483839" r:id="rId39"/>
    <p:sldLayoutId id="2147483840" r:id="rId40"/>
    <p:sldLayoutId id="2147483841" r:id="rId41"/>
    <p:sldLayoutId id="2147483842" r:id="rId42"/>
    <p:sldLayoutId id="2147483843" r:id="rId43"/>
    <p:sldLayoutId id="2147483844" r:id="rId44"/>
    <p:sldLayoutId id="2147483845" r:id="rId45"/>
    <p:sldLayoutId id="2147483846" r:id="rId46"/>
    <p:sldLayoutId id="2147483847" r:id="rId47"/>
    <p:sldLayoutId id="2147483848" r:id="rId48"/>
    <p:sldLayoutId id="2147483849" r:id="rId49"/>
    <p:sldLayoutId id="2147483850" r:id="rId50"/>
    <p:sldLayoutId id="2147483851" r:id="rId51"/>
    <p:sldLayoutId id="2147483852" r:id="rId52"/>
    <p:sldLayoutId id="2147483853" r:id="rId53"/>
    <p:sldLayoutId id="2147483854" r:id="rId54"/>
    <p:sldLayoutId id="2147483855" r:id="rId55"/>
    <p:sldLayoutId id="2147483856" r:id="rId56"/>
    <p:sldLayoutId id="2147483857" r:id="rId57"/>
    <p:sldLayoutId id="2147483858" r:id="rId58"/>
    <p:sldLayoutId id="2147483859" r:id="rId59"/>
    <p:sldLayoutId id="2147483860" r:id="rId60"/>
    <p:sldLayoutId id="2147483861" r:id="rId61"/>
    <p:sldLayoutId id="2147483862" r:id="rId62"/>
    <p:sldLayoutId id="2147483863" r:id="rId63"/>
    <p:sldLayoutId id="2147483864" r:id="rId64"/>
    <p:sldLayoutId id="2147483865" r:id="rId65"/>
    <p:sldLayoutId id="2147483866" r:id="rId66"/>
    <p:sldLayoutId id="2147483867" r:id="rId67"/>
    <p:sldLayoutId id="2147483868" r:id="rId68"/>
    <p:sldLayoutId id="2147483869" r:id="rId69"/>
    <p:sldLayoutId id="2147483870" r:id="rId70"/>
    <p:sldLayoutId id="2147483871" r:id="rId71"/>
    <p:sldLayoutId id="2147483872" r:id="rId72"/>
    <p:sldLayoutId id="2147483873" r:id="rId73"/>
    <p:sldLayoutId id="2147483874" r:id="rId74"/>
    <p:sldLayoutId id="2147483875" r:id="rId75"/>
    <p:sldLayoutId id="2147483876" r:id="rId76"/>
    <p:sldLayoutId id="2147483877" r:id="rId77"/>
    <p:sldLayoutId id="2147483878" r:id="rId78"/>
    <p:sldLayoutId id="2147483879" r:id="rId79"/>
    <p:sldLayoutId id="2147483880" r:id="rId80"/>
    <p:sldLayoutId id="2147483881" r:id="rId81"/>
    <p:sldLayoutId id="2147483882" r:id="rId82"/>
    <p:sldLayoutId id="2147483883" r:id="rId83"/>
    <p:sldLayoutId id="2147483884" r:id="rId84"/>
    <p:sldLayoutId id="2147483885" r:id="rId85"/>
    <p:sldLayoutId id="2147483886" r:id="rId86"/>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l" defTabSz="68516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165" rtl="0" eaLnBrk="1" latinLnBrk="0" hangingPunct="1">
        <a:lnSpc>
          <a:spcPct val="90000"/>
        </a:lnSpc>
        <a:spcBef>
          <a:spcPts val="750"/>
        </a:spcBef>
        <a:buFont typeface="Arial" panose="020B0604020202020204"/>
        <a:buChar char="•"/>
        <a:defRPr sz="2100" kern="1200">
          <a:solidFill>
            <a:schemeClr val="tx1"/>
          </a:solidFill>
          <a:latin typeface="+mn-lt"/>
          <a:ea typeface="+mn-ea"/>
          <a:cs typeface="+mn-cs"/>
        </a:defRPr>
      </a:lvl1pPr>
      <a:lvl2pPr marL="514350" indent="-171450" algn="l" defTabSz="685165" rtl="0" eaLnBrk="1" latinLnBrk="0" hangingPunct="1">
        <a:lnSpc>
          <a:spcPct val="90000"/>
        </a:lnSpc>
        <a:spcBef>
          <a:spcPts val="375"/>
        </a:spcBef>
        <a:buFont typeface="Arial" panose="020B0604020202020204"/>
        <a:buChar char="•"/>
        <a:defRPr sz="1800" kern="1200">
          <a:solidFill>
            <a:schemeClr val="tx1"/>
          </a:solidFill>
          <a:latin typeface="+mn-lt"/>
          <a:ea typeface="+mn-ea"/>
          <a:cs typeface="+mn-cs"/>
        </a:defRPr>
      </a:lvl2pPr>
      <a:lvl3pPr marL="857250" indent="-171450" algn="l" defTabSz="685165" rtl="0" eaLnBrk="1" latinLnBrk="0" hangingPunct="1">
        <a:lnSpc>
          <a:spcPct val="90000"/>
        </a:lnSpc>
        <a:spcBef>
          <a:spcPts val="375"/>
        </a:spcBef>
        <a:buFont typeface="Arial" panose="020B0604020202020204"/>
        <a:buChar char="•"/>
        <a:defRPr sz="1500" kern="1200">
          <a:solidFill>
            <a:schemeClr val="tx1"/>
          </a:solidFill>
          <a:latin typeface="+mn-lt"/>
          <a:ea typeface="+mn-ea"/>
          <a:cs typeface="+mn-cs"/>
        </a:defRPr>
      </a:lvl3pPr>
      <a:lvl4pPr marL="1200150" indent="-171450" algn="l" defTabSz="685165" rtl="0" eaLnBrk="1" latinLnBrk="0" hangingPunct="1">
        <a:lnSpc>
          <a:spcPct val="90000"/>
        </a:lnSpc>
        <a:spcBef>
          <a:spcPts val="375"/>
        </a:spcBef>
        <a:buFont typeface="Arial" panose="020B0604020202020204"/>
        <a:buChar char="•"/>
        <a:defRPr sz="1350" kern="1200">
          <a:solidFill>
            <a:schemeClr val="tx1"/>
          </a:solidFill>
          <a:latin typeface="+mn-lt"/>
          <a:ea typeface="+mn-ea"/>
          <a:cs typeface="+mn-cs"/>
        </a:defRPr>
      </a:lvl4pPr>
      <a:lvl5pPr marL="1543050" indent="-171450" algn="l" defTabSz="685165" rtl="0" eaLnBrk="1" latinLnBrk="0" hangingPunct="1">
        <a:lnSpc>
          <a:spcPct val="90000"/>
        </a:lnSpc>
        <a:spcBef>
          <a:spcPts val="375"/>
        </a:spcBef>
        <a:buFont typeface="Arial" panose="020B0604020202020204"/>
        <a:buChar char="•"/>
        <a:defRPr sz="1350" kern="1200">
          <a:solidFill>
            <a:schemeClr val="tx1"/>
          </a:solidFill>
          <a:latin typeface="+mn-lt"/>
          <a:ea typeface="+mn-ea"/>
          <a:cs typeface="+mn-cs"/>
        </a:defRPr>
      </a:lvl5pPr>
      <a:lvl6pPr marL="1885950" indent="-171450" algn="l" defTabSz="685165" rtl="0" eaLnBrk="1" latinLnBrk="0" hangingPunct="1">
        <a:lnSpc>
          <a:spcPct val="90000"/>
        </a:lnSpc>
        <a:spcBef>
          <a:spcPts val="375"/>
        </a:spcBef>
        <a:buFont typeface="Arial" panose="020B0604020202020204"/>
        <a:buChar char="•"/>
        <a:defRPr sz="1350" kern="1200">
          <a:solidFill>
            <a:schemeClr val="tx1"/>
          </a:solidFill>
          <a:latin typeface="+mn-lt"/>
          <a:ea typeface="+mn-ea"/>
          <a:cs typeface="+mn-cs"/>
        </a:defRPr>
      </a:lvl6pPr>
      <a:lvl7pPr marL="2228850" indent="-171450" algn="l" defTabSz="685165" rtl="0" eaLnBrk="1" latinLnBrk="0" hangingPunct="1">
        <a:lnSpc>
          <a:spcPct val="90000"/>
        </a:lnSpc>
        <a:spcBef>
          <a:spcPts val="375"/>
        </a:spcBef>
        <a:buFont typeface="Arial" panose="020B0604020202020204"/>
        <a:buChar char="•"/>
        <a:defRPr sz="1350" kern="1200">
          <a:solidFill>
            <a:schemeClr val="tx1"/>
          </a:solidFill>
          <a:latin typeface="+mn-lt"/>
          <a:ea typeface="+mn-ea"/>
          <a:cs typeface="+mn-cs"/>
        </a:defRPr>
      </a:lvl7pPr>
      <a:lvl8pPr marL="2571750" indent="-171450" algn="l" defTabSz="685165" rtl="0" eaLnBrk="1" latinLnBrk="0" hangingPunct="1">
        <a:lnSpc>
          <a:spcPct val="90000"/>
        </a:lnSpc>
        <a:spcBef>
          <a:spcPts val="375"/>
        </a:spcBef>
        <a:buFont typeface="Arial" panose="020B0604020202020204"/>
        <a:buChar char="•"/>
        <a:defRPr sz="1350" kern="1200">
          <a:solidFill>
            <a:schemeClr val="tx1"/>
          </a:solidFill>
          <a:latin typeface="+mn-lt"/>
          <a:ea typeface="+mn-ea"/>
          <a:cs typeface="+mn-cs"/>
        </a:defRPr>
      </a:lvl8pPr>
      <a:lvl9pPr marL="2914650" indent="-171450" algn="l" defTabSz="685165" rtl="0" eaLnBrk="1" latinLnBrk="0" hangingPunct="1">
        <a:lnSpc>
          <a:spcPct val="90000"/>
        </a:lnSpc>
        <a:spcBef>
          <a:spcPts val="375"/>
        </a:spcBef>
        <a:buFont typeface="Arial" panose="020B0604020202020204"/>
        <a:buChar char="•"/>
        <a:defRPr sz="1350" kern="1200">
          <a:solidFill>
            <a:schemeClr val="tx1"/>
          </a:solidFill>
          <a:latin typeface="+mn-lt"/>
          <a:ea typeface="+mn-ea"/>
          <a:cs typeface="+mn-cs"/>
        </a:defRPr>
      </a:lvl9pPr>
    </p:bodyStyle>
    <p:otherStyle>
      <a:defPPr>
        <a:defRPr lang="en-US"/>
      </a:defPPr>
      <a:lvl1pPr marL="0" algn="l" defTabSz="685165" rtl="0" eaLnBrk="1" latinLnBrk="0" hangingPunct="1">
        <a:defRPr sz="1350" kern="1200">
          <a:solidFill>
            <a:schemeClr val="tx1"/>
          </a:solidFill>
          <a:latin typeface="+mn-lt"/>
          <a:ea typeface="+mn-ea"/>
          <a:cs typeface="+mn-cs"/>
        </a:defRPr>
      </a:lvl1pPr>
      <a:lvl2pPr marL="342900" algn="l" defTabSz="685165" rtl="0" eaLnBrk="1" latinLnBrk="0" hangingPunct="1">
        <a:defRPr sz="1350" kern="1200">
          <a:solidFill>
            <a:schemeClr val="tx1"/>
          </a:solidFill>
          <a:latin typeface="+mn-lt"/>
          <a:ea typeface="+mn-ea"/>
          <a:cs typeface="+mn-cs"/>
        </a:defRPr>
      </a:lvl2pPr>
      <a:lvl3pPr marL="685800" algn="l" defTabSz="685165" rtl="0" eaLnBrk="1" latinLnBrk="0" hangingPunct="1">
        <a:defRPr sz="1350" kern="1200">
          <a:solidFill>
            <a:schemeClr val="tx1"/>
          </a:solidFill>
          <a:latin typeface="+mn-lt"/>
          <a:ea typeface="+mn-ea"/>
          <a:cs typeface="+mn-cs"/>
        </a:defRPr>
      </a:lvl3pPr>
      <a:lvl4pPr marL="1028700" algn="l" defTabSz="685165" rtl="0" eaLnBrk="1" latinLnBrk="0" hangingPunct="1">
        <a:defRPr sz="1350" kern="1200">
          <a:solidFill>
            <a:schemeClr val="tx1"/>
          </a:solidFill>
          <a:latin typeface="+mn-lt"/>
          <a:ea typeface="+mn-ea"/>
          <a:cs typeface="+mn-cs"/>
        </a:defRPr>
      </a:lvl4pPr>
      <a:lvl5pPr marL="1371600" algn="l" defTabSz="685165" rtl="0" eaLnBrk="1" latinLnBrk="0" hangingPunct="1">
        <a:defRPr sz="1350" kern="1200">
          <a:solidFill>
            <a:schemeClr val="tx1"/>
          </a:solidFill>
          <a:latin typeface="+mn-lt"/>
          <a:ea typeface="+mn-ea"/>
          <a:cs typeface="+mn-cs"/>
        </a:defRPr>
      </a:lvl5pPr>
      <a:lvl6pPr marL="1714500" algn="l" defTabSz="685165" rtl="0" eaLnBrk="1" latinLnBrk="0" hangingPunct="1">
        <a:defRPr sz="1350" kern="1200">
          <a:solidFill>
            <a:schemeClr val="tx1"/>
          </a:solidFill>
          <a:latin typeface="+mn-lt"/>
          <a:ea typeface="+mn-ea"/>
          <a:cs typeface="+mn-cs"/>
        </a:defRPr>
      </a:lvl6pPr>
      <a:lvl7pPr marL="2057400" algn="l" defTabSz="685165" rtl="0" eaLnBrk="1" latinLnBrk="0" hangingPunct="1">
        <a:defRPr sz="1350" kern="1200">
          <a:solidFill>
            <a:schemeClr val="tx1"/>
          </a:solidFill>
          <a:latin typeface="+mn-lt"/>
          <a:ea typeface="+mn-ea"/>
          <a:cs typeface="+mn-cs"/>
        </a:defRPr>
      </a:lvl7pPr>
      <a:lvl8pPr marL="2400300" algn="l" defTabSz="685165" rtl="0" eaLnBrk="1" latinLnBrk="0" hangingPunct="1">
        <a:defRPr sz="1350" kern="1200">
          <a:solidFill>
            <a:schemeClr val="tx1"/>
          </a:solidFill>
          <a:latin typeface="+mn-lt"/>
          <a:ea typeface="+mn-ea"/>
          <a:cs typeface="+mn-cs"/>
        </a:defRPr>
      </a:lvl8pPr>
      <a:lvl9pPr marL="2743200" algn="l" defTabSz="685165"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5E6EA"/>
        </a:solidFill>
        <a:effectLst/>
      </p:bgPr>
    </p:bg>
    <p:spTree>
      <p:nvGrpSpPr>
        <p:cNvPr id="1" name=""/>
        <p:cNvGrpSpPr/>
        <p:nvPr/>
      </p:nvGrpSpPr>
      <p:grpSpPr>
        <a:xfrm>
          <a:off x="0" y="0"/>
          <a:ext cx="0" cy="0"/>
          <a:chOff x="0" y="0"/>
          <a:chExt cx="0" cy="0"/>
        </a:xfrm>
      </p:grpSpPr>
      <p:sp>
        <p:nvSpPr>
          <p:cNvPr id="3" name="Shape 36"/>
          <p:cNvSpPr/>
          <p:nvPr userDrawn="1"/>
        </p:nvSpPr>
        <p:spPr>
          <a:xfrm rot="962435">
            <a:off x="8565094" y="153152"/>
            <a:ext cx="912288" cy="347116"/>
          </a:xfrm>
          <a:custGeom>
            <a:avLst/>
            <a:gdLst/>
            <a:ahLst/>
            <a:cxnLst>
              <a:cxn ang="0">
                <a:pos x="wd2" y="hd2"/>
              </a:cxn>
              <a:cxn ang="5400000">
                <a:pos x="wd2" y="hd2"/>
              </a:cxn>
              <a:cxn ang="10800000">
                <a:pos x="wd2" y="hd2"/>
              </a:cxn>
              <a:cxn ang="16200000">
                <a:pos x="wd2" y="hd2"/>
              </a:cxn>
            </a:cxnLst>
            <a:rect l="0" t="0" r="r" b="b"/>
            <a:pathLst>
              <a:path w="21600" h="21333" extrusionOk="0">
                <a:moveTo>
                  <a:pt x="21600" y="7701"/>
                </a:moveTo>
                <a:cubicBezTo>
                  <a:pt x="20426" y="5337"/>
                  <a:pt x="19135" y="3464"/>
                  <a:pt x="17774" y="2111"/>
                </a:cubicBezTo>
                <a:cubicBezTo>
                  <a:pt x="16391" y="736"/>
                  <a:pt x="14916" y="-120"/>
                  <a:pt x="13405" y="14"/>
                </a:cubicBezTo>
                <a:cubicBezTo>
                  <a:pt x="11783" y="157"/>
                  <a:pt x="10213" y="1458"/>
                  <a:pt x="8806" y="3557"/>
                </a:cubicBezTo>
                <a:cubicBezTo>
                  <a:pt x="7955" y="4827"/>
                  <a:pt x="7174" y="6377"/>
                  <a:pt x="6367" y="7826"/>
                </a:cubicBezTo>
                <a:cubicBezTo>
                  <a:pt x="5424" y="9518"/>
                  <a:pt x="4446" y="11072"/>
                  <a:pt x="3390" y="12190"/>
                </a:cubicBezTo>
                <a:cubicBezTo>
                  <a:pt x="2313" y="13330"/>
                  <a:pt x="1168" y="14003"/>
                  <a:pt x="0" y="14172"/>
                </a:cubicBezTo>
                <a:cubicBezTo>
                  <a:pt x="2052" y="18626"/>
                  <a:pt x="4625" y="21146"/>
                  <a:pt x="7299" y="21323"/>
                </a:cubicBezTo>
                <a:cubicBezTo>
                  <a:pt x="9674" y="21480"/>
                  <a:pt x="12013" y="19772"/>
                  <a:pt x="14005" y="16412"/>
                </a:cubicBezTo>
                <a:cubicBezTo>
                  <a:pt x="15042" y="14662"/>
                  <a:pt x="15967" y="12488"/>
                  <a:pt x="17036" y="10870"/>
                </a:cubicBezTo>
                <a:cubicBezTo>
                  <a:pt x="18421" y="8774"/>
                  <a:pt x="19997" y="7680"/>
                  <a:pt x="21600" y="7701"/>
                </a:cubicBezTo>
                <a:close/>
              </a:path>
            </a:pathLst>
          </a:custGeom>
          <a:solidFill>
            <a:schemeClr val="accent2"/>
          </a:solidFill>
          <a:ln w="12700">
            <a:miter lim="400000"/>
          </a:ln>
          <a:effectLst/>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2400"/>
            </a:pPr>
            <a:endParaRPr kumimoji="0" sz="2400" b="0" i="0" u="none" strike="noStrike" kern="1200" cap="none" spc="0" normalizeH="0" baseline="0" noProof="0">
              <a:ln>
                <a:noFill/>
              </a:ln>
              <a:solidFill>
                <a:prstClr val="black"/>
              </a:solidFill>
              <a:effectLst/>
              <a:uLnTx/>
              <a:uFillTx/>
              <a:latin typeface="Roboto Condensed"/>
              <a:ea typeface="+mn-ea"/>
              <a:cs typeface="+mn-cs"/>
            </a:endParaRPr>
          </a:p>
        </p:txBody>
      </p:sp>
      <p:sp>
        <p:nvSpPr>
          <p:cNvPr id="8" name="Slide Number Placeholder 5"/>
          <p:cNvSpPr txBox="1"/>
          <p:nvPr userDrawn="1"/>
        </p:nvSpPr>
        <p:spPr>
          <a:xfrm>
            <a:off x="8781301" y="187560"/>
            <a:ext cx="280730" cy="246221"/>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900" b="0" i="0" u="none" strike="noStrike" kern="1200" cap="none" spc="0" normalizeH="0" baseline="0" noProof="0" smtClean="0">
                <a:ln>
                  <a:noFill/>
                </a:ln>
                <a:solidFill>
                  <a:prstClr val="white">
                    <a:alpha val="50000"/>
                  </a:prstClr>
                </a:solidFill>
                <a:effectLst/>
                <a:uLnTx/>
                <a:uFillTx/>
                <a:latin typeface="Lato Regular"/>
                <a:ea typeface="Open Sans Light" panose="020B0306030504020204" pitchFamily="34" charset="0"/>
                <a:cs typeface="Lato Regular"/>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alpha val="50000"/>
                </a:prstClr>
              </a:solidFill>
              <a:effectLst/>
              <a:uLnTx/>
              <a:uFillTx/>
              <a:latin typeface="Lato Regular"/>
              <a:ea typeface="Open Sans Light" panose="020B0306030504020204" pitchFamily="34" charset="0"/>
              <a:cs typeface="Lato Regular"/>
            </a:endParaRPr>
          </a:p>
        </p:txBody>
      </p:sp>
    </p:spTree>
    <p:extLst>
      <p:ext uri="{BB962C8B-B14F-4D97-AF65-F5344CB8AC3E}">
        <p14:creationId xmlns:p14="http://schemas.microsoft.com/office/powerpoint/2010/main" val="2731871754"/>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 id="2147483905" r:id="rId13"/>
    <p:sldLayoutId id="2147483906" r:id="rId14"/>
    <p:sldLayoutId id="2147483907" r:id="rId15"/>
    <p:sldLayoutId id="2147483908" r:id="rId16"/>
    <p:sldLayoutId id="2147483909" r:id="rId17"/>
    <p:sldLayoutId id="2147483910" r:id="rId18"/>
    <p:sldLayoutId id="2147483911" r:id="rId19"/>
    <p:sldLayoutId id="2147483912" r:id="rId20"/>
    <p:sldLayoutId id="2147483913" r:id="rId21"/>
    <p:sldLayoutId id="2147483914" r:id="rId22"/>
    <p:sldLayoutId id="2147483915" r:id="rId23"/>
    <p:sldLayoutId id="2147483916" r:id="rId24"/>
    <p:sldLayoutId id="2147483917" r:id="rId25"/>
    <p:sldLayoutId id="2147483918" r:id="rId26"/>
    <p:sldLayoutId id="2147483919" r:id="rId27"/>
    <p:sldLayoutId id="2147483920" r:id="rId28"/>
    <p:sldLayoutId id="2147483921" r:id="rId29"/>
    <p:sldLayoutId id="2147483922" r:id="rId30"/>
    <p:sldLayoutId id="2147483923" r:id="rId31"/>
    <p:sldLayoutId id="2147483924" r:id="rId32"/>
    <p:sldLayoutId id="2147483925" r:id="rId33"/>
    <p:sldLayoutId id="2147483926" r:id="rId34"/>
    <p:sldLayoutId id="2147483927" r:id="rId35"/>
    <p:sldLayoutId id="2147483928" r:id="rId36"/>
    <p:sldLayoutId id="2147483929" r:id="rId37"/>
    <p:sldLayoutId id="2147483930" r:id="rId38"/>
    <p:sldLayoutId id="2147483931" r:id="rId39"/>
    <p:sldLayoutId id="2147483932" r:id="rId40"/>
    <p:sldLayoutId id="2147483933" r:id="rId41"/>
    <p:sldLayoutId id="2147483934" r:id="rId42"/>
    <p:sldLayoutId id="2147483935" r:id="rId43"/>
    <p:sldLayoutId id="2147483936" r:id="rId44"/>
    <p:sldLayoutId id="2147483937" r:id="rId45"/>
    <p:sldLayoutId id="2147483938" r:id="rId46"/>
    <p:sldLayoutId id="2147483939" r:id="rId47"/>
    <p:sldLayoutId id="2147483940" r:id="rId48"/>
    <p:sldLayoutId id="2147483941" r:id="rId49"/>
    <p:sldLayoutId id="2147483942" r:id="rId50"/>
    <p:sldLayoutId id="2147483943" r:id="rId51"/>
    <p:sldLayoutId id="2147483944" r:id="rId52"/>
    <p:sldLayoutId id="2147483945" r:id="rId53"/>
    <p:sldLayoutId id="2147483946" r:id="rId54"/>
    <p:sldLayoutId id="2147483947" r:id="rId55"/>
    <p:sldLayoutId id="2147483948" r:id="rId56"/>
    <p:sldLayoutId id="2147483949" r:id="rId57"/>
    <p:sldLayoutId id="2147483950" r:id="rId58"/>
    <p:sldLayoutId id="2147483951" r:id="rId59"/>
    <p:sldLayoutId id="2147483952" r:id="rId60"/>
    <p:sldLayoutId id="2147483953" r:id="rId61"/>
    <p:sldLayoutId id="2147483954" r:id="rId62"/>
    <p:sldLayoutId id="2147483955" r:id="rId63"/>
    <p:sldLayoutId id="2147483956" r:id="rId64"/>
    <p:sldLayoutId id="2147483957" r:id="rId65"/>
    <p:sldLayoutId id="2147483958" r:id="rId66"/>
    <p:sldLayoutId id="2147483959" r:id="rId67"/>
    <p:sldLayoutId id="2147483960" r:id="rId68"/>
    <p:sldLayoutId id="2147483961" r:id="rId69"/>
    <p:sldLayoutId id="2147483962" r:id="rId70"/>
    <p:sldLayoutId id="2147483963" r:id="rId71"/>
    <p:sldLayoutId id="2147483964" r:id="rId72"/>
    <p:sldLayoutId id="2147483965" r:id="rId73"/>
    <p:sldLayoutId id="2147483966" r:id="rId74"/>
    <p:sldLayoutId id="2147483967" r:id="rId75"/>
    <p:sldLayoutId id="2147483968" r:id="rId76"/>
    <p:sldLayoutId id="2147483969" r:id="rId77"/>
    <p:sldLayoutId id="2147483970" r:id="rId78"/>
    <p:sldLayoutId id="2147483971" r:id="rId79"/>
    <p:sldLayoutId id="2147483972" r:id="rId80"/>
    <p:sldLayoutId id="2147483973" r:id="rId81"/>
    <p:sldLayoutId id="2147483974" r:id="rId82"/>
    <p:sldLayoutId id="2147483975" r:id="rId83"/>
    <p:sldLayoutId id="2147483976" r:id="rId84"/>
    <p:sldLayoutId id="2147483977" r:id="rId85"/>
    <p:sldLayoutId id="2147483978" r:id="rId86"/>
    <p:sldLayoutId id="2147483979" r:id="rId87"/>
    <p:sldLayoutId id="2147483980" r:id="rId88"/>
    <p:sldLayoutId id="2147483981" r:id="rId89"/>
    <p:sldLayoutId id="2147483982" r:id="rId90"/>
    <p:sldLayoutId id="2147483983" r:id="rId91"/>
    <p:sldLayoutId id="2147483984" r:id="rId92"/>
    <p:sldLayoutId id="2147483985" r:id="rId93"/>
    <p:sldLayoutId id="2147483986" r:id="rId94"/>
    <p:sldLayoutId id="2147483987" r:id="rId95"/>
    <p:sldLayoutId id="2147483988" r:id="rId96"/>
    <p:sldLayoutId id="2147483989" r:id="rId97"/>
    <p:sldLayoutId id="2147483990" r:id="rId98"/>
    <p:sldLayoutId id="2147483991" r:id="rId99"/>
    <p:sldLayoutId id="2147483992" r:id="rId100"/>
    <p:sldLayoutId id="2147483993" r:id="rId101"/>
    <p:sldLayoutId id="2147483994" r:id="rId102"/>
    <p:sldLayoutId id="2147483995" r:id="rId103"/>
    <p:sldLayoutId id="2147483996" r:id="rId104"/>
    <p:sldLayoutId id="2147483997" r:id="rId105"/>
    <p:sldLayoutId id="2147483998" r:id="rId106"/>
    <p:sldLayoutId id="2147483999" r:id="rId107"/>
    <p:sldLayoutId id="2147484000" r:id="rId108"/>
    <p:sldLayoutId id="2147484001" r:id="rId109"/>
    <p:sldLayoutId id="2147484002" r:id="rId110"/>
    <p:sldLayoutId id="2147484003" r:id="rId111"/>
    <p:sldLayoutId id="2147484004" r:id="rId112"/>
    <p:sldLayoutId id="2147484005" r:id="rId113"/>
    <p:sldLayoutId id="2147484006" r:id="rId114"/>
    <p:sldLayoutId id="2147484007" r:id="rId115"/>
    <p:sldLayoutId id="2147484008" r:id="rId116"/>
    <p:sldLayoutId id="2147484009" r:id="rId117"/>
    <p:sldLayoutId id="2147484010" r:id="rId118"/>
    <p:sldLayoutId id="2147484011" r:id="rId119"/>
    <p:sldLayoutId id="2147484012" r:id="rId120"/>
    <p:sldLayoutId id="2147484013" r:id="rId121"/>
    <p:sldLayoutId id="2147484014" r:id="rId122"/>
    <p:sldLayoutId id="2147484015" r:id="rId123"/>
    <p:sldLayoutId id="2147484016" r:id="rId124"/>
    <p:sldLayoutId id="2147484017" r:id="rId125"/>
    <p:sldLayoutId id="2147484018" r:id="rId126"/>
    <p:sldLayoutId id="2147484019" r:id="rId127"/>
    <p:sldLayoutId id="2147484020" r:id="rId128"/>
    <p:sldLayoutId id="2147484021" r:id="rId129"/>
    <p:sldLayoutId id="2147484022" r:id="rId130"/>
    <p:sldLayoutId id="2147484023" r:id="rId131"/>
    <p:sldLayoutId id="2147484024" r:id="rId132"/>
    <p:sldLayoutId id="2147484025" r:id="rId133"/>
    <p:sldLayoutId id="2147484026" r:id="rId134"/>
    <p:sldLayoutId id="2147484027" r:id="rId135"/>
    <p:sldLayoutId id="2147484028" r:id="rId136"/>
    <p:sldLayoutId id="2147484029" r:id="rId137"/>
    <p:sldLayoutId id="2147484030" r:id="rId138"/>
    <p:sldLayoutId id="2147484031" r:id="rId139"/>
    <p:sldLayoutId id="2147484032" r:id="rId140"/>
    <p:sldLayoutId id="2147484033" r:id="rId141"/>
    <p:sldLayoutId id="2147484034" r:id="rId142"/>
    <p:sldLayoutId id="2147484035" r:id="rId143"/>
    <p:sldLayoutId id="2147484036" r:id="rId144"/>
    <p:sldLayoutId id="2147484037" r:id="rId145"/>
    <p:sldLayoutId id="2147484038" r:id="rId146"/>
    <p:sldLayoutId id="2147484039" r:id="rId14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txStyles>
    <p:titleStyle>
      <a:lvl1pPr algn="l" defTabSz="685165" rtl="0" eaLnBrk="1" latinLnBrk="0" hangingPunct="1">
        <a:lnSpc>
          <a:spcPct val="90000"/>
        </a:lnSpc>
        <a:spcBef>
          <a:spcPct val="0"/>
        </a:spcBef>
        <a:buNone/>
        <a:defRPr sz="2100" kern="1200">
          <a:solidFill>
            <a:schemeClr val="tx1"/>
          </a:solidFill>
          <a:latin typeface="+mj-lt"/>
          <a:ea typeface="Open Sans Light" panose="020B0306030504020204" pitchFamily="34" charset="0"/>
          <a:cs typeface="Open Sans Light" panose="020B0306030504020204" pitchFamily="34" charset="0"/>
        </a:defRPr>
      </a:lvl1pPr>
    </p:titleStyle>
    <p:bodyStyle>
      <a:lvl1pPr marL="171450" indent="-171450" algn="l" defTabSz="685165"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Open Sans Light" panose="020B0306030504020204" pitchFamily="34" charset="0"/>
          <a:cs typeface="Open Sans Light" panose="020B0306030504020204" pitchFamily="34" charset="0"/>
        </a:defRPr>
      </a:lvl1pPr>
      <a:lvl2pPr marL="514350" indent="-171450" algn="l" defTabSz="68516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Open Sans Light" panose="020B0306030504020204" pitchFamily="34" charset="0"/>
          <a:cs typeface="Open Sans Light" panose="020B0306030504020204" pitchFamily="34" charset="0"/>
        </a:defRPr>
      </a:lvl2pPr>
      <a:lvl3pPr marL="857250" indent="-171450" algn="l" defTabSz="68516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Open Sans Light" panose="020B0306030504020204" pitchFamily="34" charset="0"/>
          <a:cs typeface="Open Sans Light" panose="020B0306030504020204" pitchFamily="34" charset="0"/>
        </a:defRPr>
      </a:lvl3pPr>
      <a:lvl4pPr marL="1200150" indent="-171450" algn="l" defTabSz="685165"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Open Sans Light" panose="020B0306030504020204" pitchFamily="34" charset="0"/>
          <a:cs typeface="Open Sans Light" panose="020B0306030504020204" pitchFamily="34" charset="0"/>
        </a:defRPr>
      </a:lvl4pPr>
      <a:lvl5pPr marL="1543050" indent="-171450" algn="l" defTabSz="685165"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Open Sans Light" panose="020B0306030504020204" pitchFamily="34" charset="0"/>
          <a:cs typeface="Open Sans Light" panose="020B0306030504020204" pitchFamily="34" charset="0"/>
        </a:defRPr>
      </a:lvl5pPr>
      <a:lvl6pPr marL="1885950" indent="-171450" algn="l" defTabSz="68516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16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16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16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165" rtl="0" eaLnBrk="1" latinLnBrk="0" hangingPunct="1">
        <a:defRPr sz="1400" kern="1200">
          <a:solidFill>
            <a:schemeClr val="tx1"/>
          </a:solidFill>
          <a:latin typeface="+mn-lt"/>
          <a:ea typeface="+mn-ea"/>
          <a:cs typeface="+mn-cs"/>
        </a:defRPr>
      </a:lvl1pPr>
      <a:lvl2pPr marL="342900" algn="l" defTabSz="685165" rtl="0" eaLnBrk="1" latinLnBrk="0" hangingPunct="1">
        <a:defRPr sz="1400" kern="1200">
          <a:solidFill>
            <a:schemeClr val="tx1"/>
          </a:solidFill>
          <a:latin typeface="+mn-lt"/>
          <a:ea typeface="+mn-ea"/>
          <a:cs typeface="+mn-cs"/>
        </a:defRPr>
      </a:lvl2pPr>
      <a:lvl3pPr marL="685800" algn="l" defTabSz="685165" rtl="0" eaLnBrk="1" latinLnBrk="0" hangingPunct="1">
        <a:defRPr sz="1400" kern="1200">
          <a:solidFill>
            <a:schemeClr val="tx1"/>
          </a:solidFill>
          <a:latin typeface="+mn-lt"/>
          <a:ea typeface="+mn-ea"/>
          <a:cs typeface="+mn-cs"/>
        </a:defRPr>
      </a:lvl3pPr>
      <a:lvl4pPr marL="1028700" algn="l" defTabSz="685165" rtl="0" eaLnBrk="1" latinLnBrk="0" hangingPunct="1">
        <a:defRPr sz="1400" kern="1200">
          <a:solidFill>
            <a:schemeClr val="tx1"/>
          </a:solidFill>
          <a:latin typeface="+mn-lt"/>
          <a:ea typeface="+mn-ea"/>
          <a:cs typeface="+mn-cs"/>
        </a:defRPr>
      </a:lvl4pPr>
      <a:lvl5pPr marL="1371600" algn="l" defTabSz="685165" rtl="0" eaLnBrk="1" latinLnBrk="0" hangingPunct="1">
        <a:defRPr sz="1400" kern="1200">
          <a:solidFill>
            <a:schemeClr val="tx1"/>
          </a:solidFill>
          <a:latin typeface="+mn-lt"/>
          <a:ea typeface="+mn-ea"/>
          <a:cs typeface="+mn-cs"/>
        </a:defRPr>
      </a:lvl5pPr>
      <a:lvl6pPr marL="1714500" algn="l" defTabSz="685165" rtl="0" eaLnBrk="1" latinLnBrk="0" hangingPunct="1">
        <a:defRPr sz="1400" kern="1200">
          <a:solidFill>
            <a:schemeClr val="tx1"/>
          </a:solidFill>
          <a:latin typeface="+mn-lt"/>
          <a:ea typeface="+mn-ea"/>
          <a:cs typeface="+mn-cs"/>
        </a:defRPr>
      </a:lvl6pPr>
      <a:lvl7pPr marL="2057400" algn="l" defTabSz="685165" rtl="0" eaLnBrk="1" latinLnBrk="0" hangingPunct="1">
        <a:defRPr sz="1400" kern="1200">
          <a:solidFill>
            <a:schemeClr val="tx1"/>
          </a:solidFill>
          <a:latin typeface="+mn-lt"/>
          <a:ea typeface="+mn-ea"/>
          <a:cs typeface="+mn-cs"/>
        </a:defRPr>
      </a:lvl7pPr>
      <a:lvl8pPr marL="2400300" algn="l" defTabSz="685165" rtl="0" eaLnBrk="1" latinLnBrk="0" hangingPunct="1">
        <a:defRPr sz="1400" kern="1200">
          <a:solidFill>
            <a:schemeClr val="tx1"/>
          </a:solidFill>
          <a:latin typeface="+mn-lt"/>
          <a:ea typeface="+mn-ea"/>
          <a:cs typeface="+mn-cs"/>
        </a:defRPr>
      </a:lvl8pPr>
      <a:lvl9pPr marL="2743200" algn="l" defTabSz="68516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5E6EA"/>
        </a:solidFill>
        <a:effectLst/>
      </p:bgPr>
    </p:bg>
    <p:spTree>
      <p:nvGrpSpPr>
        <p:cNvPr id="1" name=""/>
        <p:cNvGrpSpPr/>
        <p:nvPr/>
      </p:nvGrpSpPr>
      <p:grpSpPr>
        <a:xfrm>
          <a:off x="0" y="0"/>
          <a:ext cx="0" cy="0"/>
          <a:chOff x="0" y="0"/>
          <a:chExt cx="0" cy="0"/>
        </a:xfrm>
      </p:grpSpPr>
      <p:sp>
        <p:nvSpPr>
          <p:cNvPr id="3" name="Shape 36"/>
          <p:cNvSpPr/>
          <p:nvPr userDrawn="1"/>
        </p:nvSpPr>
        <p:spPr>
          <a:xfrm rot="962435">
            <a:off x="8565094" y="153152"/>
            <a:ext cx="912288" cy="347116"/>
          </a:xfrm>
          <a:custGeom>
            <a:avLst/>
            <a:gdLst/>
            <a:ahLst/>
            <a:cxnLst>
              <a:cxn ang="0">
                <a:pos x="wd2" y="hd2"/>
              </a:cxn>
              <a:cxn ang="5400000">
                <a:pos x="wd2" y="hd2"/>
              </a:cxn>
              <a:cxn ang="10800000">
                <a:pos x="wd2" y="hd2"/>
              </a:cxn>
              <a:cxn ang="16200000">
                <a:pos x="wd2" y="hd2"/>
              </a:cxn>
            </a:cxnLst>
            <a:rect l="0" t="0" r="r" b="b"/>
            <a:pathLst>
              <a:path w="21600" h="21333" extrusionOk="0">
                <a:moveTo>
                  <a:pt x="21600" y="7701"/>
                </a:moveTo>
                <a:cubicBezTo>
                  <a:pt x="20426" y="5337"/>
                  <a:pt x="19135" y="3464"/>
                  <a:pt x="17774" y="2111"/>
                </a:cubicBezTo>
                <a:cubicBezTo>
                  <a:pt x="16391" y="736"/>
                  <a:pt x="14916" y="-120"/>
                  <a:pt x="13405" y="14"/>
                </a:cubicBezTo>
                <a:cubicBezTo>
                  <a:pt x="11783" y="157"/>
                  <a:pt x="10213" y="1458"/>
                  <a:pt x="8806" y="3557"/>
                </a:cubicBezTo>
                <a:cubicBezTo>
                  <a:pt x="7955" y="4827"/>
                  <a:pt x="7174" y="6377"/>
                  <a:pt x="6367" y="7826"/>
                </a:cubicBezTo>
                <a:cubicBezTo>
                  <a:pt x="5424" y="9518"/>
                  <a:pt x="4446" y="11072"/>
                  <a:pt x="3390" y="12190"/>
                </a:cubicBezTo>
                <a:cubicBezTo>
                  <a:pt x="2313" y="13330"/>
                  <a:pt x="1168" y="14003"/>
                  <a:pt x="0" y="14172"/>
                </a:cubicBezTo>
                <a:cubicBezTo>
                  <a:pt x="2052" y="18626"/>
                  <a:pt x="4625" y="21146"/>
                  <a:pt x="7299" y="21323"/>
                </a:cubicBezTo>
                <a:cubicBezTo>
                  <a:pt x="9674" y="21480"/>
                  <a:pt x="12013" y="19772"/>
                  <a:pt x="14005" y="16412"/>
                </a:cubicBezTo>
                <a:cubicBezTo>
                  <a:pt x="15042" y="14662"/>
                  <a:pt x="15967" y="12488"/>
                  <a:pt x="17036" y="10870"/>
                </a:cubicBezTo>
                <a:cubicBezTo>
                  <a:pt x="18421" y="8774"/>
                  <a:pt x="19997" y="7680"/>
                  <a:pt x="21600" y="7701"/>
                </a:cubicBezTo>
                <a:close/>
              </a:path>
            </a:pathLst>
          </a:custGeom>
          <a:solidFill>
            <a:schemeClr val="accent2"/>
          </a:solidFill>
          <a:ln w="12700">
            <a:miter lim="400000"/>
          </a:ln>
          <a:effectLst/>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2400"/>
            </a:pPr>
            <a:endParaRPr kumimoji="0" sz="2400" b="0" i="0" u="none" strike="noStrike" kern="1200" cap="none" spc="0" normalizeH="0" baseline="0" noProof="0">
              <a:ln>
                <a:noFill/>
              </a:ln>
              <a:solidFill>
                <a:prstClr val="black"/>
              </a:solidFill>
              <a:effectLst/>
              <a:uLnTx/>
              <a:uFillTx/>
              <a:latin typeface="Roboto Condensed"/>
              <a:ea typeface="+mn-ea"/>
              <a:cs typeface="+mn-cs"/>
            </a:endParaRPr>
          </a:p>
        </p:txBody>
      </p:sp>
      <p:sp>
        <p:nvSpPr>
          <p:cNvPr id="8" name="Slide Number Placeholder 5"/>
          <p:cNvSpPr txBox="1"/>
          <p:nvPr userDrawn="1"/>
        </p:nvSpPr>
        <p:spPr>
          <a:xfrm>
            <a:off x="8781301" y="187560"/>
            <a:ext cx="280730" cy="246221"/>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900" b="0" i="0" u="none" strike="noStrike" kern="1200" cap="none" spc="0" normalizeH="0" baseline="0" noProof="0" smtClean="0">
                <a:ln>
                  <a:noFill/>
                </a:ln>
                <a:solidFill>
                  <a:prstClr val="white">
                    <a:alpha val="50000"/>
                  </a:prstClr>
                </a:solidFill>
                <a:effectLst/>
                <a:uLnTx/>
                <a:uFillTx/>
                <a:latin typeface="Lato Regular"/>
                <a:ea typeface="Open Sans Light" panose="020B0306030504020204" pitchFamily="34" charset="0"/>
                <a:cs typeface="Lato Regular"/>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alpha val="50000"/>
                </a:prstClr>
              </a:solidFill>
              <a:effectLst/>
              <a:uLnTx/>
              <a:uFillTx/>
              <a:latin typeface="Lato Regular"/>
              <a:ea typeface="Open Sans Light" panose="020B0306030504020204" pitchFamily="34" charset="0"/>
              <a:cs typeface="Lato Regular"/>
            </a:endParaRPr>
          </a:p>
        </p:txBody>
      </p:sp>
    </p:spTree>
    <p:extLst>
      <p:ext uri="{BB962C8B-B14F-4D97-AF65-F5344CB8AC3E}">
        <p14:creationId xmlns:p14="http://schemas.microsoft.com/office/powerpoint/2010/main" val="1542272914"/>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 id="2147484053" r:id="rId13"/>
    <p:sldLayoutId id="2147484054" r:id="rId14"/>
    <p:sldLayoutId id="2147484055" r:id="rId15"/>
    <p:sldLayoutId id="2147484056" r:id="rId16"/>
    <p:sldLayoutId id="2147484057" r:id="rId17"/>
    <p:sldLayoutId id="2147484058" r:id="rId18"/>
    <p:sldLayoutId id="2147484059" r:id="rId19"/>
    <p:sldLayoutId id="2147484060" r:id="rId20"/>
    <p:sldLayoutId id="2147484061" r:id="rId21"/>
    <p:sldLayoutId id="2147484062" r:id="rId22"/>
    <p:sldLayoutId id="2147484063" r:id="rId23"/>
    <p:sldLayoutId id="2147484064" r:id="rId24"/>
    <p:sldLayoutId id="2147484065" r:id="rId25"/>
    <p:sldLayoutId id="2147484066" r:id="rId26"/>
    <p:sldLayoutId id="2147484067" r:id="rId27"/>
    <p:sldLayoutId id="2147484068" r:id="rId28"/>
    <p:sldLayoutId id="2147484069" r:id="rId29"/>
    <p:sldLayoutId id="2147484070" r:id="rId30"/>
    <p:sldLayoutId id="2147484071" r:id="rId31"/>
    <p:sldLayoutId id="2147484072" r:id="rId32"/>
    <p:sldLayoutId id="2147484073" r:id="rId33"/>
    <p:sldLayoutId id="2147484074" r:id="rId34"/>
    <p:sldLayoutId id="2147484075" r:id="rId35"/>
    <p:sldLayoutId id="2147484076" r:id="rId36"/>
    <p:sldLayoutId id="2147484077" r:id="rId37"/>
    <p:sldLayoutId id="2147484078" r:id="rId38"/>
    <p:sldLayoutId id="2147484079" r:id="rId39"/>
    <p:sldLayoutId id="2147484080" r:id="rId40"/>
    <p:sldLayoutId id="2147484081" r:id="rId41"/>
    <p:sldLayoutId id="2147484082" r:id="rId42"/>
    <p:sldLayoutId id="2147484083" r:id="rId43"/>
    <p:sldLayoutId id="2147484084" r:id="rId44"/>
    <p:sldLayoutId id="2147484085" r:id="rId45"/>
    <p:sldLayoutId id="2147484086" r:id="rId46"/>
    <p:sldLayoutId id="2147484087" r:id="rId47"/>
    <p:sldLayoutId id="2147484088" r:id="rId48"/>
    <p:sldLayoutId id="2147484089" r:id="rId49"/>
    <p:sldLayoutId id="2147484090" r:id="rId50"/>
    <p:sldLayoutId id="2147484091" r:id="rId51"/>
    <p:sldLayoutId id="2147484092" r:id="rId52"/>
    <p:sldLayoutId id="2147484093" r:id="rId53"/>
    <p:sldLayoutId id="2147484094" r:id="rId54"/>
    <p:sldLayoutId id="2147484095" r:id="rId55"/>
    <p:sldLayoutId id="2147484096" r:id="rId56"/>
    <p:sldLayoutId id="2147484097" r:id="rId57"/>
    <p:sldLayoutId id="2147484098" r:id="rId58"/>
    <p:sldLayoutId id="2147484099" r:id="rId59"/>
    <p:sldLayoutId id="2147484100" r:id="rId60"/>
    <p:sldLayoutId id="2147484101" r:id="rId61"/>
    <p:sldLayoutId id="2147484102" r:id="rId62"/>
    <p:sldLayoutId id="2147484103" r:id="rId63"/>
    <p:sldLayoutId id="2147484104" r:id="rId64"/>
    <p:sldLayoutId id="2147484105" r:id="rId65"/>
    <p:sldLayoutId id="2147484106" r:id="rId66"/>
    <p:sldLayoutId id="2147484107" r:id="rId67"/>
    <p:sldLayoutId id="2147484108" r:id="rId68"/>
    <p:sldLayoutId id="2147484109" r:id="rId69"/>
    <p:sldLayoutId id="2147484110" r:id="rId70"/>
    <p:sldLayoutId id="2147484111" r:id="rId71"/>
    <p:sldLayoutId id="2147484112" r:id="rId72"/>
    <p:sldLayoutId id="2147484113" r:id="rId73"/>
    <p:sldLayoutId id="2147484114" r:id="rId74"/>
    <p:sldLayoutId id="2147484115" r:id="rId75"/>
    <p:sldLayoutId id="2147484116" r:id="rId76"/>
    <p:sldLayoutId id="2147484117" r:id="rId77"/>
    <p:sldLayoutId id="2147484118" r:id="rId78"/>
    <p:sldLayoutId id="2147484119" r:id="rId79"/>
    <p:sldLayoutId id="2147484120" r:id="rId80"/>
    <p:sldLayoutId id="2147484121" r:id="rId81"/>
    <p:sldLayoutId id="2147484122" r:id="rId82"/>
    <p:sldLayoutId id="2147484123" r:id="rId83"/>
    <p:sldLayoutId id="2147484124" r:id="rId84"/>
    <p:sldLayoutId id="2147484125" r:id="rId85"/>
    <p:sldLayoutId id="2147484126" r:id="rId86"/>
    <p:sldLayoutId id="2147484127" r:id="rId87"/>
    <p:sldLayoutId id="2147484128" r:id="rId88"/>
    <p:sldLayoutId id="2147484129" r:id="rId89"/>
    <p:sldLayoutId id="2147484130" r:id="rId90"/>
    <p:sldLayoutId id="2147484131" r:id="rId91"/>
    <p:sldLayoutId id="2147484132" r:id="rId92"/>
    <p:sldLayoutId id="2147484133" r:id="rId93"/>
    <p:sldLayoutId id="2147484134" r:id="rId94"/>
    <p:sldLayoutId id="2147484135" r:id="rId95"/>
    <p:sldLayoutId id="2147484136" r:id="rId96"/>
    <p:sldLayoutId id="2147484137" r:id="rId97"/>
    <p:sldLayoutId id="2147484138" r:id="rId98"/>
    <p:sldLayoutId id="2147484139" r:id="rId99"/>
    <p:sldLayoutId id="2147484140" r:id="rId100"/>
    <p:sldLayoutId id="2147484141" r:id="rId101"/>
    <p:sldLayoutId id="2147484142" r:id="rId102"/>
    <p:sldLayoutId id="2147484143" r:id="rId103"/>
    <p:sldLayoutId id="2147484144" r:id="rId104"/>
    <p:sldLayoutId id="2147484145" r:id="rId105"/>
    <p:sldLayoutId id="2147484146" r:id="rId106"/>
    <p:sldLayoutId id="2147484147" r:id="rId107"/>
    <p:sldLayoutId id="2147484148" r:id="rId108"/>
    <p:sldLayoutId id="2147484149" r:id="rId109"/>
    <p:sldLayoutId id="2147484150" r:id="rId110"/>
    <p:sldLayoutId id="2147484151" r:id="rId111"/>
    <p:sldLayoutId id="2147484152" r:id="rId112"/>
    <p:sldLayoutId id="2147484153" r:id="rId113"/>
    <p:sldLayoutId id="2147484154" r:id="rId114"/>
    <p:sldLayoutId id="2147484155" r:id="rId115"/>
    <p:sldLayoutId id="2147484156" r:id="rId116"/>
    <p:sldLayoutId id="2147484157" r:id="rId117"/>
    <p:sldLayoutId id="2147484158" r:id="rId118"/>
    <p:sldLayoutId id="2147484159" r:id="rId119"/>
    <p:sldLayoutId id="2147484160" r:id="rId120"/>
    <p:sldLayoutId id="2147484161" r:id="rId121"/>
    <p:sldLayoutId id="2147484162" r:id="rId122"/>
    <p:sldLayoutId id="2147484163" r:id="rId123"/>
    <p:sldLayoutId id="2147484164" r:id="rId124"/>
    <p:sldLayoutId id="2147484165" r:id="rId125"/>
    <p:sldLayoutId id="2147484166" r:id="rId126"/>
    <p:sldLayoutId id="2147484167" r:id="rId127"/>
    <p:sldLayoutId id="2147484168" r:id="rId128"/>
    <p:sldLayoutId id="2147484169" r:id="rId129"/>
    <p:sldLayoutId id="2147484170" r:id="rId130"/>
    <p:sldLayoutId id="2147484171" r:id="rId131"/>
    <p:sldLayoutId id="2147484172" r:id="rId132"/>
    <p:sldLayoutId id="2147484173" r:id="rId133"/>
    <p:sldLayoutId id="2147484174" r:id="rId134"/>
    <p:sldLayoutId id="2147484175" r:id="rId135"/>
    <p:sldLayoutId id="2147484176" r:id="rId136"/>
    <p:sldLayoutId id="2147484177" r:id="rId137"/>
    <p:sldLayoutId id="2147484178" r:id="rId138"/>
    <p:sldLayoutId id="2147484179" r:id="rId139"/>
    <p:sldLayoutId id="2147484180" r:id="rId140"/>
    <p:sldLayoutId id="2147484181" r:id="rId141"/>
    <p:sldLayoutId id="2147484182" r:id="rId142"/>
    <p:sldLayoutId id="2147484183" r:id="rId143"/>
    <p:sldLayoutId id="2147484184" r:id="rId144"/>
    <p:sldLayoutId id="2147484185" r:id="rId145"/>
    <p:sldLayoutId id="2147484186" r:id="rId146"/>
    <p:sldLayoutId id="2147484187" r:id="rId14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txStyles>
    <p:titleStyle>
      <a:lvl1pPr algn="l" defTabSz="685165" rtl="0" eaLnBrk="1" latinLnBrk="0" hangingPunct="1">
        <a:lnSpc>
          <a:spcPct val="90000"/>
        </a:lnSpc>
        <a:spcBef>
          <a:spcPct val="0"/>
        </a:spcBef>
        <a:buNone/>
        <a:defRPr sz="2100" kern="1200">
          <a:solidFill>
            <a:schemeClr val="tx1"/>
          </a:solidFill>
          <a:latin typeface="+mj-lt"/>
          <a:ea typeface="Open Sans Light" panose="020B0306030504020204" pitchFamily="34" charset="0"/>
          <a:cs typeface="Open Sans Light" panose="020B0306030504020204" pitchFamily="34" charset="0"/>
        </a:defRPr>
      </a:lvl1pPr>
    </p:titleStyle>
    <p:bodyStyle>
      <a:lvl1pPr marL="171450" indent="-171450" algn="l" defTabSz="685165"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Open Sans Light" panose="020B0306030504020204" pitchFamily="34" charset="0"/>
          <a:cs typeface="Open Sans Light" panose="020B0306030504020204" pitchFamily="34" charset="0"/>
        </a:defRPr>
      </a:lvl1pPr>
      <a:lvl2pPr marL="514350" indent="-171450" algn="l" defTabSz="68516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Open Sans Light" panose="020B0306030504020204" pitchFamily="34" charset="0"/>
          <a:cs typeface="Open Sans Light" panose="020B0306030504020204" pitchFamily="34" charset="0"/>
        </a:defRPr>
      </a:lvl2pPr>
      <a:lvl3pPr marL="857250" indent="-171450" algn="l" defTabSz="68516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Open Sans Light" panose="020B0306030504020204" pitchFamily="34" charset="0"/>
          <a:cs typeface="Open Sans Light" panose="020B0306030504020204" pitchFamily="34" charset="0"/>
        </a:defRPr>
      </a:lvl3pPr>
      <a:lvl4pPr marL="1200150" indent="-171450" algn="l" defTabSz="685165"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Open Sans Light" panose="020B0306030504020204" pitchFamily="34" charset="0"/>
          <a:cs typeface="Open Sans Light" panose="020B0306030504020204" pitchFamily="34" charset="0"/>
        </a:defRPr>
      </a:lvl4pPr>
      <a:lvl5pPr marL="1543050" indent="-171450" algn="l" defTabSz="685165"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Open Sans Light" panose="020B0306030504020204" pitchFamily="34" charset="0"/>
          <a:cs typeface="Open Sans Light" panose="020B0306030504020204" pitchFamily="34" charset="0"/>
        </a:defRPr>
      </a:lvl5pPr>
      <a:lvl6pPr marL="1885950" indent="-171450" algn="l" defTabSz="68516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16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16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16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165" rtl="0" eaLnBrk="1" latinLnBrk="0" hangingPunct="1">
        <a:defRPr sz="1400" kern="1200">
          <a:solidFill>
            <a:schemeClr val="tx1"/>
          </a:solidFill>
          <a:latin typeface="+mn-lt"/>
          <a:ea typeface="+mn-ea"/>
          <a:cs typeface="+mn-cs"/>
        </a:defRPr>
      </a:lvl1pPr>
      <a:lvl2pPr marL="342900" algn="l" defTabSz="685165" rtl="0" eaLnBrk="1" latinLnBrk="0" hangingPunct="1">
        <a:defRPr sz="1400" kern="1200">
          <a:solidFill>
            <a:schemeClr val="tx1"/>
          </a:solidFill>
          <a:latin typeface="+mn-lt"/>
          <a:ea typeface="+mn-ea"/>
          <a:cs typeface="+mn-cs"/>
        </a:defRPr>
      </a:lvl2pPr>
      <a:lvl3pPr marL="685800" algn="l" defTabSz="685165" rtl="0" eaLnBrk="1" latinLnBrk="0" hangingPunct="1">
        <a:defRPr sz="1400" kern="1200">
          <a:solidFill>
            <a:schemeClr val="tx1"/>
          </a:solidFill>
          <a:latin typeface="+mn-lt"/>
          <a:ea typeface="+mn-ea"/>
          <a:cs typeface="+mn-cs"/>
        </a:defRPr>
      </a:lvl3pPr>
      <a:lvl4pPr marL="1028700" algn="l" defTabSz="685165" rtl="0" eaLnBrk="1" latinLnBrk="0" hangingPunct="1">
        <a:defRPr sz="1400" kern="1200">
          <a:solidFill>
            <a:schemeClr val="tx1"/>
          </a:solidFill>
          <a:latin typeface="+mn-lt"/>
          <a:ea typeface="+mn-ea"/>
          <a:cs typeface="+mn-cs"/>
        </a:defRPr>
      </a:lvl4pPr>
      <a:lvl5pPr marL="1371600" algn="l" defTabSz="685165" rtl="0" eaLnBrk="1" latinLnBrk="0" hangingPunct="1">
        <a:defRPr sz="1400" kern="1200">
          <a:solidFill>
            <a:schemeClr val="tx1"/>
          </a:solidFill>
          <a:latin typeface="+mn-lt"/>
          <a:ea typeface="+mn-ea"/>
          <a:cs typeface="+mn-cs"/>
        </a:defRPr>
      </a:lvl5pPr>
      <a:lvl6pPr marL="1714500" algn="l" defTabSz="685165" rtl="0" eaLnBrk="1" latinLnBrk="0" hangingPunct="1">
        <a:defRPr sz="1400" kern="1200">
          <a:solidFill>
            <a:schemeClr val="tx1"/>
          </a:solidFill>
          <a:latin typeface="+mn-lt"/>
          <a:ea typeface="+mn-ea"/>
          <a:cs typeface="+mn-cs"/>
        </a:defRPr>
      </a:lvl6pPr>
      <a:lvl7pPr marL="2057400" algn="l" defTabSz="685165" rtl="0" eaLnBrk="1" latinLnBrk="0" hangingPunct="1">
        <a:defRPr sz="1400" kern="1200">
          <a:solidFill>
            <a:schemeClr val="tx1"/>
          </a:solidFill>
          <a:latin typeface="+mn-lt"/>
          <a:ea typeface="+mn-ea"/>
          <a:cs typeface="+mn-cs"/>
        </a:defRPr>
      </a:lvl7pPr>
      <a:lvl8pPr marL="2400300" algn="l" defTabSz="685165" rtl="0" eaLnBrk="1" latinLnBrk="0" hangingPunct="1">
        <a:defRPr sz="1400" kern="1200">
          <a:solidFill>
            <a:schemeClr val="tx1"/>
          </a:solidFill>
          <a:latin typeface="+mn-lt"/>
          <a:ea typeface="+mn-ea"/>
          <a:cs typeface="+mn-cs"/>
        </a:defRPr>
      </a:lvl8pPr>
      <a:lvl9pPr marL="2743200" algn="l" defTabSz="685165"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5E6EA"/>
        </a:solidFill>
        <a:effectLst/>
      </p:bgPr>
    </p:bg>
    <p:spTree>
      <p:nvGrpSpPr>
        <p:cNvPr id="1" name=""/>
        <p:cNvGrpSpPr/>
        <p:nvPr/>
      </p:nvGrpSpPr>
      <p:grpSpPr>
        <a:xfrm>
          <a:off x="0" y="0"/>
          <a:ext cx="0" cy="0"/>
          <a:chOff x="0" y="0"/>
          <a:chExt cx="0" cy="0"/>
        </a:xfrm>
      </p:grpSpPr>
      <p:sp>
        <p:nvSpPr>
          <p:cNvPr id="3" name="Shape 36"/>
          <p:cNvSpPr/>
          <p:nvPr userDrawn="1"/>
        </p:nvSpPr>
        <p:spPr>
          <a:xfrm rot="962435">
            <a:off x="8565094" y="153152"/>
            <a:ext cx="912288" cy="347116"/>
          </a:xfrm>
          <a:custGeom>
            <a:avLst/>
            <a:gdLst/>
            <a:ahLst/>
            <a:cxnLst>
              <a:cxn ang="0">
                <a:pos x="wd2" y="hd2"/>
              </a:cxn>
              <a:cxn ang="5400000">
                <a:pos x="wd2" y="hd2"/>
              </a:cxn>
              <a:cxn ang="10800000">
                <a:pos x="wd2" y="hd2"/>
              </a:cxn>
              <a:cxn ang="16200000">
                <a:pos x="wd2" y="hd2"/>
              </a:cxn>
            </a:cxnLst>
            <a:rect l="0" t="0" r="r" b="b"/>
            <a:pathLst>
              <a:path w="21600" h="21333" extrusionOk="0">
                <a:moveTo>
                  <a:pt x="21600" y="7701"/>
                </a:moveTo>
                <a:cubicBezTo>
                  <a:pt x="20426" y="5337"/>
                  <a:pt x="19135" y="3464"/>
                  <a:pt x="17774" y="2111"/>
                </a:cubicBezTo>
                <a:cubicBezTo>
                  <a:pt x="16391" y="736"/>
                  <a:pt x="14916" y="-120"/>
                  <a:pt x="13405" y="14"/>
                </a:cubicBezTo>
                <a:cubicBezTo>
                  <a:pt x="11783" y="157"/>
                  <a:pt x="10213" y="1458"/>
                  <a:pt x="8806" y="3557"/>
                </a:cubicBezTo>
                <a:cubicBezTo>
                  <a:pt x="7955" y="4827"/>
                  <a:pt x="7174" y="6377"/>
                  <a:pt x="6367" y="7826"/>
                </a:cubicBezTo>
                <a:cubicBezTo>
                  <a:pt x="5424" y="9518"/>
                  <a:pt x="4446" y="11072"/>
                  <a:pt x="3390" y="12190"/>
                </a:cubicBezTo>
                <a:cubicBezTo>
                  <a:pt x="2313" y="13330"/>
                  <a:pt x="1168" y="14003"/>
                  <a:pt x="0" y="14172"/>
                </a:cubicBezTo>
                <a:cubicBezTo>
                  <a:pt x="2052" y="18626"/>
                  <a:pt x="4625" y="21146"/>
                  <a:pt x="7299" y="21323"/>
                </a:cubicBezTo>
                <a:cubicBezTo>
                  <a:pt x="9674" y="21480"/>
                  <a:pt x="12013" y="19772"/>
                  <a:pt x="14005" y="16412"/>
                </a:cubicBezTo>
                <a:cubicBezTo>
                  <a:pt x="15042" y="14662"/>
                  <a:pt x="15967" y="12488"/>
                  <a:pt x="17036" y="10870"/>
                </a:cubicBezTo>
                <a:cubicBezTo>
                  <a:pt x="18421" y="8774"/>
                  <a:pt x="19997" y="7680"/>
                  <a:pt x="21600" y="7701"/>
                </a:cubicBezTo>
                <a:close/>
              </a:path>
            </a:pathLst>
          </a:custGeom>
          <a:solidFill>
            <a:schemeClr val="accent2"/>
          </a:solidFill>
          <a:ln w="12700">
            <a:miter lim="400000"/>
          </a:ln>
          <a:effectLst/>
        </p:spPr>
        <p:txBody>
          <a:bodyPr lIns="0" tIns="0" rIns="0" bIns="0" anchor="ctr"/>
          <a:lstStyle/>
          <a:p>
            <a:pPr marL="0" marR="0" lvl="0" indent="0" algn="l" defTabSz="685800" rtl="0" eaLnBrk="1" fontAlgn="auto" latinLnBrk="0" hangingPunct="1">
              <a:lnSpc>
                <a:spcPct val="100000"/>
              </a:lnSpc>
              <a:spcBef>
                <a:spcPts val="0"/>
              </a:spcBef>
              <a:spcAft>
                <a:spcPts val="0"/>
              </a:spcAft>
              <a:buClrTx/>
              <a:buSzTx/>
              <a:buFontTx/>
              <a:buNone/>
              <a:tabLst/>
              <a:defRPr sz="2400"/>
            </a:pPr>
            <a:endParaRPr kumimoji="0" sz="2400" b="0" i="0" u="none" strike="noStrike" kern="1200" cap="none" spc="0" normalizeH="0" baseline="0" noProof="0">
              <a:ln>
                <a:noFill/>
              </a:ln>
              <a:solidFill>
                <a:prstClr val="black"/>
              </a:solidFill>
              <a:effectLst/>
              <a:uLnTx/>
              <a:uFillTx/>
              <a:latin typeface="Roboto Condensed"/>
              <a:ea typeface="+mn-ea"/>
              <a:cs typeface="+mn-cs"/>
            </a:endParaRPr>
          </a:p>
        </p:txBody>
      </p:sp>
      <p:sp>
        <p:nvSpPr>
          <p:cNvPr id="8" name="Slide Number Placeholder 5"/>
          <p:cNvSpPr txBox="1"/>
          <p:nvPr userDrawn="1"/>
        </p:nvSpPr>
        <p:spPr>
          <a:xfrm>
            <a:off x="8781301" y="187560"/>
            <a:ext cx="280730" cy="246221"/>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A290D8D-6BA0-418D-AFED-C65293F70DA0}" type="slidenum">
              <a:rPr kumimoji="0" lang="en-US" sz="900" b="0" i="0" u="none" strike="noStrike" kern="1200" cap="none" spc="0" normalizeH="0" baseline="0" noProof="0" smtClean="0">
                <a:ln>
                  <a:noFill/>
                </a:ln>
                <a:solidFill>
                  <a:prstClr val="white">
                    <a:alpha val="50000"/>
                  </a:prstClr>
                </a:solidFill>
                <a:effectLst/>
                <a:uLnTx/>
                <a:uFillTx/>
                <a:latin typeface="Lato Regular"/>
                <a:ea typeface="Open Sans Light" panose="020B0306030504020204" pitchFamily="34" charset="0"/>
                <a:cs typeface="Lato Regular"/>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alpha val="50000"/>
                </a:prstClr>
              </a:solidFill>
              <a:effectLst/>
              <a:uLnTx/>
              <a:uFillTx/>
              <a:latin typeface="Lato Regular"/>
              <a:ea typeface="Open Sans Light" panose="020B0306030504020204" pitchFamily="34" charset="0"/>
              <a:cs typeface="Lato Regular"/>
            </a:endParaRPr>
          </a:p>
        </p:txBody>
      </p:sp>
    </p:spTree>
    <p:extLst>
      <p:ext uri="{BB962C8B-B14F-4D97-AF65-F5344CB8AC3E}">
        <p14:creationId xmlns:p14="http://schemas.microsoft.com/office/powerpoint/2010/main" val="1492620386"/>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 id="2147484200" r:id="rId12"/>
    <p:sldLayoutId id="2147484201" r:id="rId13"/>
    <p:sldLayoutId id="2147484202" r:id="rId14"/>
    <p:sldLayoutId id="2147484203" r:id="rId15"/>
    <p:sldLayoutId id="2147484204" r:id="rId16"/>
    <p:sldLayoutId id="2147484205" r:id="rId17"/>
    <p:sldLayoutId id="2147484206" r:id="rId18"/>
    <p:sldLayoutId id="2147484207" r:id="rId19"/>
    <p:sldLayoutId id="2147484208" r:id="rId20"/>
    <p:sldLayoutId id="2147484209" r:id="rId21"/>
    <p:sldLayoutId id="2147484210" r:id="rId22"/>
    <p:sldLayoutId id="2147484211" r:id="rId23"/>
    <p:sldLayoutId id="2147484212" r:id="rId24"/>
    <p:sldLayoutId id="2147484213" r:id="rId25"/>
    <p:sldLayoutId id="2147484214" r:id="rId26"/>
    <p:sldLayoutId id="2147484215" r:id="rId27"/>
    <p:sldLayoutId id="2147484216" r:id="rId28"/>
    <p:sldLayoutId id="2147484217" r:id="rId29"/>
    <p:sldLayoutId id="2147484218" r:id="rId30"/>
    <p:sldLayoutId id="2147484219" r:id="rId31"/>
    <p:sldLayoutId id="2147484220" r:id="rId32"/>
    <p:sldLayoutId id="2147484221" r:id="rId33"/>
    <p:sldLayoutId id="2147484222" r:id="rId34"/>
    <p:sldLayoutId id="2147484223" r:id="rId35"/>
    <p:sldLayoutId id="2147484224" r:id="rId36"/>
    <p:sldLayoutId id="2147484225" r:id="rId37"/>
    <p:sldLayoutId id="2147484226" r:id="rId38"/>
    <p:sldLayoutId id="2147484227" r:id="rId39"/>
    <p:sldLayoutId id="2147484228" r:id="rId40"/>
    <p:sldLayoutId id="2147484229" r:id="rId41"/>
    <p:sldLayoutId id="2147484230" r:id="rId42"/>
    <p:sldLayoutId id="2147484231" r:id="rId43"/>
    <p:sldLayoutId id="2147484232" r:id="rId44"/>
    <p:sldLayoutId id="2147484233" r:id="rId45"/>
    <p:sldLayoutId id="2147484234" r:id="rId46"/>
    <p:sldLayoutId id="2147484235" r:id="rId47"/>
    <p:sldLayoutId id="2147484236" r:id="rId48"/>
    <p:sldLayoutId id="2147484237" r:id="rId49"/>
    <p:sldLayoutId id="2147484238" r:id="rId50"/>
    <p:sldLayoutId id="2147484239" r:id="rId51"/>
    <p:sldLayoutId id="2147484240" r:id="rId52"/>
    <p:sldLayoutId id="2147484241" r:id="rId53"/>
    <p:sldLayoutId id="2147484242" r:id="rId54"/>
    <p:sldLayoutId id="2147484243" r:id="rId55"/>
    <p:sldLayoutId id="2147484244" r:id="rId56"/>
    <p:sldLayoutId id="2147484245" r:id="rId57"/>
    <p:sldLayoutId id="2147484246" r:id="rId58"/>
    <p:sldLayoutId id="2147484247" r:id="rId59"/>
    <p:sldLayoutId id="2147484248" r:id="rId60"/>
    <p:sldLayoutId id="2147484249" r:id="rId61"/>
    <p:sldLayoutId id="2147484250" r:id="rId62"/>
    <p:sldLayoutId id="2147484251" r:id="rId63"/>
    <p:sldLayoutId id="2147484252" r:id="rId64"/>
    <p:sldLayoutId id="2147484253" r:id="rId65"/>
    <p:sldLayoutId id="2147484254" r:id="rId66"/>
    <p:sldLayoutId id="2147484255" r:id="rId67"/>
    <p:sldLayoutId id="2147484256" r:id="rId68"/>
    <p:sldLayoutId id="2147484257" r:id="rId69"/>
    <p:sldLayoutId id="2147484258" r:id="rId70"/>
    <p:sldLayoutId id="2147484259" r:id="rId71"/>
    <p:sldLayoutId id="2147484260" r:id="rId72"/>
    <p:sldLayoutId id="2147484261" r:id="rId73"/>
    <p:sldLayoutId id="2147484262" r:id="rId74"/>
    <p:sldLayoutId id="2147484263" r:id="rId75"/>
    <p:sldLayoutId id="2147484264" r:id="rId76"/>
    <p:sldLayoutId id="2147484265" r:id="rId77"/>
    <p:sldLayoutId id="2147484266" r:id="rId78"/>
    <p:sldLayoutId id="2147484267" r:id="rId79"/>
    <p:sldLayoutId id="2147484268" r:id="rId80"/>
    <p:sldLayoutId id="2147484269" r:id="rId81"/>
    <p:sldLayoutId id="2147484270" r:id="rId82"/>
    <p:sldLayoutId id="2147484271" r:id="rId83"/>
    <p:sldLayoutId id="2147484272" r:id="rId84"/>
    <p:sldLayoutId id="2147484273" r:id="rId85"/>
    <p:sldLayoutId id="2147484274" r:id="rId86"/>
    <p:sldLayoutId id="2147484275" r:id="rId87"/>
    <p:sldLayoutId id="2147484276" r:id="rId88"/>
    <p:sldLayoutId id="2147484277" r:id="rId89"/>
    <p:sldLayoutId id="2147484278" r:id="rId90"/>
    <p:sldLayoutId id="2147484279" r:id="rId91"/>
    <p:sldLayoutId id="2147484280" r:id="rId92"/>
    <p:sldLayoutId id="2147484281" r:id="rId93"/>
    <p:sldLayoutId id="2147484282" r:id="rId94"/>
    <p:sldLayoutId id="2147484283" r:id="rId95"/>
    <p:sldLayoutId id="2147484284" r:id="rId96"/>
    <p:sldLayoutId id="2147484285" r:id="rId97"/>
    <p:sldLayoutId id="2147484286" r:id="rId98"/>
    <p:sldLayoutId id="2147484287" r:id="rId99"/>
    <p:sldLayoutId id="2147484288" r:id="rId100"/>
    <p:sldLayoutId id="2147484289" r:id="rId101"/>
    <p:sldLayoutId id="2147484290" r:id="rId102"/>
    <p:sldLayoutId id="2147484291" r:id="rId103"/>
    <p:sldLayoutId id="2147484292" r:id="rId104"/>
    <p:sldLayoutId id="2147484293" r:id="rId105"/>
    <p:sldLayoutId id="2147484294" r:id="rId106"/>
    <p:sldLayoutId id="2147484295" r:id="rId107"/>
    <p:sldLayoutId id="2147484296" r:id="rId108"/>
    <p:sldLayoutId id="2147484297" r:id="rId109"/>
    <p:sldLayoutId id="2147484298" r:id="rId110"/>
    <p:sldLayoutId id="2147484299" r:id="rId111"/>
    <p:sldLayoutId id="2147484300" r:id="rId112"/>
    <p:sldLayoutId id="2147484301" r:id="rId113"/>
    <p:sldLayoutId id="2147484302" r:id="rId114"/>
    <p:sldLayoutId id="2147484303" r:id="rId115"/>
    <p:sldLayoutId id="2147484304" r:id="rId116"/>
    <p:sldLayoutId id="2147484305" r:id="rId117"/>
    <p:sldLayoutId id="2147484306" r:id="rId118"/>
    <p:sldLayoutId id="2147484307" r:id="rId119"/>
    <p:sldLayoutId id="2147484308" r:id="rId120"/>
    <p:sldLayoutId id="2147484309" r:id="rId121"/>
    <p:sldLayoutId id="2147484310" r:id="rId122"/>
    <p:sldLayoutId id="2147484311" r:id="rId123"/>
    <p:sldLayoutId id="2147484312" r:id="rId124"/>
    <p:sldLayoutId id="2147484313" r:id="rId125"/>
    <p:sldLayoutId id="2147484314" r:id="rId126"/>
    <p:sldLayoutId id="2147484315" r:id="rId127"/>
    <p:sldLayoutId id="2147484316" r:id="rId128"/>
    <p:sldLayoutId id="2147484317" r:id="rId129"/>
    <p:sldLayoutId id="2147484318" r:id="rId130"/>
    <p:sldLayoutId id="2147484319" r:id="rId131"/>
    <p:sldLayoutId id="2147484320" r:id="rId132"/>
    <p:sldLayoutId id="2147484321" r:id="rId133"/>
    <p:sldLayoutId id="2147484322" r:id="rId134"/>
    <p:sldLayoutId id="2147484323" r:id="rId135"/>
    <p:sldLayoutId id="2147484324" r:id="rId136"/>
    <p:sldLayoutId id="2147484325" r:id="rId137"/>
    <p:sldLayoutId id="2147484326" r:id="rId138"/>
    <p:sldLayoutId id="2147484327" r:id="rId139"/>
    <p:sldLayoutId id="2147484328" r:id="rId140"/>
    <p:sldLayoutId id="2147484329" r:id="rId141"/>
    <p:sldLayoutId id="2147484330" r:id="rId142"/>
    <p:sldLayoutId id="2147484331" r:id="rId143"/>
    <p:sldLayoutId id="2147484332" r:id="rId144"/>
    <p:sldLayoutId id="2147484333" r:id="rId145"/>
    <p:sldLayoutId id="2147484334" r:id="rId146"/>
    <p:sldLayoutId id="2147484335" r:id="rId14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txStyles>
    <p:titleStyle>
      <a:lvl1pPr algn="l" defTabSz="685165" rtl="0" eaLnBrk="1" latinLnBrk="0" hangingPunct="1">
        <a:lnSpc>
          <a:spcPct val="90000"/>
        </a:lnSpc>
        <a:spcBef>
          <a:spcPct val="0"/>
        </a:spcBef>
        <a:buNone/>
        <a:defRPr sz="2100" kern="1200">
          <a:solidFill>
            <a:schemeClr val="tx1"/>
          </a:solidFill>
          <a:latin typeface="+mj-lt"/>
          <a:ea typeface="Open Sans Light" panose="020B0306030504020204" pitchFamily="34" charset="0"/>
          <a:cs typeface="Open Sans Light" panose="020B0306030504020204" pitchFamily="34" charset="0"/>
        </a:defRPr>
      </a:lvl1pPr>
    </p:titleStyle>
    <p:bodyStyle>
      <a:lvl1pPr marL="171450" indent="-171450" algn="l" defTabSz="685165"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Open Sans Light" panose="020B0306030504020204" pitchFamily="34" charset="0"/>
          <a:cs typeface="Open Sans Light" panose="020B0306030504020204" pitchFamily="34" charset="0"/>
        </a:defRPr>
      </a:lvl1pPr>
      <a:lvl2pPr marL="514350" indent="-171450" algn="l" defTabSz="68516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Open Sans Light" panose="020B0306030504020204" pitchFamily="34" charset="0"/>
          <a:cs typeface="Open Sans Light" panose="020B0306030504020204" pitchFamily="34" charset="0"/>
        </a:defRPr>
      </a:lvl2pPr>
      <a:lvl3pPr marL="857250" indent="-171450" algn="l" defTabSz="68516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Open Sans Light" panose="020B0306030504020204" pitchFamily="34" charset="0"/>
          <a:cs typeface="Open Sans Light" panose="020B0306030504020204" pitchFamily="34" charset="0"/>
        </a:defRPr>
      </a:lvl3pPr>
      <a:lvl4pPr marL="1200150" indent="-171450" algn="l" defTabSz="685165"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Open Sans Light" panose="020B0306030504020204" pitchFamily="34" charset="0"/>
          <a:cs typeface="Open Sans Light" panose="020B0306030504020204" pitchFamily="34" charset="0"/>
        </a:defRPr>
      </a:lvl4pPr>
      <a:lvl5pPr marL="1543050" indent="-171450" algn="l" defTabSz="685165"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Open Sans Light" panose="020B0306030504020204" pitchFamily="34" charset="0"/>
          <a:cs typeface="Open Sans Light" panose="020B0306030504020204" pitchFamily="34" charset="0"/>
        </a:defRPr>
      </a:lvl5pPr>
      <a:lvl6pPr marL="1885950" indent="-171450" algn="l" defTabSz="68516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16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16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16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165" rtl="0" eaLnBrk="1" latinLnBrk="0" hangingPunct="1">
        <a:defRPr sz="1400" kern="1200">
          <a:solidFill>
            <a:schemeClr val="tx1"/>
          </a:solidFill>
          <a:latin typeface="+mn-lt"/>
          <a:ea typeface="+mn-ea"/>
          <a:cs typeface="+mn-cs"/>
        </a:defRPr>
      </a:lvl1pPr>
      <a:lvl2pPr marL="342900" algn="l" defTabSz="685165" rtl="0" eaLnBrk="1" latinLnBrk="0" hangingPunct="1">
        <a:defRPr sz="1400" kern="1200">
          <a:solidFill>
            <a:schemeClr val="tx1"/>
          </a:solidFill>
          <a:latin typeface="+mn-lt"/>
          <a:ea typeface="+mn-ea"/>
          <a:cs typeface="+mn-cs"/>
        </a:defRPr>
      </a:lvl2pPr>
      <a:lvl3pPr marL="685800" algn="l" defTabSz="685165" rtl="0" eaLnBrk="1" latinLnBrk="0" hangingPunct="1">
        <a:defRPr sz="1400" kern="1200">
          <a:solidFill>
            <a:schemeClr val="tx1"/>
          </a:solidFill>
          <a:latin typeface="+mn-lt"/>
          <a:ea typeface="+mn-ea"/>
          <a:cs typeface="+mn-cs"/>
        </a:defRPr>
      </a:lvl3pPr>
      <a:lvl4pPr marL="1028700" algn="l" defTabSz="685165" rtl="0" eaLnBrk="1" latinLnBrk="0" hangingPunct="1">
        <a:defRPr sz="1400" kern="1200">
          <a:solidFill>
            <a:schemeClr val="tx1"/>
          </a:solidFill>
          <a:latin typeface="+mn-lt"/>
          <a:ea typeface="+mn-ea"/>
          <a:cs typeface="+mn-cs"/>
        </a:defRPr>
      </a:lvl4pPr>
      <a:lvl5pPr marL="1371600" algn="l" defTabSz="685165" rtl="0" eaLnBrk="1" latinLnBrk="0" hangingPunct="1">
        <a:defRPr sz="1400" kern="1200">
          <a:solidFill>
            <a:schemeClr val="tx1"/>
          </a:solidFill>
          <a:latin typeface="+mn-lt"/>
          <a:ea typeface="+mn-ea"/>
          <a:cs typeface="+mn-cs"/>
        </a:defRPr>
      </a:lvl5pPr>
      <a:lvl6pPr marL="1714500" algn="l" defTabSz="685165" rtl="0" eaLnBrk="1" latinLnBrk="0" hangingPunct="1">
        <a:defRPr sz="1400" kern="1200">
          <a:solidFill>
            <a:schemeClr val="tx1"/>
          </a:solidFill>
          <a:latin typeface="+mn-lt"/>
          <a:ea typeface="+mn-ea"/>
          <a:cs typeface="+mn-cs"/>
        </a:defRPr>
      </a:lvl6pPr>
      <a:lvl7pPr marL="2057400" algn="l" defTabSz="685165" rtl="0" eaLnBrk="1" latinLnBrk="0" hangingPunct="1">
        <a:defRPr sz="1400" kern="1200">
          <a:solidFill>
            <a:schemeClr val="tx1"/>
          </a:solidFill>
          <a:latin typeface="+mn-lt"/>
          <a:ea typeface="+mn-ea"/>
          <a:cs typeface="+mn-cs"/>
        </a:defRPr>
      </a:lvl7pPr>
      <a:lvl8pPr marL="2400300" algn="l" defTabSz="685165" rtl="0" eaLnBrk="1" latinLnBrk="0" hangingPunct="1">
        <a:defRPr sz="1400" kern="1200">
          <a:solidFill>
            <a:schemeClr val="tx1"/>
          </a:solidFill>
          <a:latin typeface="+mn-lt"/>
          <a:ea typeface="+mn-ea"/>
          <a:cs typeface="+mn-cs"/>
        </a:defRPr>
      </a:lvl8pPr>
      <a:lvl9pPr marL="2743200" algn="l" defTabSz="685165"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9.xml"/><Relationship Id="rId1" Type="http://schemas.openxmlformats.org/officeDocument/2006/relationships/slideLayout" Target="../slideLayouts/slideLayout6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3.xml"/></Relationships>
</file>

<file path=ppt/slides/_rels/slide1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1.xml"/><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299.xml"/><Relationship Id="rId5" Type="http://schemas.openxmlformats.org/officeDocument/2006/relationships/image" Target="../media/image38.jpeg"/><Relationship Id="rId4" Type="http://schemas.openxmlformats.org/officeDocument/2006/relationships/image" Target="../media/image37.jpeg"/></Relationships>
</file>

<file path=ppt/slides/_rels/slide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446.xml"/><Relationship Id="rId4" Type="http://schemas.openxmlformats.org/officeDocument/2006/relationships/image" Target="../media/image41.jpg"/></Relationships>
</file>

<file path=ppt/slides/_rels/slide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593.xml"/></Relationships>
</file>

<file path=ppt/slides/_rels/slide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65.xml"/><Relationship Id="rId5" Type="http://schemas.openxmlformats.org/officeDocument/2006/relationships/image" Target="../media/image46.jpeg"/><Relationship Id="rId4" Type="http://schemas.openxmlformats.org/officeDocument/2006/relationships/image" Target="../media/image45.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202731"/>
            </a:gs>
            <a:gs pos="72000">
              <a:srgbClr val="0B0D1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1" name="Slide Number Placeholder 5"/>
          <p:cNvSpPr txBox="1"/>
          <p:nvPr/>
        </p:nvSpPr>
        <p:spPr>
          <a:xfrm>
            <a:off x="2674709" y="2827135"/>
            <a:ext cx="4645402" cy="307777"/>
          </a:xfrm>
          <a:prstGeom prst="rect">
            <a:avLst/>
          </a:prstGeom>
        </p:spPr>
        <p:txBody>
          <a:bodyPr vert="horz" wrap="square" lIns="0" tIns="45720" rIns="0" bIns="4572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sz="1400" dirty="0">
                <a:solidFill>
                  <a:schemeClr val="accent3">
                    <a:alpha val="70000"/>
                  </a:schemeClr>
                </a:solidFill>
                <a:latin typeface="Lato Regular"/>
                <a:ea typeface="Roboto Condensed bold" panose="02000000000000000000" pitchFamily="2" charset="0"/>
                <a:cs typeface="Lato Regular"/>
              </a:rPr>
              <a:t>BUSINESS EUROPE AND THE UNITED STATES GENERAL</a:t>
            </a:r>
          </a:p>
        </p:txBody>
      </p:sp>
      <p:sp>
        <p:nvSpPr>
          <p:cNvPr id="42" name="Shape 34"/>
          <p:cNvSpPr/>
          <p:nvPr/>
        </p:nvSpPr>
        <p:spPr>
          <a:xfrm>
            <a:off x="1323628" y="2874226"/>
            <a:ext cx="3232217" cy="1229821"/>
          </a:xfrm>
          <a:custGeom>
            <a:avLst/>
            <a:gdLst/>
            <a:ahLst/>
            <a:cxnLst>
              <a:cxn ang="0">
                <a:pos x="wd2" y="hd2"/>
              </a:cxn>
              <a:cxn ang="5400000">
                <a:pos x="wd2" y="hd2"/>
              </a:cxn>
              <a:cxn ang="10800000">
                <a:pos x="wd2" y="hd2"/>
              </a:cxn>
              <a:cxn ang="16200000">
                <a:pos x="wd2" y="hd2"/>
              </a:cxn>
            </a:cxnLst>
            <a:rect l="0" t="0" r="r" b="b"/>
            <a:pathLst>
              <a:path w="21600" h="21333" extrusionOk="0">
                <a:moveTo>
                  <a:pt x="21600" y="7701"/>
                </a:moveTo>
                <a:cubicBezTo>
                  <a:pt x="20426" y="5337"/>
                  <a:pt x="19135" y="3464"/>
                  <a:pt x="17774" y="2111"/>
                </a:cubicBezTo>
                <a:cubicBezTo>
                  <a:pt x="16391" y="736"/>
                  <a:pt x="14916" y="-120"/>
                  <a:pt x="13405" y="14"/>
                </a:cubicBezTo>
                <a:cubicBezTo>
                  <a:pt x="11783" y="157"/>
                  <a:pt x="10213" y="1458"/>
                  <a:pt x="8806" y="3557"/>
                </a:cubicBezTo>
                <a:cubicBezTo>
                  <a:pt x="7955" y="4827"/>
                  <a:pt x="7174" y="6377"/>
                  <a:pt x="6367" y="7826"/>
                </a:cubicBezTo>
                <a:cubicBezTo>
                  <a:pt x="5424" y="9518"/>
                  <a:pt x="4446" y="11072"/>
                  <a:pt x="3390" y="12190"/>
                </a:cubicBezTo>
                <a:cubicBezTo>
                  <a:pt x="2313" y="13330"/>
                  <a:pt x="1168" y="14003"/>
                  <a:pt x="0" y="14172"/>
                </a:cubicBezTo>
                <a:cubicBezTo>
                  <a:pt x="2052" y="18626"/>
                  <a:pt x="4625" y="21146"/>
                  <a:pt x="7299" y="21323"/>
                </a:cubicBezTo>
                <a:cubicBezTo>
                  <a:pt x="9674" y="21480"/>
                  <a:pt x="12013" y="19772"/>
                  <a:pt x="14005" y="16412"/>
                </a:cubicBezTo>
                <a:cubicBezTo>
                  <a:pt x="15042" y="14662"/>
                  <a:pt x="15967" y="12488"/>
                  <a:pt x="17036" y="10870"/>
                </a:cubicBezTo>
                <a:cubicBezTo>
                  <a:pt x="18421" y="8774"/>
                  <a:pt x="19997" y="7680"/>
                  <a:pt x="21600" y="7701"/>
                </a:cubicBezTo>
                <a:close/>
              </a:path>
            </a:pathLst>
          </a:custGeom>
          <a:gradFill flip="none" rotWithShape="1">
            <a:gsLst>
              <a:gs pos="92000">
                <a:schemeClr val="accent3">
                  <a:lumMod val="50000"/>
                  <a:alpha val="0"/>
                </a:schemeClr>
              </a:gs>
              <a:gs pos="0">
                <a:schemeClr val="accent3">
                  <a:alpha val="85000"/>
                </a:schemeClr>
              </a:gs>
            </a:gsLst>
            <a:path path="circle">
              <a:fillToRect l="100000" t="100000"/>
            </a:path>
            <a:tileRect r="-100000" b="-100000"/>
          </a:gradFill>
          <a:ln w="12700">
            <a:miter lim="400000"/>
          </a:ln>
          <a:effectLst>
            <a:outerShdw blurRad="165100" dist="76200" dir="5400000" sx="120000" sy="120000" algn="t" rotWithShape="0">
              <a:prstClr val="black">
                <a:alpha val="50000"/>
              </a:prstClr>
            </a:outerShdw>
          </a:effectLst>
        </p:spPr>
        <p:txBody>
          <a:bodyPr lIns="0" tIns="0" rIns="0" bIns="0" anchor="ctr"/>
          <a:lstStyle/>
          <a:p>
            <a:pPr lvl="0">
              <a:defRPr sz="2400"/>
            </a:pPr>
            <a:endParaRPr/>
          </a:p>
        </p:txBody>
      </p:sp>
      <p:sp>
        <p:nvSpPr>
          <p:cNvPr id="43" name="Shape 37"/>
          <p:cNvSpPr/>
          <p:nvPr/>
        </p:nvSpPr>
        <p:spPr>
          <a:xfrm>
            <a:off x="3702727" y="3392519"/>
            <a:ext cx="1483757" cy="564553"/>
          </a:xfrm>
          <a:custGeom>
            <a:avLst/>
            <a:gdLst/>
            <a:ahLst/>
            <a:cxnLst>
              <a:cxn ang="0">
                <a:pos x="wd2" y="hd2"/>
              </a:cxn>
              <a:cxn ang="5400000">
                <a:pos x="wd2" y="hd2"/>
              </a:cxn>
              <a:cxn ang="10800000">
                <a:pos x="wd2" y="hd2"/>
              </a:cxn>
              <a:cxn ang="16200000">
                <a:pos x="wd2" y="hd2"/>
              </a:cxn>
            </a:cxnLst>
            <a:rect l="0" t="0" r="r" b="b"/>
            <a:pathLst>
              <a:path w="21600" h="21333" extrusionOk="0">
                <a:moveTo>
                  <a:pt x="21600" y="7701"/>
                </a:moveTo>
                <a:cubicBezTo>
                  <a:pt x="20426" y="5337"/>
                  <a:pt x="19135" y="3464"/>
                  <a:pt x="17774" y="2111"/>
                </a:cubicBezTo>
                <a:cubicBezTo>
                  <a:pt x="16391" y="736"/>
                  <a:pt x="14916" y="-120"/>
                  <a:pt x="13405" y="14"/>
                </a:cubicBezTo>
                <a:cubicBezTo>
                  <a:pt x="11783" y="157"/>
                  <a:pt x="10213" y="1458"/>
                  <a:pt x="8806" y="3557"/>
                </a:cubicBezTo>
                <a:cubicBezTo>
                  <a:pt x="7955" y="4827"/>
                  <a:pt x="7174" y="6377"/>
                  <a:pt x="6367" y="7826"/>
                </a:cubicBezTo>
                <a:cubicBezTo>
                  <a:pt x="5424" y="9518"/>
                  <a:pt x="4446" y="11072"/>
                  <a:pt x="3390" y="12190"/>
                </a:cubicBezTo>
                <a:cubicBezTo>
                  <a:pt x="2313" y="13330"/>
                  <a:pt x="1168" y="14003"/>
                  <a:pt x="0" y="14172"/>
                </a:cubicBezTo>
                <a:cubicBezTo>
                  <a:pt x="2052" y="18626"/>
                  <a:pt x="4625" y="21146"/>
                  <a:pt x="7299" y="21323"/>
                </a:cubicBezTo>
                <a:cubicBezTo>
                  <a:pt x="9674" y="21480"/>
                  <a:pt x="12013" y="19772"/>
                  <a:pt x="14005" y="16412"/>
                </a:cubicBezTo>
                <a:cubicBezTo>
                  <a:pt x="15042" y="14662"/>
                  <a:pt x="15967" y="12488"/>
                  <a:pt x="17036" y="10870"/>
                </a:cubicBezTo>
                <a:cubicBezTo>
                  <a:pt x="18421" y="8774"/>
                  <a:pt x="19997" y="7680"/>
                  <a:pt x="21600" y="7701"/>
                </a:cubicBezTo>
                <a:close/>
              </a:path>
            </a:pathLst>
          </a:custGeom>
          <a:gradFill flip="none" rotWithShape="1">
            <a:gsLst>
              <a:gs pos="86000">
                <a:schemeClr val="bg1">
                  <a:alpha val="0"/>
                </a:schemeClr>
              </a:gs>
              <a:gs pos="0">
                <a:schemeClr val="accent4">
                  <a:alpha val="85000"/>
                </a:schemeClr>
              </a:gs>
            </a:gsLst>
            <a:path path="circle">
              <a:fillToRect l="100000" t="100000"/>
            </a:path>
            <a:tileRect r="-100000" b="-100000"/>
          </a:gradFill>
          <a:ln w="12700">
            <a:miter lim="400000"/>
          </a:ln>
          <a:effectLst>
            <a:outerShdw blurRad="165100" dist="76200" dir="5400000" sx="120000" sy="120000" algn="t" rotWithShape="0">
              <a:prstClr val="black">
                <a:alpha val="50000"/>
              </a:prstClr>
            </a:outerShdw>
          </a:effectLst>
        </p:spPr>
        <p:txBody>
          <a:bodyPr lIns="0" tIns="0" rIns="0" bIns="0" anchor="ctr"/>
          <a:lstStyle/>
          <a:p>
            <a:pPr lvl="0">
              <a:defRPr sz="2400"/>
            </a:pPr>
            <a:endParaRPr/>
          </a:p>
        </p:txBody>
      </p:sp>
      <p:sp>
        <p:nvSpPr>
          <p:cNvPr id="44" name="Shape 35"/>
          <p:cNvSpPr/>
          <p:nvPr/>
        </p:nvSpPr>
        <p:spPr>
          <a:xfrm>
            <a:off x="4074502" y="2613152"/>
            <a:ext cx="1645547" cy="748001"/>
          </a:xfrm>
          <a:custGeom>
            <a:avLst/>
            <a:gdLst/>
            <a:ahLst/>
            <a:cxnLst>
              <a:cxn ang="0">
                <a:pos x="wd2" y="hd2"/>
              </a:cxn>
              <a:cxn ang="5400000">
                <a:pos x="wd2" y="hd2"/>
              </a:cxn>
              <a:cxn ang="10800000">
                <a:pos x="wd2" y="hd2"/>
              </a:cxn>
              <a:cxn ang="16200000">
                <a:pos x="wd2" y="hd2"/>
              </a:cxn>
            </a:cxnLst>
            <a:rect l="0" t="0" r="r" b="b"/>
            <a:pathLst>
              <a:path w="21600" h="19570" extrusionOk="0">
                <a:moveTo>
                  <a:pt x="0" y="5045"/>
                </a:moveTo>
                <a:cubicBezTo>
                  <a:pt x="1232" y="3667"/>
                  <a:pt x="2513" y="2523"/>
                  <a:pt x="3826" y="1616"/>
                </a:cubicBezTo>
                <a:cubicBezTo>
                  <a:pt x="5222" y="650"/>
                  <a:pt x="6687" y="-71"/>
                  <a:pt x="8195" y="5"/>
                </a:cubicBezTo>
                <a:cubicBezTo>
                  <a:pt x="9819" y="88"/>
                  <a:pt x="11388" y="1108"/>
                  <a:pt x="12794" y="2726"/>
                </a:cubicBezTo>
                <a:cubicBezTo>
                  <a:pt x="13644" y="3704"/>
                  <a:pt x="14426" y="4892"/>
                  <a:pt x="15233" y="6004"/>
                </a:cubicBezTo>
                <a:cubicBezTo>
                  <a:pt x="16176" y="7303"/>
                  <a:pt x="17154" y="8497"/>
                  <a:pt x="18210" y="9355"/>
                </a:cubicBezTo>
                <a:cubicBezTo>
                  <a:pt x="19287" y="10231"/>
                  <a:pt x="20432" y="10747"/>
                  <a:pt x="21600" y="10877"/>
                </a:cubicBezTo>
                <a:cubicBezTo>
                  <a:pt x="20016" y="18165"/>
                  <a:pt x="15774" y="21529"/>
                  <a:pt x="12111" y="18400"/>
                </a:cubicBezTo>
                <a:cubicBezTo>
                  <a:pt x="10487" y="17012"/>
                  <a:pt x="9233" y="14418"/>
                  <a:pt x="7811" y="12341"/>
                </a:cubicBezTo>
                <a:cubicBezTo>
                  <a:pt x="6734" y="10768"/>
                  <a:pt x="5557" y="9492"/>
                  <a:pt x="4347" y="8366"/>
                </a:cubicBezTo>
                <a:cubicBezTo>
                  <a:pt x="2939" y="7055"/>
                  <a:pt x="1487" y="5946"/>
                  <a:pt x="0" y="5045"/>
                </a:cubicBezTo>
                <a:close/>
              </a:path>
            </a:pathLst>
          </a:custGeom>
          <a:gradFill flip="none" rotWithShape="1">
            <a:gsLst>
              <a:gs pos="95000">
                <a:schemeClr val="accent3">
                  <a:alpha val="0"/>
                </a:schemeClr>
              </a:gs>
              <a:gs pos="0">
                <a:schemeClr val="accent3">
                  <a:alpha val="85000"/>
                </a:schemeClr>
              </a:gs>
            </a:gsLst>
            <a:path path="circle">
              <a:fillToRect l="100000" t="100000"/>
            </a:path>
            <a:tileRect r="-100000" b="-100000"/>
          </a:gradFill>
          <a:ln w="12700">
            <a:miter lim="400000"/>
          </a:ln>
          <a:effectLst>
            <a:outerShdw blurRad="165100" dist="76200" dir="5400000" sx="120000" sy="120000" algn="t" rotWithShape="0">
              <a:prstClr val="black">
                <a:alpha val="50000"/>
              </a:prstClr>
            </a:outerShdw>
          </a:effectLst>
        </p:spPr>
        <p:txBody>
          <a:bodyPr lIns="0" tIns="0" rIns="0" bIns="0" anchor="ctr"/>
          <a:lstStyle/>
          <a:p>
            <a:pPr lvl="0">
              <a:defRPr sz="2400"/>
            </a:pPr>
            <a:endParaRPr/>
          </a:p>
        </p:txBody>
      </p:sp>
      <p:sp>
        <p:nvSpPr>
          <p:cNvPr id="46" name="Shape 36"/>
          <p:cNvSpPr/>
          <p:nvPr/>
        </p:nvSpPr>
        <p:spPr>
          <a:xfrm rot="962435">
            <a:off x="5100339" y="3337270"/>
            <a:ext cx="1037677" cy="394825"/>
          </a:xfrm>
          <a:custGeom>
            <a:avLst/>
            <a:gdLst/>
            <a:ahLst/>
            <a:cxnLst>
              <a:cxn ang="0">
                <a:pos x="wd2" y="hd2"/>
              </a:cxn>
              <a:cxn ang="5400000">
                <a:pos x="wd2" y="hd2"/>
              </a:cxn>
              <a:cxn ang="10800000">
                <a:pos x="wd2" y="hd2"/>
              </a:cxn>
              <a:cxn ang="16200000">
                <a:pos x="wd2" y="hd2"/>
              </a:cxn>
            </a:cxnLst>
            <a:rect l="0" t="0" r="r" b="b"/>
            <a:pathLst>
              <a:path w="21600" h="21333" extrusionOk="0">
                <a:moveTo>
                  <a:pt x="21600" y="7701"/>
                </a:moveTo>
                <a:cubicBezTo>
                  <a:pt x="20426" y="5337"/>
                  <a:pt x="19135" y="3464"/>
                  <a:pt x="17774" y="2111"/>
                </a:cubicBezTo>
                <a:cubicBezTo>
                  <a:pt x="16391" y="736"/>
                  <a:pt x="14916" y="-120"/>
                  <a:pt x="13405" y="14"/>
                </a:cubicBezTo>
                <a:cubicBezTo>
                  <a:pt x="11783" y="157"/>
                  <a:pt x="10213" y="1458"/>
                  <a:pt x="8806" y="3557"/>
                </a:cubicBezTo>
                <a:cubicBezTo>
                  <a:pt x="7955" y="4827"/>
                  <a:pt x="7174" y="6377"/>
                  <a:pt x="6367" y="7826"/>
                </a:cubicBezTo>
                <a:cubicBezTo>
                  <a:pt x="5424" y="9518"/>
                  <a:pt x="4446" y="11072"/>
                  <a:pt x="3390" y="12190"/>
                </a:cubicBezTo>
                <a:cubicBezTo>
                  <a:pt x="2313" y="13330"/>
                  <a:pt x="1168" y="14003"/>
                  <a:pt x="0" y="14172"/>
                </a:cubicBezTo>
                <a:cubicBezTo>
                  <a:pt x="2052" y="18626"/>
                  <a:pt x="4625" y="21146"/>
                  <a:pt x="7299" y="21323"/>
                </a:cubicBezTo>
                <a:cubicBezTo>
                  <a:pt x="9674" y="21480"/>
                  <a:pt x="12013" y="19772"/>
                  <a:pt x="14005" y="16412"/>
                </a:cubicBezTo>
                <a:cubicBezTo>
                  <a:pt x="15042" y="14662"/>
                  <a:pt x="15967" y="12488"/>
                  <a:pt x="17036" y="10870"/>
                </a:cubicBezTo>
                <a:cubicBezTo>
                  <a:pt x="18421" y="8774"/>
                  <a:pt x="19997" y="7680"/>
                  <a:pt x="21600" y="7701"/>
                </a:cubicBezTo>
                <a:close/>
              </a:path>
            </a:pathLst>
          </a:custGeom>
          <a:gradFill flip="none" rotWithShape="1">
            <a:gsLst>
              <a:gs pos="0">
                <a:schemeClr val="accent2">
                  <a:lumMod val="50000"/>
                  <a:alpha val="0"/>
                </a:schemeClr>
              </a:gs>
              <a:gs pos="100000">
                <a:schemeClr val="accent2">
                  <a:alpha val="85000"/>
                </a:schemeClr>
              </a:gs>
            </a:gsLst>
            <a:path path="circle">
              <a:fillToRect t="100000" r="100000"/>
            </a:path>
            <a:tileRect l="-100000" b="-100000"/>
          </a:gradFill>
          <a:ln w="12700">
            <a:miter lim="400000"/>
          </a:ln>
          <a:effectLst>
            <a:outerShdw blurRad="165100" dist="76200" dir="5400000" sx="120000" sy="120000" algn="t" rotWithShape="0">
              <a:prstClr val="black">
                <a:alpha val="50000"/>
              </a:prstClr>
            </a:outerShdw>
          </a:effectLst>
        </p:spPr>
        <p:txBody>
          <a:bodyPr lIns="0" tIns="0" rIns="0" bIns="0" anchor="ctr"/>
          <a:lstStyle/>
          <a:p>
            <a:pPr lvl="0">
              <a:defRPr sz="2400"/>
            </a:pPr>
            <a:endParaRPr/>
          </a:p>
        </p:txBody>
      </p:sp>
      <p:sp>
        <p:nvSpPr>
          <p:cNvPr id="37" name="Slide Number Placeholder 5"/>
          <p:cNvSpPr txBox="1"/>
          <p:nvPr/>
        </p:nvSpPr>
        <p:spPr>
          <a:xfrm>
            <a:off x="146925" y="712913"/>
            <a:ext cx="8595360" cy="3447098"/>
          </a:xfrm>
          <a:prstGeom prst="rect">
            <a:avLst/>
          </a:prstGeom>
          <a:effectLst>
            <a:outerShdw blurRad="50800" dist="38100" dir="5400000" algn="t" rotWithShape="0">
              <a:prstClr val="black">
                <a:alpha val="40000"/>
              </a:prstClr>
            </a:outerShdw>
          </a:effectLst>
        </p:spPr>
        <p:txBody>
          <a:bodyPr vert="horz" wrap="square"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en-US" altLang="en-US" sz="2800" dirty="0" smtClean="0">
                <a:solidFill>
                  <a:srgbClr val="00FF00"/>
                </a:solidFill>
              </a:rPr>
              <a:t>PHÒNG </a:t>
            </a:r>
            <a:r>
              <a:rPr lang="en-US" altLang="en-US" sz="2800" dirty="0">
                <a:solidFill>
                  <a:srgbClr val="00FF00"/>
                </a:solidFill>
              </a:rPr>
              <a:t>GIÁO DỤC ĐÀO </a:t>
            </a:r>
            <a:r>
              <a:rPr lang="en-US" altLang="en-US" sz="2800" dirty="0" smtClean="0">
                <a:solidFill>
                  <a:srgbClr val="00FF00"/>
                </a:solidFill>
              </a:rPr>
              <a:t>TẠO HUYỆN NHÀ BÈ</a:t>
            </a:r>
            <a:endParaRPr lang="en-US" altLang="en-US" sz="2800" dirty="0">
              <a:solidFill>
                <a:srgbClr val="00FF00"/>
              </a:solidFill>
            </a:endParaRPr>
          </a:p>
          <a:p>
            <a:pPr algn="ctr">
              <a:spcBef>
                <a:spcPct val="50000"/>
              </a:spcBef>
            </a:pPr>
            <a:r>
              <a:rPr lang="en-US" altLang="en-US" sz="2800" dirty="0">
                <a:solidFill>
                  <a:srgbClr val="00FF00"/>
                </a:solidFill>
              </a:rPr>
              <a:t>TRƯỜNG THCS </a:t>
            </a:r>
            <a:r>
              <a:rPr lang="en-US" altLang="en-US" sz="2800" dirty="0" smtClean="0">
                <a:solidFill>
                  <a:srgbClr val="00FF00"/>
                </a:solidFill>
              </a:rPr>
              <a:t>NGUYỄN THỊ HƯƠNG</a:t>
            </a:r>
          </a:p>
          <a:p>
            <a:pPr algn="ctr">
              <a:spcBef>
                <a:spcPct val="50000"/>
              </a:spcBef>
            </a:pPr>
            <a:r>
              <a:rPr lang="en-US" altLang="en-US" sz="2800" dirty="0" smtClean="0">
                <a:solidFill>
                  <a:srgbClr val="00FF00"/>
                </a:solidFill>
              </a:rPr>
              <a:t>THỂ DỤC 8</a:t>
            </a:r>
          </a:p>
          <a:p>
            <a:pPr algn="ctr">
              <a:spcBef>
                <a:spcPct val="50000"/>
              </a:spcBef>
            </a:pPr>
            <a:endParaRPr lang="en-US" altLang="en-US" sz="2800" dirty="0" smtClean="0">
              <a:solidFill>
                <a:srgbClr val="00FF00"/>
              </a:solidFill>
            </a:endParaRPr>
          </a:p>
          <a:p>
            <a:pPr algn="ctr">
              <a:spcBef>
                <a:spcPct val="50000"/>
              </a:spcBef>
            </a:pPr>
            <a:endParaRPr lang="en-US" altLang="en-US" sz="2800" dirty="0">
              <a:solidFill>
                <a:srgbClr val="00FF00"/>
              </a:solidFill>
            </a:endParaRPr>
          </a:p>
          <a:p>
            <a:pPr algn="l" defTabSz="685800">
              <a:defRPr/>
            </a:pPr>
            <a:r>
              <a:rPr lang="en-US" altLang="zh-CN" sz="2800" dirty="0" smtClean="0">
                <a:gradFill flip="none" rotWithShape="1">
                  <a:gsLst>
                    <a:gs pos="64000">
                      <a:schemeClr val="bg1"/>
                    </a:gs>
                    <a:gs pos="0">
                      <a:schemeClr val="bg1">
                        <a:lumMod val="50000"/>
                        <a:alpha val="85000"/>
                      </a:schemeClr>
                    </a:gs>
                  </a:gsLst>
                  <a:lin ang="16200000" scaled="0"/>
                  <a:tileRect/>
                </a:gradFill>
                <a:latin typeface="Lemon/Milk"/>
                <a:ea typeface="微软雅黑" panose="020B0503020204020204" pitchFamily="34" charset="-122"/>
                <a:cs typeface="Lemon/Milk"/>
              </a:rPr>
              <a:t>                     </a:t>
            </a:r>
            <a:endParaRPr lang="en-US" altLang="zh-CN" sz="2800" dirty="0">
              <a:gradFill flip="none" rotWithShape="1">
                <a:gsLst>
                  <a:gs pos="64000">
                    <a:schemeClr val="bg1"/>
                  </a:gs>
                  <a:gs pos="0">
                    <a:schemeClr val="bg1">
                      <a:lumMod val="50000"/>
                      <a:alpha val="85000"/>
                    </a:schemeClr>
                  </a:gs>
                </a:gsLst>
                <a:lin ang="16200000" scaled="0"/>
                <a:tileRect/>
              </a:gradFill>
              <a:latin typeface="Lemon/Milk"/>
              <a:ea typeface="微软雅黑" panose="020B0503020204020204" pitchFamily="34" charset="-122"/>
              <a:cs typeface="Lemon/Milk"/>
            </a:endParaRPr>
          </a:p>
        </p:txBody>
      </p:sp>
      <p:sp>
        <p:nvSpPr>
          <p:cNvPr id="45" name="Shape 34"/>
          <p:cNvSpPr/>
          <p:nvPr/>
        </p:nvSpPr>
        <p:spPr>
          <a:xfrm>
            <a:off x="9013" y="2436462"/>
            <a:ext cx="3241398" cy="1010518"/>
          </a:xfrm>
          <a:custGeom>
            <a:avLst/>
            <a:gdLst/>
            <a:ahLst/>
            <a:cxnLst>
              <a:cxn ang="0">
                <a:pos x="wd2" y="hd2"/>
              </a:cxn>
              <a:cxn ang="5400000">
                <a:pos x="wd2" y="hd2"/>
              </a:cxn>
              <a:cxn ang="10800000">
                <a:pos x="wd2" y="hd2"/>
              </a:cxn>
              <a:cxn ang="16200000">
                <a:pos x="wd2" y="hd2"/>
              </a:cxn>
            </a:cxnLst>
            <a:rect l="0" t="0" r="r" b="b"/>
            <a:pathLst>
              <a:path w="21600" h="21333" extrusionOk="0">
                <a:moveTo>
                  <a:pt x="21600" y="7701"/>
                </a:moveTo>
                <a:cubicBezTo>
                  <a:pt x="20426" y="5337"/>
                  <a:pt x="19135" y="3464"/>
                  <a:pt x="17774" y="2111"/>
                </a:cubicBezTo>
                <a:cubicBezTo>
                  <a:pt x="16391" y="736"/>
                  <a:pt x="14916" y="-120"/>
                  <a:pt x="13405" y="14"/>
                </a:cubicBezTo>
                <a:cubicBezTo>
                  <a:pt x="11783" y="157"/>
                  <a:pt x="10213" y="1458"/>
                  <a:pt x="8806" y="3557"/>
                </a:cubicBezTo>
                <a:cubicBezTo>
                  <a:pt x="7955" y="4827"/>
                  <a:pt x="7174" y="6377"/>
                  <a:pt x="6367" y="7826"/>
                </a:cubicBezTo>
                <a:cubicBezTo>
                  <a:pt x="5424" y="9518"/>
                  <a:pt x="4446" y="11072"/>
                  <a:pt x="3390" y="12190"/>
                </a:cubicBezTo>
                <a:cubicBezTo>
                  <a:pt x="2313" y="13330"/>
                  <a:pt x="1168" y="14003"/>
                  <a:pt x="0" y="14172"/>
                </a:cubicBezTo>
                <a:cubicBezTo>
                  <a:pt x="2052" y="18626"/>
                  <a:pt x="4625" y="21146"/>
                  <a:pt x="7299" y="21323"/>
                </a:cubicBezTo>
                <a:cubicBezTo>
                  <a:pt x="9674" y="21480"/>
                  <a:pt x="12013" y="19772"/>
                  <a:pt x="14005" y="16412"/>
                </a:cubicBezTo>
                <a:cubicBezTo>
                  <a:pt x="15042" y="14662"/>
                  <a:pt x="15967" y="12488"/>
                  <a:pt x="17036" y="10870"/>
                </a:cubicBezTo>
                <a:cubicBezTo>
                  <a:pt x="18421" y="8774"/>
                  <a:pt x="19997" y="7680"/>
                  <a:pt x="21600" y="7701"/>
                </a:cubicBezTo>
                <a:close/>
              </a:path>
            </a:pathLst>
          </a:custGeom>
          <a:gradFill flip="none" rotWithShape="1">
            <a:gsLst>
              <a:gs pos="100000">
                <a:schemeClr val="accent6">
                  <a:lumMod val="75000"/>
                  <a:alpha val="27000"/>
                </a:schemeClr>
              </a:gs>
              <a:gs pos="0">
                <a:schemeClr val="accent5">
                  <a:alpha val="85000"/>
                </a:schemeClr>
              </a:gs>
            </a:gsLst>
            <a:path path="circle">
              <a:fillToRect l="100000" t="100000"/>
            </a:path>
            <a:tileRect r="-100000" b="-100000"/>
          </a:gradFill>
          <a:ln w="12700">
            <a:miter lim="400000"/>
          </a:ln>
          <a:effectLst>
            <a:outerShdw blurRad="165100" dist="76200" dir="5400000" sx="120000" sy="120000" algn="t" rotWithShape="0">
              <a:prstClr val="black">
                <a:alpha val="50000"/>
              </a:prstClr>
            </a:outerShdw>
          </a:effectLst>
        </p:spPr>
        <p:txBody>
          <a:bodyPr lIns="0" tIns="0" rIns="0" bIns="0" anchor="ctr"/>
          <a:lstStyle/>
          <a:p>
            <a:pPr lvl="0">
              <a:defRPr sz="2400"/>
            </a:pPr>
            <a:endParaRPr/>
          </a:p>
        </p:txBody>
      </p:sp>
    </p:spTree>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59000">
                                      <p:stCondLst>
                                        <p:cond delay="650"/>
                                      </p:stCondLst>
                                      <p:childTnLst>
                                        <p:set>
                                          <p:cBhvr>
                                            <p:cTn id="6" dur="1" fill="hold">
                                              <p:stCondLst>
                                                <p:cond delay="0"/>
                                              </p:stCondLst>
                                            </p:cTn>
                                            <p:tgtEl>
                                              <p:spTgt spid="41"/>
                                            </p:tgtEl>
                                            <p:attrNameLst>
                                              <p:attrName>style.visibility</p:attrName>
                                            </p:attrNameLst>
                                          </p:cBhvr>
                                          <p:to>
                                            <p:strVal val="visible"/>
                                          </p:to>
                                        </p:set>
                                        <p:anim calcmode="lin" valueType="num" p14:bounceEnd="59000">
                                          <p:cBhvr additive="base">
                                            <p:cTn id="7" dur="1250" fill="hold"/>
                                            <p:tgtEl>
                                              <p:spTgt spid="41"/>
                                            </p:tgtEl>
                                            <p:attrNameLst>
                                              <p:attrName>ppt_x</p:attrName>
                                            </p:attrNameLst>
                                          </p:cBhvr>
                                          <p:tavLst>
                                            <p:tav tm="0">
                                              <p:val>
                                                <p:strVal val="1+#ppt_w/2"/>
                                              </p:val>
                                            </p:tav>
                                            <p:tav tm="100000">
                                              <p:val>
                                                <p:strVal val="#ppt_x"/>
                                              </p:val>
                                            </p:tav>
                                          </p:tavLst>
                                        </p:anim>
                                        <p:anim calcmode="lin" valueType="num" p14:bounceEnd="59000">
                                          <p:cBhvr additive="base">
                                            <p:cTn id="8" dur="125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additive="base">
                                            <p:cTn id="13" dur="500" fill="hold"/>
                                            <p:tgtEl>
                                              <p:spTgt spid="37"/>
                                            </p:tgtEl>
                                            <p:attrNameLst>
                                              <p:attrName>ppt_x</p:attrName>
                                            </p:attrNameLst>
                                          </p:cBhvr>
                                          <p:tavLst>
                                            <p:tav tm="0">
                                              <p:val>
                                                <p:strVal val="#ppt_x"/>
                                              </p:val>
                                            </p:tav>
                                            <p:tav tm="100000">
                                              <p:val>
                                                <p:strVal val="#ppt_x"/>
                                              </p:val>
                                            </p:tav>
                                          </p:tavLst>
                                        </p:anim>
                                        <p:anim calcmode="lin" valueType="num">
                                          <p:cBhvr additive="base">
                                            <p:cTn id="14" dur="500" fill="hold"/>
                                            <p:tgtEl>
                                              <p:spTgt spid="37"/>
                                            </p:tgtEl>
                                            <p:attrNameLst>
                                              <p:attrName>ppt_y</p:attrName>
                                            </p:attrNameLst>
                                          </p:cBhvr>
                                          <p:tavLst>
                                            <p:tav tm="0">
                                              <p:val>
                                                <p:strVal val="1+#ppt_h/2"/>
                                              </p:val>
                                            </p:tav>
                                            <p:tav tm="100000">
                                              <p:val>
                                                <p:strVal val="#ppt_y"/>
                                              </p:val>
                                            </p:tav>
                                          </p:tavLst>
                                        </p:anim>
                                      </p:childTnLst>
                                    </p:cTn>
                                  </p:par>
                                  <p:par>
                                    <p:cTn id="15" presetID="53" presetClass="entr" presetSubtype="16" fill="hold" grpId="0" nodeType="withEffect">
                                      <p:stCondLst>
                                        <p:cond delay="650"/>
                                      </p:stCondLst>
                                      <p:childTnLst>
                                        <p:set>
                                          <p:cBhvr>
                                            <p:cTn id="16" dur="1" fill="hold">
                                              <p:stCondLst>
                                                <p:cond delay="0"/>
                                              </p:stCondLst>
                                            </p:cTn>
                                            <p:tgtEl>
                                              <p:spTgt spid="45"/>
                                            </p:tgtEl>
                                            <p:attrNameLst>
                                              <p:attrName>style.visibility</p:attrName>
                                            </p:attrNameLst>
                                          </p:cBhvr>
                                          <p:to>
                                            <p:strVal val="visible"/>
                                          </p:to>
                                        </p:set>
                                        <p:anim calcmode="lin" valueType="num">
                                          <p:cBhvr>
                                            <p:cTn id="17" dur="500" fill="hold"/>
                                            <p:tgtEl>
                                              <p:spTgt spid="45"/>
                                            </p:tgtEl>
                                            <p:attrNameLst>
                                              <p:attrName>ppt_w</p:attrName>
                                            </p:attrNameLst>
                                          </p:cBhvr>
                                          <p:tavLst>
                                            <p:tav tm="0">
                                              <p:val>
                                                <p:fltVal val="0"/>
                                              </p:val>
                                            </p:tav>
                                            <p:tav tm="100000">
                                              <p:val>
                                                <p:strVal val="#ppt_w"/>
                                              </p:val>
                                            </p:tav>
                                          </p:tavLst>
                                        </p:anim>
                                        <p:anim calcmode="lin" valueType="num">
                                          <p:cBhvr>
                                            <p:cTn id="18" dur="500" fill="hold"/>
                                            <p:tgtEl>
                                              <p:spTgt spid="45"/>
                                            </p:tgtEl>
                                            <p:attrNameLst>
                                              <p:attrName>ppt_h</p:attrName>
                                            </p:attrNameLst>
                                          </p:cBhvr>
                                          <p:tavLst>
                                            <p:tav tm="0">
                                              <p:val>
                                                <p:fltVal val="0"/>
                                              </p:val>
                                            </p:tav>
                                            <p:tav tm="100000">
                                              <p:val>
                                                <p:strVal val="#ppt_h"/>
                                              </p:val>
                                            </p:tav>
                                          </p:tavLst>
                                        </p:anim>
                                        <p:animEffect transition="in" filter="fade">
                                          <p:cBhvr>
                                            <p:cTn id="19" dur="500"/>
                                            <p:tgtEl>
                                              <p:spTgt spid="45"/>
                                            </p:tgtEl>
                                          </p:cBhvr>
                                        </p:animEffect>
                                      </p:childTnLst>
                                    </p:cTn>
                                  </p:par>
                                  <p:par>
                                    <p:cTn id="20" presetID="53" presetClass="entr" presetSubtype="16" fill="hold" grpId="0" nodeType="withEffect">
                                      <p:stCondLst>
                                        <p:cond delay="750"/>
                                      </p:stCondLst>
                                      <p:childTnLst>
                                        <p:set>
                                          <p:cBhvr>
                                            <p:cTn id="21" dur="1" fill="hold">
                                              <p:stCondLst>
                                                <p:cond delay="0"/>
                                              </p:stCondLst>
                                            </p:cTn>
                                            <p:tgtEl>
                                              <p:spTgt spid="42"/>
                                            </p:tgtEl>
                                            <p:attrNameLst>
                                              <p:attrName>style.visibility</p:attrName>
                                            </p:attrNameLst>
                                          </p:cBhvr>
                                          <p:to>
                                            <p:strVal val="visible"/>
                                          </p:to>
                                        </p:set>
                                        <p:anim calcmode="lin" valueType="num">
                                          <p:cBhvr>
                                            <p:cTn id="22" dur="500" fill="hold"/>
                                            <p:tgtEl>
                                              <p:spTgt spid="42"/>
                                            </p:tgtEl>
                                            <p:attrNameLst>
                                              <p:attrName>ppt_w</p:attrName>
                                            </p:attrNameLst>
                                          </p:cBhvr>
                                          <p:tavLst>
                                            <p:tav tm="0">
                                              <p:val>
                                                <p:fltVal val="0"/>
                                              </p:val>
                                            </p:tav>
                                            <p:tav tm="100000">
                                              <p:val>
                                                <p:strVal val="#ppt_w"/>
                                              </p:val>
                                            </p:tav>
                                          </p:tavLst>
                                        </p:anim>
                                        <p:anim calcmode="lin" valueType="num">
                                          <p:cBhvr>
                                            <p:cTn id="23" dur="500" fill="hold"/>
                                            <p:tgtEl>
                                              <p:spTgt spid="42"/>
                                            </p:tgtEl>
                                            <p:attrNameLst>
                                              <p:attrName>ppt_h</p:attrName>
                                            </p:attrNameLst>
                                          </p:cBhvr>
                                          <p:tavLst>
                                            <p:tav tm="0">
                                              <p:val>
                                                <p:fltVal val="0"/>
                                              </p:val>
                                            </p:tav>
                                            <p:tav tm="100000">
                                              <p:val>
                                                <p:strVal val="#ppt_h"/>
                                              </p:val>
                                            </p:tav>
                                          </p:tavLst>
                                        </p:anim>
                                        <p:animEffect transition="in" filter="fade">
                                          <p:cBhvr>
                                            <p:cTn id="24" dur="500"/>
                                            <p:tgtEl>
                                              <p:spTgt spid="42"/>
                                            </p:tgtEl>
                                          </p:cBhvr>
                                        </p:animEffect>
                                      </p:childTnLst>
                                    </p:cTn>
                                  </p:par>
                                  <p:par>
                                    <p:cTn id="25" presetID="53" presetClass="entr" presetSubtype="16" fill="hold" grpId="0" nodeType="withEffect">
                                      <p:stCondLst>
                                        <p:cond delay="850"/>
                                      </p:stCondLst>
                                      <p:childTnLst>
                                        <p:set>
                                          <p:cBhvr>
                                            <p:cTn id="26" dur="1" fill="hold">
                                              <p:stCondLst>
                                                <p:cond delay="0"/>
                                              </p:stCondLst>
                                            </p:cTn>
                                            <p:tgtEl>
                                              <p:spTgt spid="44"/>
                                            </p:tgtEl>
                                            <p:attrNameLst>
                                              <p:attrName>style.visibility</p:attrName>
                                            </p:attrNameLst>
                                          </p:cBhvr>
                                          <p:to>
                                            <p:strVal val="visible"/>
                                          </p:to>
                                        </p:set>
                                        <p:anim calcmode="lin" valueType="num">
                                          <p:cBhvr>
                                            <p:cTn id="27" dur="500" fill="hold"/>
                                            <p:tgtEl>
                                              <p:spTgt spid="44"/>
                                            </p:tgtEl>
                                            <p:attrNameLst>
                                              <p:attrName>ppt_w</p:attrName>
                                            </p:attrNameLst>
                                          </p:cBhvr>
                                          <p:tavLst>
                                            <p:tav tm="0">
                                              <p:val>
                                                <p:fltVal val="0"/>
                                              </p:val>
                                            </p:tav>
                                            <p:tav tm="100000">
                                              <p:val>
                                                <p:strVal val="#ppt_w"/>
                                              </p:val>
                                            </p:tav>
                                          </p:tavLst>
                                        </p:anim>
                                        <p:anim calcmode="lin" valueType="num">
                                          <p:cBhvr>
                                            <p:cTn id="28" dur="500" fill="hold"/>
                                            <p:tgtEl>
                                              <p:spTgt spid="44"/>
                                            </p:tgtEl>
                                            <p:attrNameLst>
                                              <p:attrName>ppt_h</p:attrName>
                                            </p:attrNameLst>
                                          </p:cBhvr>
                                          <p:tavLst>
                                            <p:tav tm="0">
                                              <p:val>
                                                <p:fltVal val="0"/>
                                              </p:val>
                                            </p:tav>
                                            <p:tav tm="100000">
                                              <p:val>
                                                <p:strVal val="#ppt_h"/>
                                              </p:val>
                                            </p:tav>
                                          </p:tavLst>
                                        </p:anim>
                                        <p:animEffect transition="in" filter="fade">
                                          <p:cBhvr>
                                            <p:cTn id="29" dur="500"/>
                                            <p:tgtEl>
                                              <p:spTgt spid="44"/>
                                            </p:tgtEl>
                                          </p:cBhvr>
                                        </p:animEffect>
                                      </p:childTnLst>
                                    </p:cTn>
                                  </p:par>
                                  <p:par>
                                    <p:cTn id="30" presetID="53" presetClass="entr" presetSubtype="16" fill="hold" grpId="0" nodeType="withEffect">
                                      <p:stCondLst>
                                        <p:cond delay="950"/>
                                      </p:stCondLst>
                                      <p:childTnLst>
                                        <p:set>
                                          <p:cBhvr>
                                            <p:cTn id="31" dur="1" fill="hold">
                                              <p:stCondLst>
                                                <p:cond delay="0"/>
                                              </p:stCondLst>
                                            </p:cTn>
                                            <p:tgtEl>
                                              <p:spTgt spid="43"/>
                                            </p:tgtEl>
                                            <p:attrNameLst>
                                              <p:attrName>style.visibility</p:attrName>
                                            </p:attrNameLst>
                                          </p:cBhvr>
                                          <p:to>
                                            <p:strVal val="visible"/>
                                          </p:to>
                                        </p:set>
                                        <p:anim calcmode="lin" valueType="num">
                                          <p:cBhvr>
                                            <p:cTn id="32" dur="500" fill="hold"/>
                                            <p:tgtEl>
                                              <p:spTgt spid="43"/>
                                            </p:tgtEl>
                                            <p:attrNameLst>
                                              <p:attrName>ppt_w</p:attrName>
                                            </p:attrNameLst>
                                          </p:cBhvr>
                                          <p:tavLst>
                                            <p:tav tm="0">
                                              <p:val>
                                                <p:fltVal val="0"/>
                                              </p:val>
                                            </p:tav>
                                            <p:tav tm="100000">
                                              <p:val>
                                                <p:strVal val="#ppt_w"/>
                                              </p:val>
                                            </p:tav>
                                          </p:tavLst>
                                        </p:anim>
                                        <p:anim calcmode="lin" valueType="num">
                                          <p:cBhvr>
                                            <p:cTn id="33" dur="500" fill="hold"/>
                                            <p:tgtEl>
                                              <p:spTgt spid="43"/>
                                            </p:tgtEl>
                                            <p:attrNameLst>
                                              <p:attrName>ppt_h</p:attrName>
                                            </p:attrNameLst>
                                          </p:cBhvr>
                                          <p:tavLst>
                                            <p:tav tm="0">
                                              <p:val>
                                                <p:fltVal val="0"/>
                                              </p:val>
                                            </p:tav>
                                            <p:tav tm="100000">
                                              <p:val>
                                                <p:strVal val="#ppt_h"/>
                                              </p:val>
                                            </p:tav>
                                          </p:tavLst>
                                        </p:anim>
                                        <p:animEffect transition="in" filter="fade">
                                          <p:cBhvr>
                                            <p:cTn id="34" dur="500"/>
                                            <p:tgtEl>
                                              <p:spTgt spid="43"/>
                                            </p:tgtEl>
                                          </p:cBhvr>
                                        </p:animEffect>
                                      </p:childTnLst>
                                    </p:cTn>
                                  </p:par>
                                  <p:par>
                                    <p:cTn id="35" presetID="53" presetClass="entr" presetSubtype="16" fill="hold" grpId="0" nodeType="withEffect">
                                      <p:stCondLst>
                                        <p:cond delay="1000"/>
                                      </p:stCondLst>
                                      <p:childTnLst>
                                        <p:set>
                                          <p:cBhvr>
                                            <p:cTn id="36" dur="1" fill="hold">
                                              <p:stCondLst>
                                                <p:cond delay="0"/>
                                              </p:stCondLst>
                                            </p:cTn>
                                            <p:tgtEl>
                                              <p:spTgt spid="46"/>
                                            </p:tgtEl>
                                            <p:attrNameLst>
                                              <p:attrName>style.visibility</p:attrName>
                                            </p:attrNameLst>
                                          </p:cBhvr>
                                          <p:to>
                                            <p:strVal val="visible"/>
                                          </p:to>
                                        </p:set>
                                        <p:anim calcmode="lin" valueType="num">
                                          <p:cBhvr>
                                            <p:cTn id="37" dur="500" fill="hold"/>
                                            <p:tgtEl>
                                              <p:spTgt spid="46"/>
                                            </p:tgtEl>
                                            <p:attrNameLst>
                                              <p:attrName>ppt_w</p:attrName>
                                            </p:attrNameLst>
                                          </p:cBhvr>
                                          <p:tavLst>
                                            <p:tav tm="0">
                                              <p:val>
                                                <p:fltVal val="0"/>
                                              </p:val>
                                            </p:tav>
                                            <p:tav tm="100000">
                                              <p:val>
                                                <p:strVal val="#ppt_w"/>
                                              </p:val>
                                            </p:tav>
                                          </p:tavLst>
                                        </p:anim>
                                        <p:anim calcmode="lin" valueType="num">
                                          <p:cBhvr>
                                            <p:cTn id="38" dur="500" fill="hold"/>
                                            <p:tgtEl>
                                              <p:spTgt spid="46"/>
                                            </p:tgtEl>
                                            <p:attrNameLst>
                                              <p:attrName>ppt_h</p:attrName>
                                            </p:attrNameLst>
                                          </p:cBhvr>
                                          <p:tavLst>
                                            <p:tav tm="0">
                                              <p:val>
                                                <p:fltVal val="0"/>
                                              </p:val>
                                            </p:tav>
                                            <p:tav tm="100000">
                                              <p:val>
                                                <p:strVal val="#ppt_h"/>
                                              </p:val>
                                            </p:tav>
                                          </p:tavLst>
                                        </p:anim>
                                        <p:animEffect transition="in" filter="fade">
                                          <p:cBhvr>
                                            <p:cTn id="3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animBg="1"/>
          <p:bldP spid="43" grpId="0" animBg="1"/>
          <p:bldP spid="44" grpId="0" animBg="1"/>
          <p:bldP spid="46" grpId="0" animBg="1"/>
          <p:bldP spid="37" grpId="0"/>
          <p:bldP spid="4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5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1250" fill="hold"/>
                                            <p:tgtEl>
                                              <p:spTgt spid="41"/>
                                            </p:tgtEl>
                                            <p:attrNameLst>
                                              <p:attrName>ppt_x</p:attrName>
                                            </p:attrNameLst>
                                          </p:cBhvr>
                                          <p:tavLst>
                                            <p:tav tm="0">
                                              <p:val>
                                                <p:strVal val="1+#ppt_w/2"/>
                                              </p:val>
                                            </p:tav>
                                            <p:tav tm="100000">
                                              <p:val>
                                                <p:strVal val="#ppt_x"/>
                                              </p:val>
                                            </p:tav>
                                          </p:tavLst>
                                        </p:anim>
                                        <p:anim calcmode="lin" valueType="num">
                                          <p:cBhvr additive="base">
                                            <p:cTn id="8" dur="125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additive="base">
                                            <p:cTn id="13" dur="500" fill="hold"/>
                                            <p:tgtEl>
                                              <p:spTgt spid="37"/>
                                            </p:tgtEl>
                                            <p:attrNameLst>
                                              <p:attrName>ppt_x</p:attrName>
                                            </p:attrNameLst>
                                          </p:cBhvr>
                                          <p:tavLst>
                                            <p:tav tm="0">
                                              <p:val>
                                                <p:strVal val="#ppt_x"/>
                                              </p:val>
                                            </p:tav>
                                            <p:tav tm="100000">
                                              <p:val>
                                                <p:strVal val="#ppt_x"/>
                                              </p:val>
                                            </p:tav>
                                          </p:tavLst>
                                        </p:anim>
                                        <p:anim calcmode="lin" valueType="num">
                                          <p:cBhvr additive="base">
                                            <p:cTn id="14" dur="500" fill="hold"/>
                                            <p:tgtEl>
                                              <p:spTgt spid="37"/>
                                            </p:tgtEl>
                                            <p:attrNameLst>
                                              <p:attrName>ppt_y</p:attrName>
                                            </p:attrNameLst>
                                          </p:cBhvr>
                                          <p:tavLst>
                                            <p:tav tm="0">
                                              <p:val>
                                                <p:strVal val="1+#ppt_h/2"/>
                                              </p:val>
                                            </p:tav>
                                            <p:tav tm="100000">
                                              <p:val>
                                                <p:strVal val="#ppt_y"/>
                                              </p:val>
                                            </p:tav>
                                          </p:tavLst>
                                        </p:anim>
                                      </p:childTnLst>
                                    </p:cTn>
                                  </p:par>
                                  <p:par>
                                    <p:cTn id="15" presetID="53" presetClass="entr" presetSubtype="16" fill="hold" grpId="0" nodeType="withEffect">
                                      <p:stCondLst>
                                        <p:cond delay="650"/>
                                      </p:stCondLst>
                                      <p:childTnLst>
                                        <p:set>
                                          <p:cBhvr>
                                            <p:cTn id="16" dur="1" fill="hold">
                                              <p:stCondLst>
                                                <p:cond delay="0"/>
                                              </p:stCondLst>
                                            </p:cTn>
                                            <p:tgtEl>
                                              <p:spTgt spid="45"/>
                                            </p:tgtEl>
                                            <p:attrNameLst>
                                              <p:attrName>style.visibility</p:attrName>
                                            </p:attrNameLst>
                                          </p:cBhvr>
                                          <p:to>
                                            <p:strVal val="visible"/>
                                          </p:to>
                                        </p:set>
                                        <p:anim calcmode="lin" valueType="num">
                                          <p:cBhvr>
                                            <p:cTn id="17" dur="500" fill="hold"/>
                                            <p:tgtEl>
                                              <p:spTgt spid="45"/>
                                            </p:tgtEl>
                                            <p:attrNameLst>
                                              <p:attrName>ppt_w</p:attrName>
                                            </p:attrNameLst>
                                          </p:cBhvr>
                                          <p:tavLst>
                                            <p:tav tm="0">
                                              <p:val>
                                                <p:fltVal val="0"/>
                                              </p:val>
                                            </p:tav>
                                            <p:tav tm="100000">
                                              <p:val>
                                                <p:strVal val="#ppt_w"/>
                                              </p:val>
                                            </p:tav>
                                          </p:tavLst>
                                        </p:anim>
                                        <p:anim calcmode="lin" valueType="num">
                                          <p:cBhvr>
                                            <p:cTn id="18" dur="500" fill="hold"/>
                                            <p:tgtEl>
                                              <p:spTgt spid="45"/>
                                            </p:tgtEl>
                                            <p:attrNameLst>
                                              <p:attrName>ppt_h</p:attrName>
                                            </p:attrNameLst>
                                          </p:cBhvr>
                                          <p:tavLst>
                                            <p:tav tm="0">
                                              <p:val>
                                                <p:fltVal val="0"/>
                                              </p:val>
                                            </p:tav>
                                            <p:tav tm="100000">
                                              <p:val>
                                                <p:strVal val="#ppt_h"/>
                                              </p:val>
                                            </p:tav>
                                          </p:tavLst>
                                        </p:anim>
                                        <p:animEffect transition="in" filter="fade">
                                          <p:cBhvr>
                                            <p:cTn id="19" dur="500"/>
                                            <p:tgtEl>
                                              <p:spTgt spid="45"/>
                                            </p:tgtEl>
                                          </p:cBhvr>
                                        </p:animEffect>
                                      </p:childTnLst>
                                    </p:cTn>
                                  </p:par>
                                  <p:par>
                                    <p:cTn id="20" presetID="53" presetClass="entr" presetSubtype="16" fill="hold" grpId="0" nodeType="withEffect">
                                      <p:stCondLst>
                                        <p:cond delay="750"/>
                                      </p:stCondLst>
                                      <p:childTnLst>
                                        <p:set>
                                          <p:cBhvr>
                                            <p:cTn id="21" dur="1" fill="hold">
                                              <p:stCondLst>
                                                <p:cond delay="0"/>
                                              </p:stCondLst>
                                            </p:cTn>
                                            <p:tgtEl>
                                              <p:spTgt spid="42"/>
                                            </p:tgtEl>
                                            <p:attrNameLst>
                                              <p:attrName>style.visibility</p:attrName>
                                            </p:attrNameLst>
                                          </p:cBhvr>
                                          <p:to>
                                            <p:strVal val="visible"/>
                                          </p:to>
                                        </p:set>
                                        <p:anim calcmode="lin" valueType="num">
                                          <p:cBhvr>
                                            <p:cTn id="22" dur="500" fill="hold"/>
                                            <p:tgtEl>
                                              <p:spTgt spid="42"/>
                                            </p:tgtEl>
                                            <p:attrNameLst>
                                              <p:attrName>ppt_w</p:attrName>
                                            </p:attrNameLst>
                                          </p:cBhvr>
                                          <p:tavLst>
                                            <p:tav tm="0">
                                              <p:val>
                                                <p:fltVal val="0"/>
                                              </p:val>
                                            </p:tav>
                                            <p:tav tm="100000">
                                              <p:val>
                                                <p:strVal val="#ppt_w"/>
                                              </p:val>
                                            </p:tav>
                                          </p:tavLst>
                                        </p:anim>
                                        <p:anim calcmode="lin" valueType="num">
                                          <p:cBhvr>
                                            <p:cTn id="23" dur="500" fill="hold"/>
                                            <p:tgtEl>
                                              <p:spTgt spid="42"/>
                                            </p:tgtEl>
                                            <p:attrNameLst>
                                              <p:attrName>ppt_h</p:attrName>
                                            </p:attrNameLst>
                                          </p:cBhvr>
                                          <p:tavLst>
                                            <p:tav tm="0">
                                              <p:val>
                                                <p:fltVal val="0"/>
                                              </p:val>
                                            </p:tav>
                                            <p:tav tm="100000">
                                              <p:val>
                                                <p:strVal val="#ppt_h"/>
                                              </p:val>
                                            </p:tav>
                                          </p:tavLst>
                                        </p:anim>
                                        <p:animEffect transition="in" filter="fade">
                                          <p:cBhvr>
                                            <p:cTn id="24" dur="500"/>
                                            <p:tgtEl>
                                              <p:spTgt spid="42"/>
                                            </p:tgtEl>
                                          </p:cBhvr>
                                        </p:animEffect>
                                      </p:childTnLst>
                                    </p:cTn>
                                  </p:par>
                                  <p:par>
                                    <p:cTn id="25" presetID="53" presetClass="entr" presetSubtype="16" fill="hold" grpId="0" nodeType="withEffect">
                                      <p:stCondLst>
                                        <p:cond delay="850"/>
                                      </p:stCondLst>
                                      <p:childTnLst>
                                        <p:set>
                                          <p:cBhvr>
                                            <p:cTn id="26" dur="1" fill="hold">
                                              <p:stCondLst>
                                                <p:cond delay="0"/>
                                              </p:stCondLst>
                                            </p:cTn>
                                            <p:tgtEl>
                                              <p:spTgt spid="44"/>
                                            </p:tgtEl>
                                            <p:attrNameLst>
                                              <p:attrName>style.visibility</p:attrName>
                                            </p:attrNameLst>
                                          </p:cBhvr>
                                          <p:to>
                                            <p:strVal val="visible"/>
                                          </p:to>
                                        </p:set>
                                        <p:anim calcmode="lin" valueType="num">
                                          <p:cBhvr>
                                            <p:cTn id="27" dur="500" fill="hold"/>
                                            <p:tgtEl>
                                              <p:spTgt spid="44"/>
                                            </p:tgtEl>
                                            <p:attrNameLst>
                                              <p:attrName>ppt_w</p:attrName>
                                            </p:attrNameLst>
                                          </p:cBhvr>
                                          <p:tavLst>
                                            <p:tav tm="0">
                                              <p:val>
                                                <p:fltVal val="0"/>
                                              </p:val>
                                            </p:tav>
                                            <p:tav tm="100000">
                                              <p:val>
                                                <p:strVal val="#ppt_w"/>
                                              </p:val>
                                            </p:tav>
                                          </p:tavLst>
                                        </p:anim>
                                        <p:anim calcmode="lin" valueType="num">
                                          <p:cBhvr>
                                            <p:cTn id="28" dur="500" fill="hold"/>
                                            <p:tgtEl>
                                              <p:spTgt spid="44"/>
                                            </p:tgtEl>
                                            <p:attrNameLst>
                                              <p:attrName>ppt_h</p:attrName>
                                            </p:attrNameLst>
                                          </p:cBhvr>
                                          <p:tavLst>
                                            <p:tav tm="0">
                                              <p:val>
                                                <p:fltVal val="0"/>
                                              </p:val>
                                            </p:tav>
                                            <p:tav tm="100000">
                                              <p:val>
                                                <p:strVal val="#ppt_h"/>
                                              </p:val>
                                            </p:tav>
                                          </p:tavLst>
                                        </p:anim>
                                        <p:animEffect transition="in" filter="fade">
                                          <p:cBhvr>
                                            <p:cTn id="29" dur="500"/>
                                            <p:tgtEl>
                                              <p:spTgt spid="44"/>
                                            </p:tgtEl>
                                          </p:cBhvr>
                                        </p:animEffect>
                                      </p:childTnLst>
                                    </p:cTn>
                                  </p:par>
                                  <p:par>
                                    <p:cTn id="30" presetID="53" presetClass="entr" presetSubtype="16" fill="hold" grpId="0" nodeType="withEffect">
                                      <p:stCondLst>
                                        <p:cond delay="950"/>
                                      </p:stCondLst>
                                      <p:childTnLst>
                                        <p:set>
                                          <p:cBhvr>
                                            <p:cTn id="31" dur="1" fill="hold">
                                              <p:stCondLst>
                                                <p:cond delay="0"/>
                                              </p:stCondLst>
                                            </p:cTn>
                                            <p:tgtEl>
                                              <p:spTgt spid="43"/>
                                            </p:tgtEl>
                                            <p:attrNameLst>
                                              <p:attrName>style.visibility</p:attrName>
                                            </p:attrNameLst>
                                          </p:cBhvr>
                                          <p:to>
                                            <p:strVal val="visible"/>
                                          </p:to>
                                        </p:set>
                                        <p:anim calcmode="lin" valueType="num">
                                          <p:cBhvr>
                                            <p:cTn id="32" dur="500" fill="hold"/>
                                            <p:tgtEl>
                                              <p:spTgt spid="43"/>
                                            </p:tgtEl>
                                            <p:attrNameLst>
                                              <p:attrName>ppt_w</p:attrName>
                                            </p:attrNameLst>
                                          </p:cBhvr>
                                          <p:tavLst>
                                            <p:tav tm="0">
                                              <p:val>
                                                <p:fltVal val="0"/>
                                              </p:val>
                                            </p:tav>
                                            <p:tav tm="100000">
                                              <p:val>
                                                <p:strVal val="#ppt_w"/>
                                              </p:val>
                                            </p:tav>
                                          </p:tavLst>
                                        </p:anim>
                                        <p:anim calcmode="lin" valueType="num">
                                          <p:cBhvr>
                                            <p:cTn id="33" dur="500" fill="hold"/>
                                            <p:tgtEl>
                                              <p:spTgt spid="43"/>
                                            </p:tgtEl>
                                            <p:attrNameLst>
                                              <p:attrName>ppt_h</p:attrName>
                                            </p:attrNameLst>
                                          </p:cBhvr>
                                          <p:tavLst>
                                            <p:tav tm="0">
                                              <p:val>
                                                <p:fltVal val="0"/>
                                              </p:val>
                                            </p:tav>
                                            <p:tav tm="100000">
                                              <p:val>
                                                <p:strVal val="#ppt_h"/>
                                              </p:val>
                                            </p:tav>
                                          </p:tavLst>
                                        </p:anim>
                                        <p:animEffect transition="in" filter="fade">
                                          <p:cBhvr>
                                            <p:cTn id="34" dur="500"/>
                                            <p:tgtEl>
                                              <p:spTgt spid="43"/>
                                            </p:tgtEl>
                                          </p:cBhvr>
                                        </p:animEffect>
                                      </p:childTnLst>
                                    </p:cTn>
                                  </p:par>
                                  <p:par>
                                    <p:cTn id="35" presetID="53" presetClass="entr" presetSubtype="16" fill="hold" grpId="0" nodeType="withEffect">
                                      <p:stCondLst>
                                        <p:cond delay="1000"/>
                                      </p:stCondLst>
                                      <p:childTnLst>
                                        <p:set>
                                          <p:cBhvr>
                                            <p:cTn id="36" dur="1" fill="hold">
                                              <p:stCondLst>
                                                <p:cond delay="0"/>
                                              </p:stCondLst>
                                            </p:cTn>
                                            <p:tgtEl>
                                              <p:spTgt spid="46"/>
                                            </p:tgtEl>
                                            <p:attrNameLst>
                                              <p:attrName>style.visibility</p:attrName>
                                            </p:attrNameLst>
                                          </p:cBhvr>
                                          <p:to>
                                            <p:strVal val="visible"/>
                                          </p:to>
                                        </p:set>
                                        <p:anim calcmode="lin" valueType="num">
                                          <p:cBhvr>
                                            <p:cTn id="37" dur="500" fill="hold"/>
                                            <p:tgtEl>
                                              <p:spTgt spid="46"/>
                                            </p:tgtEl>
                                            <p:attrNameLst>
                                              <p:attrName>ppt_w</p:attrName>
                                            </p:attrNameLst>
                                          </p:cBhvr>
                                          <p:tavLst>
                                            <p:tav tm="0">
                                              <p:val>
                                                <p:fltVal val="0"/>
                                              </p:val>
                                            </p:tav>
                                            <p:tav tm="100000">
                                              <p:val>
                                                <p:strVal val="#ppt_w"/>
                                              </p:val>
                                            </p:tav>
                                          </p:tavLst>
                                        </p:anim>
                                        <p:anim calcmode="lin" valueType="num">
                                          <p:cBhvr>
                                            <p:cTn id="38" dur="500" fill="hold"/>
                                            <p:tgtEl>
                                              <p:spTgt spid="46"/>
                                            </p:tgtEl>
                                            <p:attrNameLst>
                                              <p:attrName>ppt_h</p:attrName>
                                            </p:attrNameLst>
                                          </p:cBhvr>
                                          <p:tavLst>
                                            <p:tav tm="0">
                                              <p:val>
                                                <p:fltVal val="0"/>
                                              </p:val>
                                            </p:tav>
                                            <p:tav tm="100000">
                                              <p:val>
                                                <p:strVal val="#ppt_h"/>
                                              </p:val>
                                            </p:tav>
                                          </p:tavLst>
                                        </p:anim>
                                        <p:animEffect transition="in" filter="fade">
                                          <p:cBhvr>
                                            <p:cTn id="3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animBg="1"/>
          <p:bldP spid="43" grpId="0" animBg="1"/>
          <p:bldP spid="44" grpId="0" animBg="1"/>
          <p:bldP spid="46" grpId="0" animBg="1"/>
          <p:bldP spid="37" grpId="0"/>
          <p:bldP spid="45"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15" name="Group 14"/>
          <p:cNvGrpSpPr/>
          <p:nvPr/>
        </p:nvGrpSpPr>
        <p:grpSpPr>
          <a:xfrm>
            <a:off x="3556245" y="626534"/>
            <a:ext cx="6566492" cy="3623732"/>
            <a:chOff x="7236911" y="1588745"/>
            <a:chExt cx="2435289" cy="1343920"/>
          </a:xfrm>
        </p:grpSpPr>
        <p:sp>
          <p:nvSpPr>
            <p:cNvPr id="16" name="Shape 37"/>
            <p:cNvSpPr/>
            <p:nvPr/>
          </p:nvSpPr>
          <p:spPr>
            <a:xfrm>
              <a:off x="7236911" y="2368112"/>
              <a:ext cx="1483757" cy="564553"/>
            </a:xfrm>
            <a:custGeom>
              <a:avLst/>
              <a:gdLst/>
              <a:ahLst/>
              <a:cxnLst>
                <a:cxn ang="0">
                  <a:pos x="wd2" y="hd2"/>
                </a:cxn>
                <a:cxn ang="5400000">
                  <a:pos x="wd2" y="hd2"/>
                </a:cxn>
                <a:cxn ang="10800000">
                  <a:pos x="wd2" y="hd2"/>
                </a:cxn>
                <a:cxn ang="16200000">
                  <a:pos x="wd2" y="hd2"/>
                </a:cxn>
              </a:cxnLst>
              <a:rect l="0" t="0" r="r" b="b"/>
              <a:pathLst>
                <a:path w="21600" h="21333" extrusionOk="0">
                  <a:moveTo>
                    <a:pt x="21600" y="7701"/>
                  </a:moveTo>
                  <a:cubicBezTo>
                    <a:pt x="20426" y="5337"/>
                    <a:pt x="19135" y="3464"/>
                    <a:pt x="17774" y="2111"/>
                  </a:cubicBezTo>
                  <a:cubicBezTo>
                    <a:pt x="16391" y="736"/>
                    <a:pt x="14916" y="-120"/>
                    <a:pt x="13405" y="14"/>
                  </a:cubicBezTo>
                  <a:cubicBezTo>
                    <a:pt x="11783" y="157"/>
                    <a:pt x="10213" y="1458"/>
                    <a:pt x="8806" y="3557"/>
                  </a:cubicBezTo>
                  <a:cubicBezTo>
                    <a:pt x="7955" y="4827"/>
                    <a:pt x="7174" y="6377"/>
                    <a:pt x="6367" y="7826"/>
                  </a:cubicBezTo>
                  <a:cubicBezTo>
                    <a:pt x="5424" y="9518"/>
                    <a:pt x="4446" y="11072"/>
                    <a:pt x="3390" y="12190"/>
                  </a:cubicBezTo>
                  <a:cubicBezTo>
                    <a:pt x="2313" y="13330"/>
                    <a:pt x="1168" y="14003"/>
                    <a:pt x="0" y="14172"/>
                  </a:cubicBezTo>
                  <a:cubicBezTo>
                    <a:pt x="2052" y="18626"/>
                    <a:pt x="4625" y="21146"/>
                    <a:pt x="7299" y="21323"/>
                  </a:cubicBezTo>
                  <a:cubicBezTo>
                    <a:pt x="9674" y="21480"/>
                    <a:pt x="12013" y="19772"/>
                    <a:pt x="14005" y="16412"/>
                  </a:cubicBezTo>
                  <a:cubicBezTo>
                    <a:pt x="15042" y="14662"/>
                    <a:pt x="15967" y="12488"/>
                    <a:pt x="17036" y="10870"/>
                  </a:cubicBezTo>
                  <a:cubicBezTo>
                    <a:pt x="18421" y="8774"/>
                    <a:pt x="19997" y="7680"/>
                    <a:pt x="21600" y="7701"/>
                  </a:cubicBezTo>
                  <a:close/>
                </a:path>
              </a:pathLst>
            </a:custGeom>
            <a:gradFill flip="none" rotWithShape="1">
              <a:gsLst>
                <a:gs pos="86000">
                  <a:schemeClr val="bg1">
                    <a:alpha val="0"/>
                  </a:schemeClr>
                </a:gs>
                <a:gs pos="0">
                  <a:schemeClr val="accent4">
                    <a:alpha val="85000"/>
                  </a:schemeClr>
                </a:gs>
              </a:gsLst>
              <a:path path="circle">
                <a:fillToRect l="100000" t="100000"/>
              </a:path>
              <a:tileRect r="-100000" b="-100000"/>
            </a:gradFill>
            <a:ln w="12700">
              <a:miter lim="400000"/>
            </a:ln>
            <a:effectLst>
              <a:outerShdw blurRad="165100" dist="76200" dir="5400000" sx="120000" sy="120000" algn="t" rotWithShape="0">
                <a:prstClr val="black">
                  <a:alpha val="50000"/>
                </a:prstClr>
              </a:outerShdw>
            </a:effectLst>
          </p:spPr>
          <p:txBody>
            <a:bodyPr lIns="0" tIns="0" rIns="0" bIns="0" anchor="ctr"/>
            <a:lstStyle/>
            <a:p>
              <a:pPr lvl="0">
                <a:defRPr sz="2400"/>
              </a:pPr>
              <a:endParaRPr/>
            </a:p>
          </p:txBody>
        </p:sp>
        <p:sp>
          <p:nvSpPr>
            <p:cNvPr id="17" name="Shape 35"/>
            <p:cNvSpPr/>
            <p:nvPr/>
          </p:nvSpPr>
          <p:spPr>
            <a:xfrm>
              <a:off x="7608686" y="1588745"/>
              <a:ext cx="1645547" cy="748001"/>
            </a:xfrm>
            <a:custGeom>
              <a:avLst/>
              <a:gdLst/>
              <a:ahLst/>
              <a:cxnLst>
                <a:cxn ang="0">
                  <a:pos x="wd2" y="hd2"/>
                </a:cxn>
                <a:cxn ang="5400000">
                  <a:pos x="wd2" y="hd2"/>
                </a:cxn>
                <a:cxn ang="10800000">
                  <a:pos x="wd2" y="hd2"/>
                </a:cxn>
                <a:cxn ang="16200000">
                  <a:pos x="wd2" y="hd2"/>
                </a:cxn>
              </a:cxnLst>
              <a:rect l="0" t="0" r="r" b="b"/>
              <a:pathLst>
                <a:path w="21600" h="19570" extrusionOk="0">
                  <a:moveTo>
                    <a:pt x="0" y="5045"/>
                  </a:moveTo>
                  <a:cubicBezTo>
                    <a:pt x="1232" y="3667"/>
                    <a:pt x="2513" y="2523"/>
                    <a:pt x="3826" y="1616"/>
                  </a:cubicBezTo>
                  <a:cubicBezTo>
                    <a:pt x="5222" y="650"/>
                    <a:pt x="6687" y="-71"/>
                    <a:pt x="8195" y="5"/>
                  </a:cubicBezTo>
                  <a:cubicBezTo>
                    <a:pt x="9819" y="88"/>
                    <a:pt x="11388" y="1108"/>
                    <a:pt x="12794" y="2726"/>
                  </a:cubicBezTo>
                  <a:cubicBezTo>
                    <a:pt x="13644" y="3704"/>
                    <a:pt x="14426" y="4892"/>
                    <a:pt x="15233" y="6004"/>
                  </a:cubicBezTo>
                  <a:cubicBezTo>
                    <a:pt x="16176" y="7303"/>
                    <a:pt x="17154" y="8497"/>
                    <a:pt x="18210" y="9355"/>
                  </a:cubicBezTo>
                  <a:cubicBezTo>
                    <a:pt x="19287" y="10231"/>
                    <a:pt x="20432" y="10747"/>
                    <a:pt x="21600" y="10877"/>
                  </a:cubicBezTo>
                  <a:cubicBezTo>
                    <a:pt x="20016" y="18165"/>
                    <a:pt x="15774" y="21529"/>
                    <a:pt x="12111" y="18400"/>
                  </a:cubicBezTo>
                  <a:cubicBezTo>
                    <a:pt x="10487" y="17012"/>
                    <a:pt x="9233" y="14418"/>
                    <a:pt x="7811" y="12341"/>
                  </a:cubicBezTo>
                  <a:cubicBezTo>
                    <a:pt x="6734" y="10768"/>
                    <a:pt x="5557" y="9492"/>
                    <a:pt x="4347" y="8366"/>
                  </a:cubicBezTo>
                  <a:cubicBezTo>
                    <a:pt x="2939" y="7055"/>
                    <a:pt x="1487" y="5946"/>
                    <a:pt x="0" y="5045"/>
                  </a:cubicBezTo>
                  <a:close/>
                </a:path>
              </a:pathLst>
            </a:custGeom>
            <a:gradFill flip="none" rotWithShape="1">
              <a:gsLst>
                <a:gs pos="95000">
                  <a:schemeClr val="accent3">
                    <a:alpha val="0"/>
                  </a:schemeClr>
                </a:gs>
                <a:gs pos="0">
                  <a:schemeClr val="accent3">
                    <a:alpha val="85000"/>
                  </a:schemeClr>
                </a:gs>
              </a:gsLst>
              <a:path path="circle">
                <a:fillToRect l="100000" t="100000"/>
              </a:path>
              <a:tileRect r="-100000" b="-100000"/>
            </a:gradFill>
            <a:ln w="12700">
              <a:miter lim="400000"/>
            </a:ln>
            <a:effectLst>
              <a:outerShdw blurRad="165100" dist="76200" dir="5400000" sx="120000" sy="120000" algn="t" rotWithShape="0">
                <a:prstClr val="black">
                  <a:alpha val="50000"/>
                </a:prstClr>
              </a:outerShdw>
            </a:effectLst>
          </p:spPr>
          <p:txBody>
            <a:bodyPr lIns="0" tIns="0" rIns="0" bIns="0" anchor="ctr"/>
            <a:lstStyle/>
            <a:p>
              <a:pPr lvl="0">
                <a:defRPr sz="2400"/>
              </a:pPr>
              <a:endParaRPr/>
            </a:p>
          </p:txBody>
        </p:sp>
        <p:sp>
          <p:nvSpPr>
            <p:cNvPr id="18" name="Shape 36"/>
            <p:cNvSpPr/>
            <p:nvPr/>
          </p:nvSpPr>
          <p:spPr>
            <a:xfrm rot="962435">
              <a:off x="8634523" y="2312863"/>
              <a:ext cx="1037677" cy="394825"/>
            </a:xfrm>
            <a:custGeom>
              <a:avLst/>
              <a:gdLst/>
              <a:ahLst/>
              <a:cxnLst>
                <a:cxn ang="0">
                  <a:pos x="wd2" y="hd2"/>
                </a:cxn>
                <a:cxn ang="5400000">
                  <a:pos x="wd2" y="hd2"/>
                </a:cxn>
                <a:cxn ang="10800000">
                  <a:pos x="wd2" y="hd2"/>
                </a:cxn>
                <a:cxn ang="16200000">
                  <a:pos x="wd2" y="hd2"/>
                </a:cxn>
              </a:cxnLst>
              <a:rect l="0" t="0" r="r" b="b"/>
              <a:pathLst>
                <a:path w="21600" h="21333" extrusionOk="0">
                  <a:moveTo>
                    <a:pt x="21600" y="7701"/>
                  </a:moveTo>
                  <a:cubicBezTo>
                    <a:pt x="20426" y="5337"/>
                    <a:pt x="19135" y="3464"/>
                    <a:pt x="17774" y="2111"/>
                  </a:cubicBezTo>
                  <a:cubicBezTo>
                    <a:pt x="16391" y="736"/>
                    <a:pt x="14916" y="-120"/>
                    <a:pt x="13405" y="14"/>
                  </a:cubicBezTo>
                  <a:cubicBezTo>
                    <a:pt x="11783" y="157"/>
                    <a:pt x="10213" y="1458"/>
                    <a:pt x="8806" y="3557"/>
                  </a:cubicBezTo>
                  <a:cubicBezTo>
                    <a:pt x="7955" y="4827"/>
                    <a:pt x="7174" y="6377"/>
                    <a:pt x="6367" y="7826"/>
                  </a:cubicBezTo>
                  <a:cubicBezTo>
                    <a:pt x="5424" y="9518"/>
                    <a:pt x="4446" y="11072"/>
                    <a:pt x="3390" y="12190"/>
                  </a:cubicBezTo>
                  <a:cubicBezTo>
                    <a:pt x="2313" y="13330"/>
                    <a:pt x="1168" y="14003"/>
                    <a:pt x="0" y="14172"/>
                  </a:cubicBezTo>
                  <a:cubicBezTo>
                    <a:pt x="2052" y="18626"/>
                    <a:pt x="4625" y="21146"/>
                    <a:pt x="7299" y="21323"/>
                  </a:cubicBezTo>
                  <a:cubicBezTo>
                    <a:pt x="9674" y="21480"/>
                    <a:pt x="12013" y="19772"/>
                    <a:pt x="14005" y="16412"/>
                  </a:cubicBezTo>
                  <a:cubicBezTo>
                    <a:pt x="15042" y="14662"/>
                    <a:pt x="15967" y="12488"/>
                    <a:pt x="17036" y="10870"/>
                  </a:cubicBezTo>
                  <a:cubicBezTo>
                    <a:pt x="18421" y="8774"/>
                    <a:pt x="19997" y="7680"/>
                    <a:pt x="21600" y="7701"/>
                  </a:cubicBezTo>
                  <a:close/>
                </a:path>
              </a:pathLst>
            </a:custGeom>
            <a:gradFill flip="none" rotWithShape="1">
              <a:gsLst>
                <a:gs pos="0">
                  <a:schemeClr val="accent2">
                    <a:lumMod val="50000"/>
                    <a:alpha val="0"/>
                  </a:schemeClr>
                </a:gs>
                <a:gs pos="100000">
                  <a:schemeClr val="accent2">
                    <a:alpha val="85000"/>
                  </a:schemeClr>
                </a:gs>
              </a:gsLst>
              <a:path path="circle">
                <a:fillToRect t="100000" r="100000"/>
              </a:path>
              <a:tileRect l="-100000" b="-100000"/>
            </a:gradFill>
            <a:ln w="12700">
              <a:miter lim="400000"/>
            </a:ln>
            <a:effectLst>
              <a:outerShdw blurRad="165100" dist="76200" dir="5400000" sx="120000" sy="120000" algn="t" rotWithShape="0">
                <a:prstClr val="black">
                  <a:alpha val="50000"/>
                </a:prstClr>
              </a:outerShdw>
            </a:effectLst>
          </p:spPr>
          <p:txBody>
            <a:bodyPr lIns="0" tIns="0" rIns="0" bIns="0" anchor="ctr"/>
            <a:lstStyle/>
            <a:p>
              <a:pPr lvl="0">
                <a:defRPr sz="2400"/>
              </a:pPr>
              <a:endParaRPr/>
            </a:p>
          </p:txBody>
        </p:sp>
      </p:grpSp>
      <p:sp>
        <p:nvSpPr>
          <p:cNvPr id="12" name="TextBox 285"/>
          <p:cNvSpPr txBox="1"/>
          <p:nvPr/>
        </p:nvSpPr>
        <p:spPr>
          <a:xfrm>
            <a:off x="124123" y="120422"/>
            <a:ext cx="2914352" cy="312999"/>
          </a:xfrm>
          <a:prstGeom prst="rect">
            <a:avLst/>
          </a:prstGeom>
          <a:solidFill>
            <a:srgbClr val="202125"/>
          </a:solidFill>
        </p:spPr>
        <p:txBody>
          <a:bodyPr wrap="square" lIns="35652" tIns="17826" rIns="35652" bIns="17826"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800" b="0" i="0" u="none" strike="noStrike" kern="0" cap="none" spc="0" normalizeH="0" baseline="0" noProof="0" dirty="0" smtClean="0">
                <a:ln>
                  <a:noFill/>
                </a:ln>
                <a:solidFill>
                  <a:prstClr val="white"/>
                </a:solidFill>
                <a:effectLst/>
                <a:uLnTx/>
                <a:uFillTx/>
                <a:latin typeface="Lemon/Milk"/>
                <a:cs typeface="Lemon/Milk"/>
              </a:rPr>
              <a:t>CHẠY</a:t>
            </a:r>
            <a:r>
              <a:rPr kumimoji="0" lang="en-US" sz="1800" b="0" i="0" u="none" strike="noStrike" kern="0" cap="none" spc="0" normalizeH="0" noProof="0" dirty="0" smtClean="0">
                <a:ln>
                  <a:noFill/>
                </a:ln>
                <a:solidFill>
                  <a:prstClr val="white"/>
                </a:solidFill>
                <a:effectLst/>
                <a:uLnTx/>
                <a:uFillTx/>
                <a:latin typeface="Lemon/Milk"/>
                <a:cs typeface="Lemon/Milk"/>
              </a:rPr>
              <a:t> NGẮN</a:t>
            </a:r>
            <a:endParaRPr kumimoji="0" lang="en-US" sz="1800" b="0" i="0" u="none" strike="noStrike" kern="0" cap="none" spc="0" normalizeH="0" baseline="0" noProof="0" dirty="0">
              <a:ln>
                <a:noFill/>
              </a:ln>
              <a:solidFill>
                <a:prstClr val="white"/>
              </a:solidFill>
              <a:effectLst/>
              <a:uLnTx/>
              <a:uFillTx/>
              <a:latin typeface="Lemon/Milk"/>
              <a:cs typeface="Lemon/Milk"/>
            </a:endParaRPr>
          </a:p>
        </p:txBody>
      </p:sp>
      <p:sp>
        <p:nvSpPr>
          <p:cNvPr id="19" name="Rounded Rectangle 18"/>
          <p:cNvSpPr/>
          <p:nvPr/>
        </p:nvSpPr>
        <p:spPr>
          <a:xfrm>
            <a:off x="302738" y="933451"/>
            <a:ext cx="3145312" cy="3071136"/>
          </a:xfrm>
          <a:prstGeom prst="roundRect">
            <a:avLst>
              <a:gd name="adj" fmla="val 34663"/>
            </a:avLst>
          </a:prstGeom>
          <a:solidFill>
            <a:srgbClr val="86C9A5"/>
          </a:solidFill>
          <a:ln>
            <a:noFill/>
          </a:ln>
          <a:effectLst>
            <a:outerShdw blurRad="254000" dist="1270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400" dirty="0" err="1">
                <a:solidFill>
                  <a:schemeClr val="tx1"/>
                </a:solidFill>
                <a:latin typeface="Times New Roman" panose="02020603050405020304" pitchFamily="18" charset="0"/>
                <a:ea typeface="Times New Roman" panose="02020603050405020304" pitchFamily="18" charset="0"/>
              </a:rPr>
              <a:t>Ôn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các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động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tác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bổ</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trợ</a:t>
            </a:r>
            <a:r>
              <a:rPr lang="en-US" sz="2400" dirty="0">
                <a:solidFill>
                  <a:schemeClr val="tx1"/>
                </a:solidFill>
                <a:latin typeface="Times New Roman" panose="02020603050405020304" pitchFamily="18" charset="0"/>
                <a:ea typeface="Times New Roman" panose="02020603050405020304" pitchFamily="18" charset="0"/>
              </a:rPr>
              <a:t>:</a:t>
            </a:r>
          </a:p>
          <a:p>
            <a:pPr marL="342900" lvl="0" indent="-342900">
              <a:spcAft>
                <a:spcPts val="0"/>
              </a:spcAft>
              <a:buFont typeface="Symbol" panose="05050102010706020507" pitchFamily="18" charset="2"/>
              <a:buChar char=""/>
              <a:tabLst>
                <a:tab pos="457200" algn="l"/>
              </a:tabLst>
            </a:pPr>
            <a:r>
              <a:rPr lang="en-US" sz="2400" dirty="0" err="1">
                <a:solidFill>
                  <a:schemeClr val="tx1"/>
                </a:solidFill>
                <a:latin typeface="Times New Roman" panose="02020603050405020304" pitchFamily="18" charset="0"/>
                <a:ea typeface="Times New Roman" panose="02020603050405020304" pitchFamily="18" charset="0"/>
              </a:rPr>
              <a:t>Chạy</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bước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nhỏ</a:t>
            </a:r>
            <a:r>
              <a:rPr lang="en-US" sz="2400" dirty="0">
                <a:solidFill>
                  <a:schemeClr val="tx1"/>
                </a:solidFill>
                <a:latin typeface="Times New Roman" panose="02020603050405020304" pitchFamily="18" charset="0"/>
                <a:ea typeface="Times New Roman" panose="02020603050405020304" pitchFamily="18" charset="0"/>
              </a:rPr>
              <a:t>.</a:t>
            </a:r>
          </a:p>
          <a:p>
            <a:pPr marL="342900" lvl="0" indent="-342900">
              <a:spcAft>
                <a:spcPts val="0"/>
              </a:spcAft>
              <a:buFont typeface="Symbol" panose="05050102010706020507" pitchFamily="18" charset="2"/>
              <a:buChar char=""/>
              <a:tabLst>
                <a:tab pos="457200" algn="l"/>
              </a:tabLst>
            </a:pPr>
            <a:r>
              <a:rPr lang="en-US" sz="2400" dirty="0" err="1">
                <a:solidFill>
                  <a:schemeClr val="tx1"/>
                </a:solidFill>
                <a:latin typeface="Times New Roman" panose="02020603050405020304" pitchFamily="18" charset="0"/>
                <a:ea typeface="Times New Roman" panose="02020603050405020304" pitchFamily="18" charset="0"/>
              </a:rPr>
              <a:t>Nâng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cao</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đùi</a:t>
            </a:r>
            <a:r>
              <a:rPr lang="en-US" sz="2400" dirty="0">
                <a:solidFill>
                  <a:schemeClr val="tx1"/>
                </a:solidFill>
                <a:latin typeface="Times New Roman" panose="02020603050405020304" pitchFamily="18" charset="0"/>
                <a:ea typeface="Times New Roman" panose="02020603050405020304" pitchFamily="18" charset="0"/>
              </a:rPr>
              <a:t>.</a:t>
            </a:r>
          </a:p>
          <a:p>
            <a:pPr marL="342900" lvl="0" indent="-342900">
              <a:spcAft>
                <a:spcPts val="0"/>
              </a:spcAft>
              <a:buFont typeface="Symbol" panose="05050102010706020507" pitchFamily="18" charset="2"/>
              <a:buChar char=""/>
              <a:tabLst>
                <a:tab pos="457200" algn="l"/>
              </a:tabLst>
            </a:pPr>
            <a:r>
              <a:rPr lang="en-US" sz="2400" dirty="0" err="1">
                <a:solidFill>
                  <a:schemeClr val="tx1"/>
                </a:solidFill>
                <a:latin typeface="Times New Roman" panose="02020603050405020304" pitchFamily="18" charset="0"/>
                <a:ea typeface="Times New Roman" panose="02020603050405020304" pitchFamily="18" charset="0"/>
              </a:rPr>
              <a:t>Chạy</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đạp</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sau</a:t>
            </a:r>
            <a:r>
              <a:rPr lang="en-US" sz="2400" dirty="0">
                <a:solidFill>
                  <a:schemeClr val="tx1"/>
                </a:solidFill>
                <a:latin typeface="Times New Roman" panose="02020603050405020304" pitchFamily="18" charset="0"/>
                <a:ea typeface="Times New Roman" panose="02020603050405020304" pitchFamily="18" charset="0"/>
              </a:rPr>
              <a:t>.</a:t>
            </a:r>
          </a:p>
        </p:txBody>
      </p:sp>
      <p:sp>
        <p:nvSpPr>
          <p:cNvPr id="20" name="Rounded Rectangle 19"/>
          <p:cNvSpPr/>
          <p:nvPr/>
        </p:nvSpPr>
        <p:spPr>
          <a:xfrm>
            <a:off x="4716127" y="1046940"/>
            <a:ext cx="3694448" cy="2957647"/>
          </a:xfrm>
          <a:prstGeom prst="roundRect">
            <a:avLst>
              <a:gd name="adj" fmla="val 34663"/>
            </a:avLst>
          </a:prstGeom>
          <a:solidFill>
            <a:srgbClr val="86C9A5"/>
          </a:solidFill>
          <a:ln>
            <a:noFill/>
          </a:ln>
          <a:effectLst>
            <a:outerShdw blurRad="254000" dist="1270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err="1">
                <a:solidFill>
                  <a:schemeClr val="tx1"/>
                </a:solidFill>
              </a:rPr>
              <a:t>Khái</a:t>
            </a:r>
            <a:r>
              <a:rPr lang="en-US" sz="2000" dirty="0">
                <a:solidFill>
                  <a:schemeClr val="tx1"/>
                </a:solidFill>
              </a:rPr>
              <a:t> </a:t>
            </a:r>
            <a:r>
              <a:rPr lang="en-US" sz="2000" dirty="0" err="1">
                <a:solidFill>
                  <a:schemeClr val="tx1"/>
                </a:solidFill>
              </a:rPr>
              <a:t>niệm</a:t>
            </a:r>
            <a:r>
              <a:rPr lang="en-US" sz="2000" dirty="0">
                <a:solidFill>
                  <a:schemeClr val="tx1"/>
                </a:solidFill>
              </a:rPr>
              <a:t> </a:t>
            </a:r>
            <a:r>
              <a:rPr lang="en-US" sz="2000" dirty="0" err="1">
                <a:solidFill>
                  <a:schemeClr val="tx1"/>
                </a:solidFill>
              </a:rPr>
              <a:t>về</a:t>
            </a:r>
            <a:r>
              <a:rPr lang="en-US" sz="2000" dirty="0">
                <a:solidFill>
                  <a:schemeClr val="tx1"/>
                </a:solidFill>
              </a:rPr>
              <a:t> </a:t>
            </a:r>
            <a:r>
              <a:rPr lang="en-US" sz="2000" dirty="0" err="1">
                <a:solidFill>
                  <a:schemeClr val="tx1"/>
                </a:solidFill>
              </a:rPr>
              <a:t>chạy</a:t>
            </a:r>
            <a:r>
              <a:rPr lang="en-US" sz="2000" dirty="0">
                <a:solidFill>
                  <a:schemeClr val="tx1"/>
                </a:solidFill>
              </a:rPr>
              <a:t> </a:t>
            </a:r>
            <a:r>
              <a:rPr lang="en-US" sz="2000" dirty="0" err="1">
                <a:solidFill>
                  <a:schemeClr val="tx1"/>
                </a:solidFill>
              </a:rPr>
              <a:t>cự</a:t>
            </a:r>
            <a:r>
              <a:rPr lang="en-US" sz="2000" dirty="0">
                <a:solidFill>
                  <a:schemeClr val="tx1"/>
                </a:solidFill>
              </a:rPr>
              <a:t> li </a:t>
            </a:r>
            <a:r>
              <a:rPr lang="en-US" sz="2000" dirty="0" err="1">
                <a:solidFill>
                  <a:schemeClr val="tx1"/>
                </a:solidFill>
              </a:rPr>
              <a:t>ngắn</a:t>
            </a:r>
            <a:r>
              <a:rPr lang="en-US" sz="2000" dirty="0">
                <a:solidFill>
                  <a:schemeClr val="tx1"/>
                </a:solidFill>
              </a:rPr>
              <a:t>.</a:t>
            </a:r>
          </a:p>
          <a:p>
            <a:r>
              <a:rPr lang="en-US" sz="2000" dirty="0">
                <a:solidFill>
                  <a:schemeClr val="tx1"/>
                </a:solidFill>
              </a:rPr>
              <a:t>+  </a:t>
            </a:r>
            <a:r>
              <a:rPr lang="en-US" sz="2000" dirty="0" err="1">
                <a:solidFill>
                  <a:schemeClr val="tx1"/>
                </a:solidFill>
              </a:rPr>
              <a:t>Là</a:t>
            </a:r>
            <a:r>
              <a:rPr lang="en-US" sz="2000" dirty="0">
                <a:solidFill>
                  <a:schemeClr val="tx1"/>
                </a:solidFill>
              </a:rPr>
              <a:t> </a:t>
            </a:r>
            <a:r>
              <a:rPr lang="en-US" sz="2000" dirty="0" err="1">
                <a:solidFill>
                  <a:schemeClr val="tx1"/>
                </a:solidFill>
              </a:rPr>
              <a:t>cơ</a:t>
            </a:r>
            <a:r>
              <a:rPr lang="en-US" sz="2000" dirty="0">
                <a:solidFill>
                  <a:schemeClr val="tx1"/>
                </a:solidFill>
              </a:rPr>
              <a:t> </a:t>
            </a:r>
            <a:r>
              <a:rPr lang="en-US" sz="2000" dirty="0" err="1">
                <a:solidFill>
                  <a:schemeClr val="tx1"/>
                </a:solidFill>
              </a:rPr>
              <a:t>thể</a:t>
            </a:r>
            <a:r>
              <a:rPr lang="en-US" sz="2000" dirty="0">
                <a:solidFill>
                  <a:schemeClr val="tx1"/>
                </a:solidFill>
              </a:rPr>
              <a:t> </a:t>
            </a:r>
            <a:r>
              <a:rPr lang="en-US" sz="2000" dirty="0" err="1">
                <a:solidFill>
                  <a:schemeClr val="tx1"/>
                </a:solidFill>
              </a:rPr>
              <a:t>phải</a:t>
            </a:r>
            <a:r>
              <a:rPr lang="en-US" sz="2000" dirty="0">
                <a:solidFill>
                  <a:schemeClr val="tx1"/>
                </a:solidFill>
              </a:rPr>
              <a:t> </a:t>
            </a:r>
            <a:r>
              <a:rPr lang="en-US" sz="2000" dirty="0" err="1">
                <a:solidFill>
                  <a:schemeClr val="tx1"/>
                </a:solidFill>
              </a:rPr>
              <a:t>làm</a:t>
            </a:r>
            <a:r>
              <a:rPr lang="en-US" sz="2000" dirty="0">
                <a:solidFill>
                  <a:schemeClr val="tx1"/>
                </a:solidFill>
              </a:rPr>
              <a:t> </a:t>
            </a:r>
            <a:r>
              <a:rPr lang="en-US" sz="2000" dirty="0" err="1">
                <a:solidFill>
                  <a:schemeClr val="tx1"/>
                </a:solidFill>
              </a:rPr>
              <a:t>việc</a:t>
            </a:r>
            <a:r>
              <a:rPr lang="en-US" sz="2000" dirty="0">
                <a:solidFill>
                  <a:schemeClr val="tx1"/>
                </a:solidFill>
              </a:rPr>
              <a:t> </a:t>
            </a:r>
            <a:r>
              <a:rPr lang="en-US" sz="2000" dirty="0" err="1">
                <a:solidFill>
                  <a:schemeClr val="tx1"/>
                </a:solidFill>
              </a:rPr>
              <a:t>với</a:t>
            </a:r>
            <a:r>
              <a:rPr lang="en-US" sz="2000" dirty="0">
                <a:solidFill>
                  <a:schemeClr val="tx1"/>
                </a:solidFill>
              </a:rPr>
              <a:t> </a:t>
            </a:r>
            <a:r>
              <a:rPr lang="en-US" sz="2000" dirty="0" err="1">
                <a:solidFill>
                  <a:schemeClr val="tx1"/>
                </a:solidFill>
              </a:rPr>
              <a:t>cường</a:t>
            </a:r>
            <a:r>
              <a:rPr lang="en-US" sz="2000" dirty="0">
                <a:solidFill>
                  <a:schemeClr val="tx1"/>
                </a:solidFill>
              </a:rPr>
              <a:t> </a:t>
            </a:r>
            <a:r>
              <a:rPr lang="en-US" sz="2000" dirty="0" err="1">
                <a:solidFill>
                  <a:schemeClr val="tx1"/>
                </a:solidFill>
              </a:rPr>
              <a:t>độ</a:t>
            </a:r>
            <a:r>
              <a:rPr lang="en-US" sz="2000" dirty="0">
                <a:solidFill>
                  <a:schemeClr val="tx1"/>
                </a:solidFill>
              </a:rPr>
              <a:t> </a:t>
            </a:r>
            <a:r>
              <a:rPr lang="en-US" sz="2000" dirty="0" err="1">
                <a:solidFill>
                  <a:schemeClr val="tx1"/>
                </a:solidFill>
              </a:rPr>
              <a:t>cực</a:t>
            </a:r>
            <a:r>
              <a:rPr lang="en-US" sz="2000" dirty="0">
                <a:solidFill>
                  <a:schemeClr val="tx1"/>
                </a:solidFill>
              </a:rPr>
              <a:t> </a:t>
            </a:r>
            <a:r>
              <a:rPr lang="en-US" sz="2000" dirty="0" err="1">
                <a:solidFill>
                  <a:schemeClr val="tx1"/>
                </a:solidFill>
              </a:rPr>
              <a:t>đại</a:t>
            </a:r>
            <a:r>
              <a:rPr lang="en-US" sz="2000" dirty="0">
                <a:solidFill>
                  <a:schemeClr val="tx1"/>
                </a:solidFill>
              </a:rPr>
              <a:t> </a:t>
            </a:r>
            <a:r>
              <a:rPr lang="en-US" sz="2000" dirty="0" err="1">
                <a:solidFill>
                  <a:schemeClr val="tx1"/>
                </a:solidFill>
              </a:rPr>
              <a:t>tốc</a:t>
            </a:r>
            <a:r>
              <a:rPr lang="en-US" sz="2000" dirty="0">
                <a:solidFill>
                  <a:schemeClr val="tx1"/>
                </a:solidFill>
              </a:rPr>
              <a:t> </a:t>
            </a:r>
            <a:r>
              <a:rPr lang="en-US" sz="2000" dirty="0" err="1">
                <a:solidFill>
                  <a:schemeClr val="tx1"/>
                </a:solidFill>
              </a:rPr>
              <a:t>độ</a:t>
            </a:r>
            <a:r>
              <a:rPr lang="en-US" sz="2000" dirty="0">
                <a:solidFill>
                  <a:schemeClr val="tx1"/>
                </a:solidFill>
              </a:rPr>
              <a:t> </a:t>
            </a:r>
            <a:r>
              <a:rPr lang="en-US" sz="2000" dirty="0" err="1">
                <a:solidFill>
                  <a:schemeClr val="tx1"/>
                </a:solidFill>
              </a:rPr>
              <a:t>tối</a:t>
            </a:r>
            <a:r>
              <a:rPr lang="en-US" sz="2000" dirty="0">
                <a:solidFill>
                  <a:schemeClr val="tx1"/>
                </a:solidFill>
              </a:rPr>
              <a:t> </a:t>
            </a:r>
            <a:r>
              <a:rPr lang="en-US" sz="2000" dirty="0" err="1">
                <a:solidFill>
                  <a:schemeClr val="tx1"/>
                </a:solidFill>
              </a:rPr>
              <a:t>đa</a:t>
            </a:r>
            <a:r>
              <a:rPr lang="en-US" sz="2000" dirty="0">
                <a:solidFill>
                  <a:schemeClr val="tx1"/>
                </a:solidFill>
              </a:rPr>
              <a:t>) </a:t>
            </a:r>
            <a:r>
              <a:rPr lang="en-US" sz="2000" dirty="0" err="1">
                <a:solidFill>
                  <a:schemeClr val="tx1"/>
                </a:solidFill>
              </a:rPr>
              <a:t>trong</a:t>
            </a:r>
            <a:r>
              <a:rPr lang="en-US" sz="2000" dirty="0">
                <a:solidFill>
                  <a:schemeClr val="tx1"/>
                </a:solidFill>
              </a:rPr>
              <a:t> </a:t>
            </a:r>
            <a:r>
              <a:rPr lang="en-US" sz="2000" dirty="0" err="1">
                <a:solidFill>
                  <a:schemeClr val="tx1"/>
                </a:solidFill>
              </a:rPr>
              <a:t>thời</a:t>
            </a:r>
            <a:r>
              <a:rPr lang="en-US" sz="2000" dirty="0">
                <a:solidFill>
                  <a:schemeClr val="tx1"/>
                </a:solidFill>
              </a:rPr>
              <a:t> </a:t>
            </a:r>
            <a:r>
              <a:rPr lang="en-US" sz="2000" dirty="0" err="1">
                <a:solidFill>
                  <a:schemeClr val="tx1"/>
                </a:solidFill>
              </a:rPr>
              <a:t>gian</a:t>
            </a:r>
            <a:r>
              <a:rPr lang="en-US" sz="2000" dirty="0">
                <a:solidFill>
                  <a:schemeClr val="tx1"/>
                </a:solidFill>
              </a:rPr>
              <a:t> </a:t>
            </a:r>
            <a:r>
              <a:rPr lang="en-US" sz="2000" dirty="0" err="1">
                <a:solidFill>
                  <a:schemeClr val="tx1"/>
                </a:solidFill>
              </a:rPr>
              <a:t>ngắn</a:t>
            </a:r>
            <a:r>
              <a:rPr lang="en-US" sz="2000" dirty="0">
                <a:solidFill>
                  <a:schemeClr val="tx1"/>
                </a:solidFill>
              </a:rPr>
              <a:t>, </a:t>
            </a:r>
            <a:r>
              <a:rPr lang="en-US" sz="2000" dirty="0" err="1">
                <a:solidFill>
                  <a:schemeClr val="tx1"/>
                </a:solidFill>
              </a:rPr>
              <a:t>trong</a:t>
            </a:r>
            <a:r>
              <a:rPr lang="en-US" sz="2000" dirty="0">
                <a:solidFill>
                  <a:schemeClr val="tx1"/>
                </a:solidFill>
              </a:rPr>
              <a:t> </a:t>
            </a:r>
            <a:r>
              <a:rPr lang="en-US" sz="2000" dirty="0" err="1">
                <a:solidFill>
                  <a:schemeClr val="tx1"/>
                </a:solidFill>
              </a:rPr>
              <a:t>tình</a:t>
            </a:r>
            <a:r>
              <a:rPr lang="en-US" sz="2000" dirty="0">
                <a:solidFill>
                  <a:schemeClr val="tx1"/>
                </a:solidFill>
              </a:rPr>
              <a:t> </a:t>
            </a:r>
            <a:r>
              <a:rPr lang="en-US" sz="2000" dirty="0" err="1">
                <a:solidFill>
                  <a:schemeClr val="tx1"/>
                </a:solidFill>
              </a:rPr>
              <a:t>trạng</a:t>
            </a:r>
            <a:r>
              <a:rPr lang="en-US" sz="2000" dirty="0">
                <a:solidFill>
                  <a:schemeClr val="tx1"/>
                </a:solidFill>
              </a:rPr>
              <a:t> </a:t>
            </a:r>
            <a:r>
              <a:rPr lang="en-US" sz="2000" dirty="0" err="1">
                <a:solidFill>
                  <a:schemeClr val="tx1"/>
                </a:solidFill>
              </a:rPr>
              <a:t>nợ</a:t>
            </a:r>
            <a:r>
              <a:rPr lang="en-US" sz="2000" dirty="0">
                <a:solidFill>
                  <a:schemeClr val="tx1"/>
                </a:solidFill>
              </a:rPr>
              <a:t> </a:t>
            </a:r>
            <a:r>
              <a:rPr lang="en-US" sz="2000" dirty="0" err="1">
                <a:solidFill>
                  <a:schemeClr val="tx1"/>
                </a:solidFill>
              </a:rPr>
              <a:t>oxi</a:t>
            </a:r>
            <a:r>
              <a:rPr lang="en-US" sz="2000" dirty="0">
                <a:solidFill>
                  <a:schemeClr val="tx1"/>
                </a:solidFill>
              </a:rPr>
              <a:t>.</a:t>
            </a:r>
          </a:p>
          <a:p>
            <a:pPr>
              <a:spcAft>
                <a:spcPts val="0"/>
              </a:spcAft>
            </a:pPr>
            <a:endParaRPr lang="en-US" sz="2400" dirty="0">
              <a:solidFill>
                <a:schemeClr val="tx1"/>
              </a:solidFill>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Content Placeholder 29"/>
          <p:cNvSpPr>
            <a:spLocks noGrp="1"/>
          </p:cNvSpPr>
          <p:nvPr>
            <p:ph sz="quarter" idx="10"/>
          </p:nvPr>
        </p:nvSpPr>
        <p:spPr>
          <a:xfrm>
            <a:off x="2162355" y="120422"/>
            <a:ext cx="6306896" cy="668624"/>
          </a:xfrm>
        </p:spPr>
        <p:txBody>
          <a:bodyPr/>
          <a:lstStyle/>
          <a:p>
            <a:r>
              <a:rPr lang="en-US" sz="1800" dirty="0" err="1">
                <a:latin typeface="Times New Roman" panose="02020603050405020304" pitchFamily="18" charset="0"/>
                <a:cs typeface="Times New Roman" panose="02020603050405020304" pitchFamily="18" charset="0"/>
              </a:rPr>
              <a:t>Câu</a:t>
            </a:r>
            <a:r>
              <a:rPr lang="en-US" sz="1800" dirty="0">
                <a:latin typeface="Times New Roman" panose="02020603050405020304" pitchFamily="18" charset="0"/>
                <a:cs typeface="Times New Roman" panose="02020603050405020304" pitchFamily="18" charset="0"/>
              </a:rPr>
              <a:t> 1: </a:t>
            </a:r>
            <a:r>
              <a:rPr lang="en-US" sz="1800" spc="-5" dirty="0" err="1">
                <a:latin typeface="Times New Roman" panose="02020603050405020304" pitchFamily="18" charset="0"/>
                <a:cs typeface="Times New Roman" panose="02020603050405020304" pitchFamily="18" charset="0"/>
              </a:rPr>
              <a:t>Những</a:t>
            </a:r>
            <a:r>
              <a:rPr lang="en-US" sz="1800" spc="-5" dirty="0">
                <a:latin typeface="Times New Roman" panose="02020603050405020304" pitchFamily="18" charset="0"/>
                <a:cs typeface="Times New Roman" panose="02020603050405020304" pitchFamily="18" charset="0"/>
              </a:rPr>
              <a:t> </a:t>
            </a:r>
            <a:r>
              <a:rPr lang="en-US" sz="1800" spc="-5" dirty="0" err="1">
                <a:latin typeface="Times New Roman" panose="02020603050405020304" pitchFamily="18" charset="0"/>
                <a:cs typeface="Times New Roman" panose="02020603050405020304" pitchFamily="18" charset="0"/>
              </a:rPr>
              <a:t>loại</a:t>
            </a:r>
            <a:r>
              <a:rPr lang="en-US" sz="1800" spc="-5"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thực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phẩm</a:t>
            </a:r>
            <a:r>
              <a:rPr lang="en-US" sz="1800" dirty="0">
                <a:latin typeface="Times New Roman" panose="02020603050405020304" pitchFamily="18" charset="0"/>
                <a:cs typeface="Times New Roman" panose="02020603050405020304" pitchFamily="18" charset="0"/>
              </a:rPr>
              <a:t> </a:t>
            </a:r>
            <a:r>
              <a:rPr lang="en-US" sz="1800" spc="-5" dirty="0" err="1">
                <a:latin typeface="Times New Roman" panose="02020603050405020304" pitchFamily="18" charset="0"/>
                <a:cs typeface="Times New Roman" panose="02020603050405020304" pitchFamily="18" charset="0"/>
              </a:rPr>
              <a:t>nào</a:t>
            </a:r>
            <a:r>
              <a:rPr lang="en-US" sz="1800" spc="-5" dirty="0">
                <a:latin typeface="Times New Roman" panose="02020603050405020304" pitchFamily="18" charset="0"/>
                <a:cs typeface="Times New Roman" panose="02020603050405020304" pitchFamily="18" charset="0"/>
              </a:rPr>
              <a:t> </a:t>
            </a:r>
            <a:r>
              <a:rPr lang="en-US" sz="1800" spc="-5" dirty="0" err="1">
                <a:latin typeface="Times New Roman" panose="02020603050405020304" pitchFamily="18" charset="0"/>
                <a:cs typeface="Times New Roman" panose="02020603050405020304" pitchFamily="18" charset="0"/>
              </a:rPr>
              <a:t>có</a:t>
            </a:r>
            <a:r>
              <a:rPr lang="en-US" sz="1800" spc="-5" dirty="0">
                <a:latin typeface="Times New Roman" panose="02020603050405020304" pitchFamily="18" charset="0"/>
                <a:cs typeface="Times New Roman" panose="02020603050405020304" pitchFamily="18" charset="0"/>
              </a:rPr>
              <a:t> </a:t>
            </a:r>
            <a:r>
              <a:rPr lang="en-US" sz="1800" spc="-5" dirty="0" err="1">
                <a:latin typeface="Times New Roman" panose="02020603050405020304" pitchFamily="18" charset="0"/>
                <a:cs typeface="Times New Roman" panose="02020603050405020304" pitchFamily="18" charset="0"/>
              </a:rPr>
              <a:t>chứa</a:t>
            </a:r>
            <a:r>
              <a:rPr lang="en-US" sz="1800" spc="-5" dirty="0">
                <a:latin typeface="Times New Roman" panose="02020603050405020304" pitchFamily="18" charset="0"/>
                <a:cs typeface="Times New Roman" panose="02020603050405020304" pitchFamily="18" charset="0"/>
              </a:rPr>
              <a:t> </a:t>
            </a:r>
            <a:r>
              <a:rPr lang="en-US" sz="1800" spc="-5" dirty="0" err="1">
                <a:latin typeface="Times New Roman" panose="02020603050405020304" pitchFamily="18" charset="0"/>
                <a:cs typeface="Times New Roman" panose="02020603050405020304" pitchFamily="18" charset="0"/>
              </a:rPr>
              <a:t>nhiều</a:t>
            </a:r>
            <a:r>
              <a:rPr lang="en-US" sz="1800" spc="-5" dirty="0">
                <a:latin typeface="Times New Roman" panose="02020603050405020304" pitchFamily="18" charset="0"/>
                <a:cs typeface="Times New Roman" panose="02020603050405020304" pitchFamily="18" charset="0"/>
              </a:rPr>
              <a:t> </a:t>
            </a:r>
            <a:r>
              <a:rPr lang="en-US" sz="1800" spc="-5" dirty="0" err="1">
                <a:latin typeface="Times New Roman" panose="02020603050405020304" pitchFamily="18" charset="0"/>
                <a:cs typeface="Times New Roman" panose="02020603050405020304" pitchFamily="18" charset="0"/>
              </a:rPr>
              <a:t>chất</a:t>
            </a:r>
            <a:r>
              <a:rPr lang="en-US" sz="1800" spc="-5" dirty="0">
                <a:latin typeface="Times New Roman" panose="02020603050405020304" pitchFamily="18" charset="0"/>
                <a:cs typeface="Times New Roman" panose="02020603050405020304" pitchFamily="18" charset="0"/>
              </a:rPr>
              <a:t> </a:t>
            </a:r>
            <a:r>
              <a:rPr lang="en-US" sz="1800" spc="-5" dirty="0" err="1">
                <a:latin typeface="Times New Roman" panose="02020603050405020304" pitchFamily="18" charset="0"/>
                <a:cs typeface="Times New Roman" panose="02020603050405020304" pitchFamily="18" charset="0"/>
              </a:rPr>
              <a:t>tốt</a:t>
            </a:r>
            <a:r>
              <a:rPr lang="en-US" sz="1800" spc="-5" dirty="0">
                <a:latin typeface="Times New Roman" panose="02020603050405020304" pitchFamily="18" charset="0"/>
                <a:cs typeface="Times New Roman" panose="02020603050405020304" pitchFamily="18" charset="0"/>
              </a:rPr>
              <a:t> </a:t>
            </a:r>
            <a:r>
              <a:rPr lang="en-US" sz="1800" spc="-5" dirty="0" err="1">
                <a:latin typeface="Times New Roman" panose="02020603050405020304" pitchFamily="18" charset="0"/>
                <a:cs typeface="Times New Roman" panose="02020603050405020304" pitchFamily="18" charset="0"/>
              </a:rPr>
              <a:t>cho</a:t>
            </a:r>
            <a:r>
              <a:rPr lang="en-US" sz="1800" spc="-5" dirty="0">
                <a:latin typeface="Times New Roman" panose="02020603050405020304" pitchFamily="18" charset="0"/>
                <a:cs typeface="Times New Roman" panose="02020603050405020304" pitchFamily="18" charset="0"/>
              </a:rPr>
              <a:t> </a:t>
            </a:r>
            <a:r>
              <a:rPr lang="en-US" sz="1800" spc="-5" dirty="0" err="1">
                <a:latin typeface="Times New Roman" panose="02020603050405020304" pitchFamily="18" charset="0"/>
                <a:cs typeface="Times New Roman" panose="02020603050405020304" pitchFamily="18" charset="0"/>
              </a:rPr>
              <a:t>chạy</a:t>
            </a:r>
            <a:r>
              <a:rPr lang="en-US" sz="1800" spc="-5" dirty="0">
                <a:latin typeface="Times New Roman" panose="02020603050405020304" pitchFamily="18" charset="0"/>
                <a:cs typeface="Times New Roman" panose="02020603050405020304" pitchFamily="18" charset="0"/>
              </a:rPr>
              <a:t> </a:t>
            </a:r>
            <a:r>
              <a:rPr lang="en-US" sz="1800" spc="-5" dirty="0" err="1">
                <a:latin typeface="Times New Roman" panose="02020603050405020304" pitchFamily="18" charset="0"/>
                <a:cs typeface="Times New Roman" panose="02020603050405020304" pitchFamily="18" charset="0"/>
              </a:rPr>
              <a:t>ngắn</a:t>
            </a:r>
            <a:r>
              <a:rPr lang="en-US" sz="1800" spc="45"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a:t>
            </a:r>
          </a:p>
          <a:p>
            <a:endParaRPr lang="en-US" dirty="0">
              <a:solidFill>
                <a:srgbClr val="776D64"/>
              </a:solidFill>
            </a:endParaRPr>
          </a:p>
        </p:txBody>
      </p:sp>
      <p:sp>
        <p:nvSpPr>
          <p:cNvPr id="48" name="TextBox 285"/>
          <p:cNvSpPr txBox="1"/>
          <p:nvPr/>
        </p:nvSpPr>
        <p:spPr>
          <a:xfrm>
            <a:off x="124123" y="120422"/>
            <a:ext cx="2121078" cy="312999"/>
          </a:xfrm>
          <a:prstGeom prst="rect">
            <a:avLst/>
          </a:prstGeom>
          <a:solidFill>
            <a:srgbClr val="202125"/>
          </a:solidFill>
        </p:spPr>
        <p:txBody>
          <a:bodyPr wrap="square" lIns="35652" tIns="17826" rIns="35652" bIns="17826"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800" b="0" i="0" u="none" strike="noStrike" kern="0" cap="none" spc="0" normalizeH="0" baseline="0" noProof="0" dirty="0" smtClean="0">
                <a:ln>
                  <a:noFill/>
                </a:ln>
                <a:solidFill>
                  <a:prstClr val="white"/>
                </a:solidFill>
                <a:effectLst/>
                <a:uLnTx/>
                <a:uFillTx/>
                <a:latin typeface="Lemon/Milk"/>
                <a:cs typeface="Lemon/Milk"/>
              </a:rPr>
              <a:t>CỦNG</a:t>
            </a:r>
            <a:r>
              <a:rPr kumimoji="0" lang="en-US" sz="1800" b="0" i="0" u="none" strike="noStrike" kern="0" cap="none" spc="0" normalizeH="0" noProof="0" dirty="0" smtClean="0">
                <a:ln>
                  <a:noFill/>
                </a:ln>
                <a:solidFill>
                  <a:prstClr val="white"/>
                </a:solidFill>
                <a:effectLst/>
                <a:uLnTx/>
                <a:uFillTx/>
                <a:latin typeface="Lemon/Milk"/>
                <a:cs typeface="Lemon/Milk"/>
              </a:rPr>
              <a:t> CỐ</a:t>
            </a:r>
            <a:endParaRPr kumimoji="0" lang="en-US" sz="1800" b="0" i="0" u="none" strike="noStrike" kern="0" cap="none" spc="0" normalizeH="0" baseline="0" noProof="0" dirty="0">
              <a:ln>
                <a:noFill/>
              </a:ln>
              <a:solidFill>
                <a:prstClr val="white"/>
              </a:solidFill>
              <a:effectLst/>
              <a:uLnTx/>
              <a:uFillTx/>
              <a:latin typeface="Lemon/Milk"/>
              <a:cs typeface="Lemon/Milk"/>
            </a:endParaRPr>
          </a:p>
        </p:txBody>
      </p:sp>
      <p:sp>
        <p:nvSpPr>
          <p:cNvPr id="49" name="object 3"/>
          <p:cNvSpPr/>
          <p:nvPr/>
        </p:nvSpPr>
        <p:spPr>
          <a:xfrm>
            <a:off x="942976" y="1047749"/>
            <a:ext cx="7526276" cy="3724275"/>
          </a:xfrm>
          <a:prstGeom prst="rect">
            <a:avLst/>
          </a:prstGeom>
          <a:blipFill>
            <a:blip r:embed="rId3" cstate="print"/>
            <a:stretch>
              <a:fillRect/>
            </a:stretch>
          </a:blipFill>
        </p:spPr>
        <p:txBody>
          <a:bodyPr wrap="square" lIns="0" tIns="0" rIns="0" bIns="0" rtlCol="0"/>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circle(in)">
                                      <p:cBhvr>
                                        <p:cTn id="12" dur="2000"/>
                                        <p:tgtEl>
                                          <p:spTgt spid="4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wipe(down)">
                                      <p:cBhvr>
                                        <p:cTn id="1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build="p"/>
      <p:bldP spid="48" grpId="0" animBg="1"/>
      <p:bldP spid="4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28"/>
          <p:cNvSpPr txBox="1"/>
          <p:nvPr/>
        </p:nvSpPr>
        <p:spPr>
          <a:xfrm>
            <a:off x="778366" y="2135091"/>
            <a:ext cx="2314115" cy="443767"/>
          </a:xfrm>
          <a:prstGeom prst="rect">
            <a:avLst/>
          </a:prstGeom>
        </p:spPr>
        <p:txBody>
          <a:bodyPr/>
          <a:lstStyle>
            <a:lvl1pPr algn="l" defTabSz="685165"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2400" dirty="0">
              <a:solidFill>
                <a:srgbClr val="86C9A5"/>
              </a:solidFill>
              <a:latin typeface="微软雅黑" panose="020B0503020204020204" pitchFamily="34" charset="-122"/>
              <a:ea typeface="微软雅黑" panose="020B0503020204020204" pitchFamily="34" charset="-122"/>
            </a:endParaRPr>
          </a:p>
        </p:txBody>
      </p:sp>
      <p:sp>
        <p:nvSpPr>
          <p:cNvPr id="30" name="TextBox 285"/>
          <p:cNvSpPr txBox="1"/>
          <p:nvPr/>
        </p:nvSpPr>
        <p:spPr>
          <a:xfrm>
            <a:off x="124123" y="120422"/>
            <a:ext cx="2121078" cy="312999"/>
          </a:xfrm>
          <a:prstGeom prst="rect">
            <a:avLst/>
          </a:prstGeom>
          <a:solidFill>
            <a:srgbClr val="202125"/>
          </a:solidFill>
        </p:spPr>
        <p:txBody>
          <a:bodyPr wrap="square" lIns="35652" tIns="17826" rIns="35652" bIns="17826"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800" b="0" i="0" u="none" strike="noStrike" kern="0" cap="none" spc="0" normalizeH="0" baseline="0" noProof="0" dirty="0" smtClean="0">
                <a:ln>
                  <a:noFill/>
                </a:ln>
                <a:solidFill>
                  <a:prstClr val="white"/>
                </a:solidFill>
                <a:effectLst/>
                <a:uLnTx/>
                <a:uFillTx/>
                <a:latin typeface="Lemon/Milk"/>
                <a:cs typeface="Lemon/Milk"/>
              </a:rPr>
              <a:t>CỦNG</a:t>
            </a:r>
            <a:r>
              <a:rPr kumimoji="0" lang="en-US" sz="1800" b="0" i="0" u="none" strike="noStrike" kern="0" cap="none" spc="0" normalizeH="0" noProof="0" dirty="0" smtClean="0">
                <a:ln>
                  <a:noFill/>
                </a:ln>
                <a:solidFill>
                  <a:prstClr val="white"/>
                </a:solidFill>
                <a:effectLst/>
                <a:uLnTx/>
                <a:uFillTx/>
                <a:latin typeface="Lemon/Milk"/>
                <a:cs typeface="Lemon/Milk"/>
              </a:rPr>
              <a:t> CỐ</a:t>
            </a:r>
            <a:endParaRPr kumimoji="0" lang="en-US" sz="1800" b="0" i="0" u="none" strike="noStrike" kern="0" cap="none" spc="0" normalizeH="0" baseline="0" noProof="0" dirty="0">
              <a:ln>
                <a:noFill/>
              </a:ln>
              <a:solidFill>
                <a:prstClr val="white"/>
              </a:solidFill>
              <a:effectLst/>
              <a:uLnTx/>
              <a:uFillTx/>
              <a:latin typeface="Lemon/Milk"/>
              <a:cs typeface="Lemon/Milk"/>
            </a:endParaRPr>
          </a:p>
        </p:txBody>
      </p:sp>
      <p:sp>
        <p:nvSpPr>
          <p:cNvPr id="37" name="Rounded Rectangle 36"/>
          <p:cNvSpPr/>
          <p:nvPr/>
        </p:nvSpPr>
        <p:spPr>
          <a:xfrm>
            <a:off x="0" y="821406"/>
            <a:ext cx="2990850" cy="2074194"/>
          </a:xfrm>
          <a:prstGeom prst="roundRect">
            <a:avLst>
              <a:gd name="adj" fmla="val 34663"/>
            </a:avLst>
          </a:prstGeom>
          <a:solidFill>
            <a:srgbClr val="86C9A5"/>
          </a:solidFill>
          <a:ln>
            <a:noFill/>
          </a:ln>
          <a:effectLst>
            <a:outerShdw blurRad="254000" dist="1270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tx1"/>
                </a:solidFill>
                <a:latin typeface="Times New Roman"/>
                <a:cs typeface="Times New Roman"/>
              </a:rPr>
              <a:t>Câu 2: </a:t>
            </a:r>
            <a:r>
              <a:rPr lang="vi-VN" sz="2400" spc="5" dirty="0">
                <a:solidFill>
                  <a:schemeClr val="tx1"/>
                </a:solidFill>
                <a:latin typeface="Times New Roman"/>
                <a:cs typeface="Times New Roman"/>
              </a:rPr>
              <a:t>Vì </a:t>
            </a:r>
            <a:r>
              <a:rPr lang="vi-VN" sz="2400" dirty="0">
                <a:solidFill>
                  <a:schemeClr val="tx1"/>
                </a:solidFill>
                <a:latin typeface="Times New Roman"/>
                <a:cs typeface="Times New Roman"/>
              </a:rPr>
              <a:t>sao </a:t>
            </a:r>
            <a:r>
              <a:rPr lang="vi-VN" sz="2400" spc="-5" dirty="0">
                <a:solidFill>
                  <a:schemeClr val="tx1"/>
                </a:solidFill>
                <a:latin typeface="Times New Roman"/>
                <a:cs typeface="Times New Roman"/>
              </a:rPr>
              <a:t>khi </a:t>
            </a:r>
            <a:r>
              <a:rPr lang="vi-VN" sz="2400" dirty="0">
                <a:solidFill>
                  <a:schemeClr val="tx1"/>
                </a:solidFill>
                <a:latin typeface="Times New Roman"/>
                <a:cs typeface="Times New Roman"/>
              </a:rPr>
              <a:t>thực hiện </a:t>
            </a:r>
            <a:r>
              <a:rPr lang="vi-VN" sz="2400" spc="-5" dirty="0">
                <a:solidFill>
                  <a:schemeClr val="tx1"/>
                </a:solidFill>
                <a:latin typeface="Times New Roman"/>
                <a:cs typeface="Times New Roman"/>
              </a:rPr>
              <a:t>cố gắng chạy nhanh thì nhiều </a:t>
            </a:r>
            <a:r>
              <a:rPr lang="vi-VN" sz="2400" dirty="0">
                <a:solidFill>
                  <a:schemeClr val="tx1"/>
                </a:solidFill>
                <a:latin typeface="Times New Roman"/>
                <a:cs typeface="Times New Roman"/>
              </a:rPr>
              <a:t>người </a:t>
            </a:r>
            <a:r>
              <a:rPr lang="vi-VN" sz="2400" spc="-5" dirty="0">
                <a:solidFill>
                  <a:schemeClr val="tx1"/>
                </a:solidFill>
                <a:latin typeface="Times New Roman"/>
                <a:cs typeface="Times New Roman"/>
              </a:rPr>
              <a:t>lại </a:t>
            </a:r>
            <a:r>
              <a:rPr lang="vi-VN" sz="2400" dirty="0">
                <a:solidFill>
                  <a:schemeClr val="tx1"/>
                </a:solidFill>
                <a:latin typeface="Times New Roman"/>
                <a:cs typeface="Times New Roman"/>
              </a:rPr>
              <a:t>hay </a:t>
            </a:r>
            <a:r>
              <a:rPr lang="vi-VN" sz="2400" spc="5" dirty="0">
                <a:solidFill>
                  <a:schemeClr val="tx1"/>
                </a:solidFill>
                <a:latin typeface="Times New Roman"/>
                <a:cs typeface="Times New Roman"/>
              </a:rPr>
              <a:t>bị </a:t>
            </a:r>
            <a:r>
              <a:rPr lang="vi-VN" sz="2400" spc="-5" dirty="0">
                <a:solidFill>
                  <a:schemeClr val="tx1"/>
                </a:solidFill>
                <a:latin typeface="Times New Roman"/>
                <a:cs typeface="Times New Roman"/>
              </a:rPr>
              <a:t>choáng</a:t>
            </a:r>
            <a:r>
              <a:rPr lang="vi-VN" sz="2400" spc="-70" dirty="0">
                <a:solidFill>
                  <a:schemeClr val="tx1"/>
                </a:solidFill>
                <a:latin typeface="Times New Roman"/>
                <a:cs typeface="Times New Roman"/>
              </a:rPr>
              <a:t> </a:t>
            </a:r>
            <a:r>
              <a:rPr lang="vi-VN" sz="2400" dirty="0">
                <a:solidFill>
                  <a:schemeClr val="tx1"/>
                </a:solidFill>
                <a:latin typeface="Times New Roman"/>
                <a:cs typeface="Times New Roman"/>
              </a:rPr>
              <a:t>?</a:t>
            </a:r>
          </a:p>
        </p:txBody>
      </p:sp>
      <p:sp>
        <p:nvSpPr>
          <p:cNvPr id="38" name="Rounded Rectangle 37"/>
          <p:cNvSpPr/>
          <p:nvPr/>
        </p:nvSpPr>
        <p:spPr>
          <a:xfrm>
            <a:off x="3678263" y="120422"/>
            <a:ext cx="5208562" cy="1384528"/>
          </a:xfrm>
          <a:prstGeom prst="roundRect">
            <a:avLst>
              <a:gd name="adj" fmla="val 34663"/>
            </a:avLst>
          </a:prstGeom>
          <a:solidFill>
            <a:srgbClr val="86C9A5"/>
          </a:solidFill>
          <a:ln>
            <a:noFill/>
          </a:ln>
          <a:effectLst>
            <a:outerShdw blurRad="254000" dist="1270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5405" marR="64769" algn="just">
              <a:lnSpc>
                <a:spcPts val="1490"/>
              </a:lnSpc>
              <a:spcBef>
                <a:spcPts val="75"/>
              </a:spcBef>
              <a:tabLst>
                <a:tab pos="413384" algn="l"/>
              </a:tabLst>
            </a:pPr>
            <a:r>
              <a:rPr lang="vi-VN" sz="2000" spc="-5" dirty="0">
                <a:solidFill>
                  <a:schemeClr val="tx1"/>
                </a:solidFill>
                <a:latin typeface="Times New Roman"/>
                <a:cs typeface="Times New Roman"/>
              </a:rPr>
              <a:t>Chóng </a:t>
            </a:r>
            <a:r>
              <a:rPr lang="vi-VN" sz="2000" spc="-10" dirty="0">
                <a:solidFill>
                  <a:schemeClr val="tx1"/>
                </a:solidFill>
                <a:latin typeface="Times New Roman"/>
                <a:cs typeface="Times New Roman"/>
              </a:rPr>
              <a:t>mặt </a:t>
            </a:r>
            <a:r>
              <a:rPr lang="vi-VN" sz="2000" spc="-5" dirty="0">
                <a:solidFill>
                  <a:schemeClr val="tx1"/>
                </a:solidFill>
                <a:latin typeface="Times New Roman"/>
                <a:cs typeface="Times New Roman"/>
              </a:rPr>
              <a:t>là một trạng thái </a:t>
            </a:r>
            <a:r>
              <a:rPr lang="vi-VN" sz="2000" dirty="0">
                <a:solidFill>
                  <a:schemeClr val="tx1"/>
                </a:solidFill>
                <a:latin typeface="Times New Roman"/>
                <a:cs typeface="Times New Roman"/>
              </a:rPr>
              <a:t>ảo </a:t>
            </a:r>
            <a:r>
              <a:rPr lang="vi-VN" sz="2000" spc="-5" dirty="0">
                <a:solidFill>
                  <a:schemeClr val="tx1"/>
                </a:solidFill>
                <a:latin typeface="Times New Roman"/>
                <a:cs typeface="Times New Roman"/>
              </a:rPr>
              <a:t>giác </a:t>
            </a:r>
            <a:r>
              <a:rPr lang="vi-VN" sz="2000" spc="-5" dirty="0" smtClean="0">
                <a:solidFill>
                  <a:schemeClr val="tx1"/>
                </a:solidFill>
                <a:latin typeface="Times New Roman"/>
                <a:cs typeface="Times New Roman"/>
              </a:rPr>
              <a:t>về </a:t>
            </a:r>
            <a:r>
              <a:rPr lang="vi-VN" sz="2000" dirty="0">
                <a:solidFill>
                  <a:schemeClr val="tx1"/>
                </a:solidFill>
                <a:latin typeface="Times New Roman"/>
                <a:cs typeface="Times New Roman"/>
              </a:rPr>
              <a:t>vận </a:t>
            </a:r>
            <a:r>
              <a:rPr lang="vi-VN" sz="2000" spc="-5" dirty="0">
                <a:solidFill>
                  <a:schemeClr val="tx1"/>
                </a:solidFill>
                <a:latin typeface="Times New Roman"/>
                <a:cs typeface="Times New Roman"/>
              </a:rPr>
              <a:t>động cơ thể </a:t>
            </a:r>
            <a:r>
              <a:rPr lang="vi-VN" sz="2000" dirty="0">
                <a:solidFill>
                  <a:schemeClr val="tx1"/>
                </a:solidFill>
                <a:latin typeface="Times New Roman"/>
                <a:cs typeface="Times New Roman"/>
              </a:rPr>
              <a:t>hoặc </a:t>
            </a:r>
            <a:r>
              <a:rPr lang="vi-VN" sz="2000" spc="-5" dirty="0">
                <a:solidFill>
                  <a:schemeClr val="tx1"/>
                </a:solidFill>
                <a:latin typeface="Times New Roman"/>
                <a:cs typeface="Times New Roman"/>
              </a:rPr>
              <a:t>môi trường </a:t>
            </a:r>
            <a:r>
              <a:rPr lang="vi-VN" sz="2000" dirty="0">
                <a:solidFill>
                  <a:schemeClr val="tx1"/>
                </a:solidFill>
                <a:latin typeface="Times New Roman"/>
                <a:cs typeface="Times New Roman"/>
              </a:rPr>
              <a:t>xung </a:t>
            </a:r>
            <a:r>
              <a:rPr lang="vi-VN" sz="2000" spc="-5" dirty="0" smtClean="0">
                <a:solidFill>
                  <a:schemeClr val="tx1"/>
                </a:solidFill>
                <a:latin typeface="Times New Roman"/>
                <a:cs typeface="Times New Roman"/>
              </a:rPr>
              <a:t>quanh  </a:t>
            </a:r>
            <a:r>
              <a:rPr lang="vi-VN" sz="2000" spc="-5" dirty="0">
                <a:solidFill>
                  <a:schemeClr val="tx1"/>
                </a:solidFill>
                <a:latin typeface="Times New Roman"/>
                <a:cs typeface="Times New Roman"/>
              </a:rPr>
              <a:t>và là biểu </a:t>
            </a:r>
            <a:r>
              <a:rPr lang="vi-VN" sz="2000" dirty="0">
                <a:solidFill>
                  <a:schemeClr val="tx1"/>
                </a:solidFill>
                <a:latin typeface="Times New Roman"/>
                <a:cs typeface="Times New Roman"/>
              </a:rPr>
              <a:t>hiện chính </a:t>
            </a:r>
            <a:r>
              <a:rPr lang="vi-VN" sz="2000" spc="-10" dirty="0">
                <a:solidFill>
                  <a:schemeClr val="tx1"/>
                </a:solidFill>
                <a:latin typeface="Times New Roman"/>
                <a:cs typeface="Times New Roman"/>
              </a:rPr>
              <a:t>yếu </a:t>
            </a:r>
            <a:r>
              <a:rPr lang="vi-VN" sz="2000" spc="-5" dirty="0">
                <a:solidFill>
                  <a:schemeClr val="tx1"/>
                </a:solidFill>
                <a:latin typeface="Times New Roman"/>
                <a:cs typeface="Times New Roman"/>
              </a:rPr>
              <a:t>của tình trạng rối </a:t>
            </a:r>
            <a:r>
              <a:rPr lang="vi-VN" sz="2000" dirty="0">
                <a:solidFill>
                  <a:schemeClr val="tx1"/>
                </a:solidFill>
                <a:latin typeface="Times New Roman"/>
                <a:cs typeface="Times New Roman"/>
              </a:rPr>
              <a:t>loạn </a:t>
            </a:r>
            <a:r>
              <a:rPr lang="vi-VN" sz="2000" spc="-5" dirty="0">
                <a:solidFill>
                  <a:schemeClr val="tx1"/>
                </a:solidFill>
                <a:latin typeface="Times New Roman"/>
                <a:cs typeface="Times New Roman"/>
              </a:rPr>
              <a:t>thăng</a:t>
            </a:r>
            <a:r>
              <a:rPr lang="vi-VN" sz="2000" spc="65" dirty="0">
                <a:solidFill>
                  <a:schemeClr val="tx1"/>
                </a:solidFill>
                <a:latin typeface="Times New Roman"/>
                <a:cs typeface="Times New Roman"/>
              </a:rPr>
              <a:t> </a:t>
            </a:r>
            <a:r>
              <a:rPr lang="vi-VN" sz="2000" dirty="0">
                <a:solidFill>
                  <a:schemeClr val="tx1"/>
                </a:solidFill>
                <a:latin typeface="Times New Roman"/>
                <a:cs typeface="Times New Roman"/>
              </a:rPr>
              <a:t>bằng.</a:t>
            </a:r>
          </a:p>
        </p:txBody>
      </p:sp>
      <p:sp>
        <p:nvSpPr>
          <p:cNvPr id="39" name="Rounded Rectangle 38"/>
          <p:cNvSpPr/>
          <p:nvPr/>
        </p:nvSpPr>
        <p:spPr>
          <a:xfrm>
            <a:off x="3611588" y="1787297"/>
            <a:ext cx="5532412" cy="1765528"/>
          </a:xfrm>
          <a:prstGeom prst="roundRect">
            <a:avLst>
              <a:gd name="adj" fmla="val 34663"/>
            </a:avLst>
          </a:prstGeom>
          <a:solidFill>
            <a:srgbClr val="86C9A5"/>
          </a:solidFill>
          <a:ln>
            <a:noFill/>
          </a:ln>
          <a:effectLst>
            <a:outerShdw blurRad="254000" dist="1270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5405" marR="64769" algn="just">
              <a:lnSpc>
                <a:spcPts val="1490"/>
              </a:lnSpc>
              <a:spcBef>
                <a:spcPts val="75"/>
              </a:spcBef>
              <a:tabLst>
                <a:tab pos="413384" algn="l"/>
              </a:tabLst>
            </a:pPr>
            <a:r>
              <a:rPr lang="vi-VN" sz="2000" spc="-5" dirty="0">
                <a:solidFill>
                  <a:schemeClr val="tx1"/>
                </a:solidFill>
                <a:latin typeface="Times New Roman"/>
                <a:cs typeface="Times New Roman"/>
              </a:rPr>
              <a:t>Thăng </a:t>
            </a:r>
            <a:r>
              <a:rPr lang="vi-VN" sz="2000" dirty="0">
                <a:solidFill>
                  <a:schemeClr val="tx1"/>
                </a:solidFill>
                <a:latin typeface="Times New Roman"/>
                <a:cs typeface="Times New Roman"/>
              </a:rPr>
              <a:t>bằng </a:t>
            </a:r>
            <a:r>
              <a:rPr lang="vi-VN" sz="2000" spc="-5" dirty="0">
                <a:solidFill>
                  <a:schemeClr val="tx1"/>
                </a:solidFill>
                <a:latin typeface="Times New Roman"/>
                <a:cs typeface="Times New Roman"/>
              </a:rPr>
              <a:t>là </a:t>
            </a:r>
            <a:r>
              <a:rPr lang="vi-VN" sz="2000" dirty="0">
                <a:solidFill>
                  <a:schemeClr val="tx1"/>
                </a:solidFill>
                <a:latin typeface="Times New Roman"/>
                <a:cs typeface="Times New Roman"/>
              </a:rPr>
              <a:t>khả </a:t>
            </a:r>
            <a:r>
              <a:rPr lang="vi-VN" sz="2000" spc="-5" dirty="0">
                <a:solidFill>
                  <a:schemeClr val="tx1"/>
                </a:solidFill>
                <a:latin typeface="Times New Roman"/>
                <a:cs typeface="Times New Roman"/>
              </a:rPr>
              <a:t>năng </a:t>
            </a:r>
            <a:r>
              <a:rPr lang="vi-VN" sz="2000" dirty="0">
                <a:solidFill>
                  <a:schemeClr val="tx1"/>
                </a:solidFill>
                <a:latin typeface="Times New Roman"/>
                <a:cs typeface="Times New Roman"/>
              </a:rPr>
              <a:t>duy </a:t>
            </a:r>
            <a:r>
              <a:rPr lang="vi-VN" sz="2000" spc="-5" dirty="0">
                <a:solidFill>
                  <a:schemeClr val="tx1"/>
                </a:solidFill>
                <a:latin typeface="Times New Roman"/>
                <a:cs typeface="Times New Roman"/>
              </a:rPr>
              <a:t>trì sự định hướng của cơ thể với không gian bên </a:t>
            </a:r>
            <a:r>
              <a:rPr lang="vi-VN" sz="2000" dirty="0">
                <a:solidFill>
                  <a:schemeClr val="tx1"/>
                </a:solidFill>
                <a:latin typeface="Times New Roman"/>
                <a:cs typeface="Times New Roman"/>
              </a:rPr>
              <a:t>ngoài,  </a:t>
            </a:r>
            <a:r>
              <a:rPr lang="vi-VN" sz="2000" spc="-5" dirty="0">
                <a:solidFill>
                  <a:schemeClr val="tx1"/>
                </a:solidFill>
                <a:latin typeface="Times New Roman"/>
                <a:cs typeface="Times New Roman"/>
              </a:rPr>
              <a:t>Nó </a:t>
            </a:r>
            <a:r>
              <a:rPr lang="vi-VN" sz="2000" spc="5" dirty="0">
                <a:solidFill>
                  <a:schemeClr val="tx1"/>
                </a:solidFill>
                <a:latin typeface="Times New Roman"/>
                <a:cs typeface="Times New Roman"/>
              </a:rPr>
              <a:t>tuỳ </a:t>
            </a:r>
            <a:r>
              <a:rPr lang="vi-VN" sz="2000" dirty="0">
                <a:solidFill>
                  <a:schemeClr val="tx1"/>
                </a:solidFill>
                <a:latin typeface="Times New Roman"/>
                <a:cs typeface="Times New Roman"/>
              </a:rPr>
              <a:t>thuộc </a:t>
            </a:r>
            <a:r>
              <a:rPr lang="vi-VN" sz="2000" spc="-5" dirty="0">
                <a:solidFill>
                  <a:schemeClr val="tx1"/>
                </a:solidFill>
                <a:latin typeface="Times New Roman"/>
                <a:cs typeface="Times New Roman"/>
              </a:rPr>
              <a:t>vào </a:t>
            </a:r>
            <a:r>
              <a:rPr lang="vi-VN" sz="2000" dirty="0">
                <a:solidFill>
                  <a:schemeClr val="tx1"/>
                </a:solidFill>
                <a:latin typeface="Times New Roman"/>
                <a:cs typeface="Times New Roman"/>
              </a:rPr>
              <a:t>những </a:t>
            </a:r>
            <a:r>
              <a:rPr lang="vi-VN" sz="2000" spc="-5" dirty="0">
                <a:solidFill>
                  <a:schemeClr val="tx1"/>
                </a:solidFill>
                <a:latin typeface="Times New Roman"/>
                <a:cs typeface="Times New Roman"/>
              </a:rPr>
              <a:t>tin túc thị giác, tiền đình và </a:t>
            </a:r>
            <a:r>
              <a:rPr lang="vi-VN" sz="2000" dirty="0">
                <a:solidFill>
                  <a:schemeClr val="tx1"/>
                </a:solidFill>
                <a:latin typeface="Times New Roman"/>
                <a:cs typeface="Times New Roman"/>
              </a:rPr>
              <a:t>cảm </a:t>
            </a:r>
            <a:r>
              <a:rPr lang="vi-VN" sz="2000" spc="-5" dirty="0">
                <a:solidFill>
                  <a:schemeClr val="tx1"/>
                </a:solidFill>
                <a:latin typeface="Times New Roman"/>
                <a:cs typeface="Times New Roman"/>
              </a:rPr>
              <a:t>giác bản </a:t>
            </a:r>
            <a:r>
              <a:rPr lang="vi-VN" sz="2000" dirty="0">
                <a:solidFill>
                  <a:schemeClr val="tx1"/>
                </a:solidFill>
                <a:latin typeface="Times New Roman"/>
                <a:cs typeface="Times New Roman"/>
              </a:rPr>
              <a:t>thể/cảm </a:t>
            </a:r>
            <a:r>
              <a:rPr lang="vi-VN" sz="2000" spc="-5" dirty="0">
                <a:solidFill>
                  <a:schemeClr val="tx1"/>
                </a:solidFill>
                <a:latin typeface="Times New Roman"/>
                <a:cs typeface="Times New Roman"/>
              </a:rPr>
              <a:t>giác sâu, </a:t>
            </a:r>
            <a:r>
              <a:rPr lang="vi-VN" sz="2000" dirty="0">
                <a:solidFill>
                  <a:schemeClr val="tx1"/>
                </a:solidFill>
                <a:latin typeface="Times New Roman"/>
                <a:cs typeface="Times New Roman"/>
              </a:rPr>
              <a:t>trong  </a:t>
            </a:r>
            <a:r>
              <a:rPr lang="vi-VN" sz="2000" spc="-5" dirty="0">
                <a:solidFill>
                  <a:schemeClr val="tx1"/>
                </a:solidFill>
                <a:latin typeface="Times New Roman"/>
                <a:cs typeface="Times New Roman"/>
              </a:rPr>
              <a:t>đó hệ thống tiền đình </a:t>
            </a:r>
            <a:r>
              <a:rPr lang="vi-VN" sz="2000" spc="-10" dirty="0">
                <a:solidFill>
                  <a:schemeClr val="tx1"/>
                </a:solidFill>
                <a:latin typeface="Times New Roman"/>
                <a:cs typeface="Times New Roman"/>
              </a:rPr>
              <a:t>mà </a:t>
            </a:r>
            <a:r>
              <a:rPr lang="vi-VN" sz="2000" dirty="0">
                <a:solidFill>
                  <a:schemeClr val="tx1"/>
                </a:solidFill>
                <a:latin typeface="Times New Roman"/>
                <a:cs typeface="Times New Roman"/>
              </a:rPr>
              <a:t>chúng </a:t>
            </a:r>
            <a:r>
              <a:rPr lang="vi-VN" sz="2000" spc="-5" dirty="0">
                <a:solidFill>
                  <a:schemeClr val="tx1"/>
                </a:solidFill>
                <a:latin typeface="Times New Roman"/>
                <a:cs typeface="Times New Roman"/>
              </a:rPr>
              <a:t>ta thường </a:t>
            </a:r>
            <a:r>
              <a:rPr lang="vi-VN" sz="2000" dirty="0">
                <a:solidFill>
                  <a:schemeClr val="tx1"/>
                </a:solidFill>
                <a:latin typeface="Times New Roman"/>
                <a:cs typeface="Times New Roman"/>
              </a:rPr>
              <a:t>được </a:t>
            </a:r>
            <a:r>
              <a:rPr lang="vi-VN" sz="2000" spc="-5" dirty="0">
                <a:solidFill>
                  <a:schemeClr val="tx1"/>
                </a:solidFill>
                <a:latin typeface="Times New Roman"/>
                <a:cs typeface="Times New Roman"/>
              </a:rPr>
              <a:t>nghe nói tới có vai trò quan trọng dẫn  truyền </a:t>
            </a:r>
            <a:r>
              <a:rPr lang="vi-VN" sz="2000" dirty="0">
                <a:solidFill>
                  <a:schemeClr val="tx1"/>
                </a:solidFill>
                <a:latin typeface="Times New Roman"/>
                <a:cs typeface="Times New Roman"/>
              </a:rPr>
              <a:t>thông </a:t>
            </a:r>
            <a:r>
              <a:rPr lang="vi-VN" sz="2000" spc="-5" dirty="0">
                <a:solidFill>
                  <a:schemeClr val="tx1"/>
                </a:solidFill>
                <a:latin typeface="Times New Roman"/>
                <a:cs typeface="Times New Roman"/>
              </a:rPr>
              <a:t>tin </a:t>
            </a:r>
            <a:r>
              <a:rPr lang="vi-VN" sz="2000" dirty="0">
                <a:solidFill>
                  <a:schemeClr val="tx1"/>
                </a:solidFill>
                <a:latin typeface="Times New Roman"/>
                <a:cs typeface="Times New Roman"/>
              </a:rPr>
              <a:t>đến não </a:t>
            </a:r>
            <a:r>
              <a:rPr lang="vi-VN" sz="2000" spc="-5" dirty="0">
                <a:solidFill>
                  <a:schemeClr val="tx1"/>
                </a:solidFill>
                <a:latin typeface="Times New Roman"/>
                <a:cs typeface="Times New Roman"/>
              </a:rPr>
              <a:t>bộ</a:t>
            </a:r>
            <a:endParaRPr lang="vi-VN" sz="2000" dirty="0">
              <a:solidFill>
                <a:schemeClr val="tx1"/>
              </a:solidFill>
              <a:latin typeface="Times New Roman"/>
              <a:cs typeface="Times New Roman"/>
            </a:endParaRPr>
          </a:p>
        </p:txBody>
      </p:sp>
      <p:sp>
        <p:nvSpPr>
          <p:cNvPr id="40" name="Rounded Rectangle 39"/>
          <p:cNvSpPr/>
          <p:nvPr/>
        </p:nvSpPr>
        <p:spPr>
          <a:xfrm>
            <a:off x="1659197" y="3626318"/>
            <a:ext cx="6789477" cy="1384528"/>
          </a:xfrm>
          <a:prstGeom prst="roundRect">
            <a:avLst>
              <a:gd name="adj" fmla="val 34663"/>
            </a:avLst>
          </a:prstGeom>
          <a:solidFill>
            <a:srgbClr val="86C9A5"/>
          </a:solidFill>
          <a:ln>
            <a:noFill/>
          </a:ln>
          <a:effectLst>
            <a:outerShdw blurRad="254000" dist="1270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5405" marR="64769" algn="just">
              <a:lnSpc>
                <a:spcPts val="1490"/>
              </a:lnSpc>
              <a:spcBef>
                <a:spcPts val="75"/>
              </a:spcBef>
              <a:tabLst>
                <a:tab pos="413384" algn="l"/>
              </a:tabLst>
            </a:pPr>
            <a:r>
              <a:rPr lang="en-US" sz="2000" spc="-5" dirty="0" smtClean="0">
                <a:solidFill>
                  <a:schemeClr val="tx1"/>
                </a:solidFill>
                <a:latin typeface="Times New Roman"/>
                <a:cs typeface="Times New Roman"/>
              </a:rPr>
              <a:t>C</a:t>
            </a:r>
            <a:r>
              <a:rPr lang="vi-VN" sz="2000" spc="-5" dirty="0" smtClean="0">
                <a:solidFill>
                  <a:schemeClr val="tx1"/>
                </a:solidFill>
                <a:latin typeface="Times New Roman"/>
                <a:cs typeface="Times New Roman"/>
              </a:rPr>
              <a:t>ho </a:t>
            </a:r>
            <a:r>
              <a:rPr lang="vi-VN" sz="2000" spc="-5" dirty="0">
                <a:solidFill>
                  <a:schemeClr val="tx1"/>
                </a:solidFill>
                <a:latin typeface="Times New Roman"/>
                <a:cs typeface="Times New Roman"/>
              </a:rPr>
              <a:t>nên khi hệ </a:t>
            </a:r>
            <a:r>
              <a:rPr lang="vi-VN" sz="2000" dirty="0">
                <a:solidFill>
                  <a:schemeClr val="tx1"/>
                </a:solidFill>
                <a:latin typeface="Times New Roman"/>
                <a:cs typeface="Times New Roman"/>
              </a:rPr>
              <a:t>thống </a:t>
            </a:r>
            <a:r>
              <a:rPr lang="vi-VN" sz="2000" spc="-5" dirty="0">
                <a:solidFill>
                  <a:schemeClr val="tx1"/>
                </a:solidFill>
                <a:latin typeface="Times New Roman"/>
                <a:cs typeface="Times New Roman"/>
              </a:rPr>
              <a:t>tiền </a:t>
            </a:r>
            <a:r>
              <a:rPr lang="vi-VN" sz="2000" dirty="0">
                <a:solidFill>
                  <a:schemeClr val="tx1"/>
                </a:solidFill>
                <a:latin typeface="Times New Roman"/>
                <a:cs typeface="Times New Roman"/>
              </a:rPr>
              <a:t>đinh </a:t>
            </a:r>
            <a:r>
              <a:rPr lang="vi-VN" sz="2000" spc="-5" dirty="0">
                <a:solidFill>
                  <a:schemeClr val="tx1"/>
                </a:solidFill>
                <a:latin typeface="Times New Roman"/>
                <a:cs typeface="Times New Roman"/>
              </a:rPr>
              <a:t>bị </a:t>
            </a:r>
            <a:r>
              <a:rPr lang="vi-VN" sz="2000" dirty="0">
                <a:solidFill>
                  <a:schemeClr val="tx1"/>
                </a:solidFill>
                <a:latin typeface="Times New Roman"/>
                <a:cs typeface="Times New Roman"/>
              </a:rPr>
              <a:t>tổn thương </a:t>
            </a:r>
            <a:r>
              <a:rPr lang="vi-VN" sz="2000" spc="-5" dirty="0">
                <a:solidFill>
                  <a:schemeClr val="tx1"/>
                </a:solidFill>
                <a:latin typeface="Times New Roman"/>
                <a:cs typeface="Times New Roman"/>
              </a:rPr>
              <a:t>sẽ </a:t>
            </a:r>
            <a:r>
              <a:rPr lang="vi-VN" sz="2000" dirty="0">
                <a:solidFill>
                  <a:schemeClr val="tx1"/>
                </a:solidFill>
                <a:latin typeface="Times New Roman"/>
                <a:cs typeface="Times New Roman"/>
              </a:rPr>
              <a:t>gây tình trạng  </a:t>
            </a:r>
            <a:r>
              <a:rPr lang="vi-VN" sz="2000" spc="-5" dirty="0">
                <a:solidFill>
                  <a:schemeClr val="tx1"/>
                </a:solidFill>
                <a:latin typeface="Times New Roman"/>
                <a:cs typeface="Times New Roman"/>
              </a:rPr>
              <a:t>chóng </a:t>
            </a:r>
            <a:r>
              <a:rPr lang="vi-VN" sz="2000" spc="-10" dirty="0">
                <a:solidFill>
                  <a:schemeClr val="tx1"/>
                </a:solidFill>
                <a:latin typeface="Times New Roman"/>
                <a:cs typeface="Times New Roman"/>
              </a:rPr>
              <a:t>mặt </a:t>
            </a:r>
            <a:r>
              <a:rPr lang="vi-VN" sz="2000" spc="-5" dirty="0">
                <a:solidFill>
                  <a:schemeClr val="tx1"/>
                </a:solidFill>
                <a:latin typeface="Times New Roman"/>
                <a:cs typeface="Times New Roman"/>
              </a:rPr>
              <a:t>và các </a:t>
            </a:r>
            <a:r>
              <a:rPr lang="vi-VN" sz="2000" dirty="0">
                <a:solidFill>
                  <a:schemeClr val="tx1"/>
                </a:solidFill>
                <a:latin typeface="Times New Roman"/>
                <a:cs typeface="Times New Roman"/>
              </a:rPr>
              <a:t>triệu </a:t>
            </a:r>
            <a:r>
              <a:rPr lang="vi-VN" sz="2000" spc="-5" dirty="0">
                <a:solidFill>
                  <a:schemeClr val="tx1"/>
                </a:solidFill>
                <a:latin typeface="Times New Roman"/>
                <a:cs typeface="Times New Roman"/>
              </a:rPr>
              <a:t>chứng </a:t>
            </a:r>
            <a:r>
              <a:rPr lang="vi-VN" sz="2000" dirty="0">
                <a:solidFill>
                  <a:schemeClr val="tx1"/>
                </a:solidFill>
                <a:latin typeface="Times New Roman"/>
                <a:cs typeface="Times New Roman"/>
              </a:rPr>
              <a:t>kèm </a:t>
            </a:r>
            <a:r>
              <a:rPr lang="vi-VN" sz="2000" spc="-5" dirty="0">
                <a:solidFill>
                  <a:schemeClr val="tx1"/>
                </a:solidFill>
                <a:latin typeface="Times New Roman"/>
                <a:cs typeface="Times New Roman"/>
              </a:rPr>
              <a:t>theo như </a:t>
            </a:r>
            <a:r>
              <a:rPr lang="vi-VN" sz="2000" dirty="0">
                <a:solidFill>
                  <a:schemeClr val="tx1"/>
                </a:solidFill>
                <a:latin typeface="Times New Roman"/>
                <a:cs typeface="Times New Roman"/>
              </a:rPr>
              <a:t>nôn </a:t>
            </a:r>
            <a:r>
              <a:rPr lang="vi-VN" sz="2000" spc="-5" dirty="0">
                <a:solidFill>
                  <a:schemeClr val="tx1"/>
                </a:solidFill>
                <a:latin typeface="Times New Roman"/>
                <a:cs typeface="Times New Roman"/>
              </a:rPr>
              <a:t>ói, </a:t>
            </a:r>
            <a:r>
              <a:rPr lang="vi-VN" sz="2000" spc="5" dirty="0">
                <a:solidFill>
                  <a:schemeClr val="tx1"/>
                </a:solidFill>
                <a:latin typeface="Times New Roman"/>
                <a:cs typeface="Times New Roman"/>
              </a:rPr>
              <a:t>lay </a:t>
            </a:r>
            <a:r>
              <a:rPr lang="vi-VN" sz="2000" spc="-5" dirty="0">
                <a:solidFill>
                  <a:schemeClr val="tx1"/>
                </a:solidFill>
                <a:latin typeface="Times New Roman"/>
                <a:cs typeface="Times New Roman"/>
              </a:rPr>
              <a:t>tròng mắt, và </a:t>
            </a:r>
            <a:r>
              <a:rPr lang="vi-VN" sz="2000" spc="-10" dirty="0">
                <a:solidFill>
                  <a:schemeClr val="tx1"/>
                </a:solidFill>
                <a:latin typeface="Times New Roman"/>
                <a:cs typeface="Times New Roman"/>
              </a:rPr>
              <a:t>mất </a:t>
            </a:r>
            <a:r>
              <a:rPr lang="vi-VN" sz="2000" dirty="0">
                <a:solidFill>
                  <a:schemeClr val="tx1"/>
                </a:solidFill>
                <a:latin typeface="Times New Roman"/>
                <a:cs typeface="Times New Roman"/>
              </a:rPr>
              <a:t>thăng </a:t>
            </a:r>
            <a:r>
              <a:rPr lang="vi-VN" sz="2000" spc="-5" dirty="0">
                <a:solidFill>
                  <a:schemeClr val="tx1"/>
                </a:solidFill>
                <a:latin typeface="Times New Roman"/>
                <a:cs typeface="Times New Roman"/>
              </a:rPr>
              <a:t>bằng </a:t>
            </a:r>
            <a:r>
              <a:rPr lang="vi-VN" sz="2000" dirty="0">
                <a:solidFill>
                  <a:schemeClr val="tx1"/>
                </a:solidFill>
                <a:latin typeface="Times New Roman"/>
                <a:cs typeface="Times New Roman"/>
              </a:rPr>
              <a:t>hoặc  </a:t>
            </a:r>
            <a:r>
              <a:rPr lang="vi-VN" sz="2000" spc="-5" dirty="0">
                <a:solidFill>
                  <a:schemeClr val="tx1"/>
                </a:solidFill>
                <a:latin typeface="Times New Roman"/>
                <a:cs typeface="Times New Roman"/>
              </a:rPr>
              <a:t>cảm giác bị xô đẩy, lắc lư, loạng</a:t>
            </a:r>
            <a:r>
              <a:rPr lang="vi-VN" sz="2000" spc="65" dirty="0">
                <a:solidFill>
                  <a:schemeClr val="tx1"/>
                </a:solidFill>
                <a:latin typeface="Times New Roman"/>
                <a:cs typeface="Times New Roman"/>
              </a:rPr>
              <a:t> </a:t>
            </a:r>
            <a:r>
              <a:rPr lang="vi-VN" sz="2000" spc="-5" dirty="0">
                <a:solidFill>
                  <a:schemeClr val="tx1"/>
                </a:solidFill>
                <a:latin typeface="Times New Roman"/>
                <a:cs typeface="Times New Roman"/>
              </a:rPr>
              <a:t>choạng.</a:t>
            </a:r>
            <a:endParaRPr lang="vi-VN" sz="2000" dirty="0">
              <a:solidFill>
                <a:schemeClr val="tx1"/>
              </a:solidFill>
              <a:latin typeface="Times New Roman"/>
              <a:cs typeface="Times New Roman"/>
            </a:endParaRPr>
          </a:p>
          <a:p>
            <a:pPr marL="65405" marR="64769" indent="247015" algn="just">
              <a:lnSpc>
                <a:spcPts val="1490"/>
              </a:lnSpc>
              <a:spcBef>
                <a:spcPts val="75"/>
              </a:spcBef>
              <a:buChar char="-"/>
              <a:tabLst>
                <a:tab pos="413384" algn="l"/>
              </a:tabLst>
            </a:pPr>
            <a:endParaRPr lang="vi-VN" sz="2000" dirty="0">
              <a:latin typeface="Times New Roman"/>
              <a:cs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circle(in)">
                                      <p:cBhvr>
                                        <p:cTn id="19" dur="20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wipe(down)">
                                      <p:cBhvr>
                                        <p:cTn id="24" dur="50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1000"/>
                                        <p:tgtEl>
                                          <p:spTgt spid="40"/>
                                        </p:tgtEl>
                                      </p:cBhvr>
                                    </p:animEffect>
                                    <p:anim calcmode="lin" valueType="num">
                                      <p:cBhvr>
                                        <p:cTn id="30" dur="1000" fill="hold"/>
                                        <p:tgtEl>
                                          <p:spTgt spid="40"/>
                                        </p:tgtEl>
                                        <p:attrNameLst>
                                          <p:attrName>ppt_x</p:attrName>
                                        </p:attrNameLst>
                                      </p:cBhvr>
                                      <p:tavLst>
                                        <p:tav tm="0">
                                          <p:val>
                                            <p:strVal val="#ppt_x"/>
                                          </p:val>
                                        </p:tav>
                                        <p:tav tm="100000">
                                          <p:val>
                                            <p:strVal val="#ppt_x"/>
                                          </p:val>
                                        </p:tav>
                                      </p:tavLst>
                                    </p:anim>
                                    <p:anim calcmode="lin" valueType="num">
                                      <p:cBhvr>
                                        <p:cTn id="3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7" grpId="0" animBg="1"/>
      <p:bldP spid="38" grpId="0" animBg="1"/>
      <p:bldP spid="39" grpId="0" animBg="1"/>
      <p:bldP spid="4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85"/>
          <p:cNvSpPr txBox="1"/>
          <p:nvPr/>
        </p:nvSpPr>
        <p:spPr>
          <a:xfrm>
            <a:off x="124123" y="120422"/>
            <a:ext cx="2121078" cy="312999"/>
          </a:xfrm>
          <a:prstGeom prst="rect">
            <a:avLst/>
          </a:prstGeom>
          <a:solidFill>
            <a:srgbClr val="202125"/>
          </a:solidFill>
        </p:spPr>
        <p:txBody>
          <a:bodyPr wrap="square" lIns="35652" tIns="17826" rIns="35652" bIns="17826"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800" b="0" i="0" u="none" strike="noStrike" kern="0" cap="none" spc="0" normalizeH="0" baseline="0" noProof="0" dirty="0" smtClean="0">
                <a:ln>
                  <a:noFill/>
                </a:ln>
                <a:solidFill>
                  <a:prstClr val="white"/>
                </a:solidFill>
                <a:effectLst/>
                <a:uLnTx/>
                <a:uFillTx/>
                <a:latin typeface="Lemon/Milk"/>
                <a:cs typeface="Lemon/Milk"/>
              </a:rPr>
              <a:t>BÀI</a:t>
            </a:r>
            <a:r>
              <a:rPr kumimoji="0" lang="en-US" sz="1800" b="0" i="0" u="none" strike="noStrike" kern="0" cap="none" spc="0" normalizeH="0" noProof="0" dirty="0" smtClean="0">
                <a:ln>
                  <a:noFill/>
                </a:ln>
                <a:solidFill>
                  <a:prstClr val="white"/>
                </a:solidFill>
                <a:effectLst/>
                <a:uLnTx/>
                <a:uFillTx/>
                <a:latin typeface="Lemon/Milk"/>
                <a:cs typeface="Lemon/Milk"/>
              </a:rPr>
              <a:t> TẬP</a:t>
            </a:r>
            <a:endParaRPr kumimoji="0" lang="en-US" sz="1800" b="0" i="0" u="none" strike="noStrike" kern="0" cap="none" spc="0" normalizeH="0" baseline="0" noProof="0" dirty="0">
              <a:ln>
                <a:noFill/>
              </a:ln>
              <a:solidFill>
                <a:prstClr val="white"/>
              </a:solidFill>
              <a:effectLst/>
              <a:uLnTx/>
              <a:uFillTx/>
              <a:latin typeface="Lemon/Milk"/>
              <a:cs typeface="Lemon/Milk"/>
            </a:endParaRPr>
          </a:p>
        </p:txBody>
      </p:sp>
      <p:sp>
        <p:nvSpPr>
          <p:cNvPr id="5" name="Rectangle 4"/>
          <p:cNvSpPr/>
          <p:nvPr/>
        </p:nvSpPr>
        <p:spPr>
          <a:xfrm>
            <a:off x="1076325" y="640318"/>
            <a:ext cx="6934200" cy="646331"/>
          </a:xfrm>
          <a:prstGeom prst="rect">
            <a:avLst/>
          </a:prstGeom>
        </p:spPr>
        <p:txBody>
          <a:bodyPr wrap="square">
            <a:spAutoFit/>
          </a:bodyPr>
          <a:lstStyle/>
          <a:p>
            <a:r>
              <a:rPr lang="vi-VN" sz="1800" dirty="0">
                <a:latin typeface="Times New Roman"/>
                <a:cs typeface="Times New Roman"/>
              </a:rPr>
              <a:t>Học </a:t>
            </a:r>
            <a:r>
              <a:rPr lang="vi-VN" sz="1800" spc="-5" dirty="0">
                <a:latin typeface="Times New Roman"/>
                <a:cs typeface="Times New Roman"/>
              </a:rPr>
              <a:t>sinh hãy sưu tầm </a:t>
            </a:r>
            <a:r>
              <a:rPr lang="vi-VN" sz="1800" dirty="0">
                <a:latin typeface="Times New Roman"/>
                <a:cs typeface="Times New Roman"/>
              </a:rPr>
              <a:t>hoặc </a:t>
            </a:r>
            <a:r>
              <a:rPr lang="vi-VN" sz="1800" spc="-5" dirty="0">
                <a:latin typeface="Times New Roman"/>
                <a:cs typeface="Times New Roman"/>
              </a:rPr>
              <a:t>lựa chọn </a:t>
            </a:r>
            <a:r>
              <a:rPr lang="vi-VN" sz="1800" dirty="0">
                <a:latin typeface="Times New Roman"/>
                <a:cs typeface="Times New Roman"/>
              </a:rPr>
              <a:t>1 – 2 bài </a:t>
            </a:r>
            <a:r>
              <a:rPr lang="vi-VN" sz="1800" spc="-5" dirty="0">
                <a:latin typeface="Times New Roman"/>
                <a:cs typeface="Times New Roman"/>
              </a:rPr>
              <a:t>tập </a:t>
            </a:r>
            <a:r>
              <a:rPr lang="vi-VN" sz="1800" dirty="0">
                <a:latin typeface="Times New Roman"/>
                <a:cs typeface="Times New Roman"/>
              </a:rPr>
              <a:t>phát </a:t>
            </a:r>
            <a:r>
              <a:rPr lang="vi-VN" sz="1800" spc="-5" dirty="0">
                <a:latin typeface="Times New Roman"/>
                <a:cs typeface="Times New Roman"/>
              </a:rPr>
              <a:t>triển </a:t>
            </a:r>
            <a:r>
              <a:rPr lang="vi-VN" sz="1800" dirty="0">
                <a:latin typeface="Times New Roman"/>
                <a:cs typeface="Times New Roman"/>
              </a:rPr>
              <a:t>sức </a:t>
            </a:r>
            <a:r>
              <a:rPr lang="vi-VN" sz="1800" spc="-5" dirty="0">
                <a:latin typeface="Times New Roman"/>
                <a:cs typeface="Times New Roman"/>
              </a:rPr>
              <a:t>nhanh </a:t>
            </a:r>
            <a:r>
              <a:rPr lang="vi-VN" sz="1800" spc="5" dirty="0">
                <a:latin typeface="Times New Roman"/>
                <a:cs typeface="Times New Roman"/>
              </a:rPr>
              <a:t>để </a:t>
            </a:r>
            <a:r>
              <a:rPr lang="vi-VN" sz="1800" spc="-5" dirty="0">
                <a:latin typeface="Times New Roman"/>
                <a:cs typeface="Times New Roman"/>
              </a:rPr>
              <a:t>tập  luyện </a:t>
            </a:r>
            <a:r>
              <a:rPr lang="vi-VN" sz="1800" spc="5" dirty="0">
                <a:latin typeface="Times New Roman"/>
                <a:cs typeface="Times New Roman"/>
              </a:rPr>
              <a:t>và </a:t>
            </a:r>
            <a:r>
              <a:rPr lang="vi-VN" sz="1800" dirty="0">
                <a:latin typeface="Times New Roman"/>
                <a:cs typeface="Times New Roman"/>
              </a:rPr>
              <a:t>phát </a:t>
            </a:r>
            <a:r>
              <a:rPr lang="vi-VN" sz="1800" spc="-5" dirty="0">
                <a:latin typeface="Times New Roman"/>
                <a:cs typeface="Times New Roman"/>
              </a:rPr>
              <a:t>động các </a:t>
            </a:r>
            <a:r>
              <a:rPr lang="vi-VN" sz="1800" dirty="0">
                <a:latin typeface="Times New Roman"/>
                <a:cs typeface="Times New Roman"/>
              </a:rPr>
              <a:t>bạn </a:t>
            </a:r>
            <a:r>
              <a:rPr lang="vi-VN" sz="1800" spc="-10" dirty="0">
                <a:latin typeface="Times New Roman"/>
                <a:cs typeface="Times New Roman"/>
              </a:rPr>
              <a:t>cùng </a:t>
            </a:r>
            <a:r>
              <a:rPr lang="vi-VN" sz="1800" dirty="0">
                <a:latin typeface="Times New Roman"/>
                <a:cs typeface="Times New Roman"/>
              </a:rPr>
              <a:t>chạy </a:t>
            </a:r>
            <a:r>
              <a:rPr lang="vi-VN" sz="1800" spc="5" dirty="0">
                <a:latin typeface="Times New Roman"/>
                <a:cs typeface="Times New Roman"/>
              </a:rPr>
              <a:t>để </a:t>
            </a:r>
            <a:r>
              <a:rPr lang="vi-VN" sz="1800" spc="-10" dirty="0">
                <a:latin typeface="Times New Roman"/>
                <a:cs typeface="Times New Roman"/>
              </a:rPr>
              <a:t>bảo </a:t>
            </a:r>
            <a:r>
              <a:rPr lang="vi-VN" sz="1800" spc="5" dirty="0">
                <a:latin typeface="Times New Roman"/>
                <a:cs typeface="Times New Roman"/>
              </a:rPr>
              <a:t>vệ </a:t>
            </a:r>
            <a:r>
              <a:rPr lang="vi-VN" sz="1800" spc="-10" dirty="0">
                <a:latin typeface="Times New Roman"/>
                <a:cs typeface="Times New Roman"/>
              </a:rPr>
              <a:t>môi</a:t>
            </a:r>
            <a:r>
              <a:rPr lang="vi-VN" sz="1800" spc="-15" dirty="0">
                <a:latin typeface="Times New Roman"/>
                <a:cs typeface="Times New Roman"/>
              </a:rPr>
              <a:t> </a:t>
            </a:r>
            <a:r>
              <a:rPr lang="vi-VN" sz="1800" spc="-5" dirty="0">
                <a:latin typeface="Times New Roman"/>
                <a:cs typeface="Times New Roman"/>
              </a:rPr>
              <a:t>trường.</a:t>
            </a:r>
            <a:endParaRPr lang="en-US" sz="18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8275" y="1286649"/>
            <a:ext cx="6010275" cy="34049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占位符 4"/>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7849" b="7849"/>
          <a:stretch>
            <a:fillRect/>
          </a:stretch>
        </p:blipFill>
        <p:spPr>
          <a:xfrm>
            <a:off x="0" y="0"/>
            <a:ext cx="9144000" cy="5143500"/>
          </a:xfrm>
        </p:spPr>
      </p:pic>
      <p:sp>
        <p:nvSpPr>
          <p:cNvPr id="15" name="Shape 34"/>
          <p:cNvSpPr/>
          <p:nvPr/>
        </p:nvSpPr>
        <p:spPr>
          <a:xfrm>
            <a:off x="818407" y="2066697"/>
            <a:ext cx="3232217" cy="1229821"/>
          </a:xfrm>
          <a:custGeom>
            <a:avLst/>
            <a:gdLst/>
            <a:ahLst/>
            <a:cxnLst>
              <a:cxn ang="0">
                <a:pos x="wd2" y="hd2"/>
              </a:cxn>
              <a:cxn ang="5400000">
                <a:pos x="wd2" y="hd2"/>
              </a:cxn>
              <a:cxn ang="10800000">
                <a:pos x="wd2" y="hd2"/>
              </a:cxn>
              <a:cxn ang="16200000">
                <a:pos x="wd2" y="hd2"/>
              </a:cxn>
            </a:cxnLst>
            <a:rect l="0" t="0" r="r" b="b"/>
            <a:pathLst>
              <a:path w="21600" h="21333" extrusionOk="0">
                <a:moveTo>
                  <a:pt x="21600" y="7701"/>
                </a:moveTo>
                <a:cubicBezTo>
                  <a:pt x="20426" y="5337"/>
                  <a:pt x="19135" y="3464"/>
                  <a:pt x="17774" y="2111"/>
                </a:cubicBezTo>
                <a:cubicBezTo>
                  <a:pt x="16391" y="736"/>
                  <a:pt x="14916" y="-120"/>
                  <a:pt x="13405" y="14"/>
                </a:cubicBezTo>
                <a:cubicBezTo>
                  <a:pt x="11783" y="157"/>
                  <a:pt x="10213" y="1458"/>
                  <a:pt x="8806" y="3557"/>
                </a:cubicBezTo>
                <a:cubicBezTo>
                  <a:pt x="7955" y="4827"/>
                  <a:pt x="7174" y="6377"/>
                  <a:pt x="6367" y="7826"/>
                </a:cubicBezTo>
                <a:cubicBezTo>
                  <a:pt x="5424" y="9518"/>
                  <a:pt x="4446" y="11072"/>
                  <a:pt x="3390" y="12190"/>
                </a:cubicBezTo>
                <a:cubicBezTo>
                  <a:pt x="2313" y="13330"/>
                  <a:pt x="1168" y="14003"/>
                  <a:pt x="0" y="14172"/>
                </a:cubicBezTo>
                <a:cubicBezTo>
                  <a:pt x="2052" y="18626"/>
                  <a:pt x="4625" y="21146"/>
                  <a:pt x="7299" y="21323"/>
                </a:cubicBezTo>
                <a:cubicBezTo>
                  <a:pt x="9674" y="21480"/>
                  <a:pt x="12013" y="19772"/>
                  <a:pt x="14005" y="16412"/>
                </a:cubicBezTo>
                <a:cubicBezTo>
                  <a:pt x="15042" y="14662"/>
                  <a:pt x="15967" y="12488"/>
                  <a:pt x="17036" y="10870"/>
                </a:cubicBezTo>
                <a:cubicBezTo>
                  <a:pt x="18421" y="8774"/>
                  <a:pt x="19997" y="7680"/>
                  <a:pt x="21600" y="7701"/>
                </a:cubicBezTo>
                <a:close/>
              </a:path>
            </a:pathLst>
          </a:custGeom>
          <a:gradFill flip="none" rotWithShape="1">
            <a:gsLst>
              <a:gs pos="92000">
                <a:schemeClr val="accent3">
                  <a:lumMod val="50000"/>
                  <a:alpha val="0"/>
                </a:schemeClr>
              </a:gs>
              <a:gs pos="0">
                <a:schemeClr val="accent5">
                  <a:alpha val="85000"/>
                </a:schemeClr>
              </a:gs>
            </a:gsLst>
            <a:path path="circle">
              <a:fillToRect l="100000" t="100000"/>
            </a:path>
            <a:tileRect r="-100000" b="-100000"/>
          </a:gradFill>
          <a:ln w="12700">
            <a:miter lim="400000"/>
          </a:ln>
          <a:effectLst>
            <a:outerShdw blurRad="165100" dist="76200" dir="5400000" sx="120000" sy="120000" algn="t" rotWithShape="0">
              <a:prstClr val="black">
                <a:alpha val="50000"/>
              </a:prstClr>
            </a:outerShdw>
          </a:effectLst>
        </p:spPr>
        <p:txBody>
          <a:bodyPr lIns="0" tIns="0" rIns="0" bIns="0" anchor="ctr"/>
          <a:lstStyle/>
          <a:p>
            <a:pPr lvl="0">
              <a:defRPr sz="2400"/>
            </a:pPr>
            <a:endParaRPr/>
          </a:p>
        </p:txBody>
      </p:sp>
      <p:sp>
        <p:nvSpPr>
          <p:cNvPr id="16" name="Shape 37"/>
          <p:cNvSpPr/>
          <p:nvPr/>
        </p:nvSpPr>
        <p:spPr>
          <a:xfrm>
            <a:off x="3037443" y="2622112"/>
            <a:ext cx="1483757" cy="564553"/>
          </a:xfrm>
          <a:custGeom>
            <a:avLst/>
            <a:gdLst/>
            <a:ahLst/>
            <a:cxnLst>
              <a:cxn ang="0">
                <a:pos x="wd2" y="hd2"/>
              </a:cxn>
              <a:cxn ang="5400000">
                <a:pos x="wd2" y="hd2"/>
              </a:cxn>
              <a:cxn ang="10800000">
                <a:pos x="wd2" y="hd2"/>
              </a:cxn>
              <a:cxn ang="16200000">
                <a:pos x="wd2" y="hd2"/>
              </a:cxn>
            </a:cxnLst>
            <a:rect l="0" t="0" r="r" b="b"/>
            <a:pathLst>
              <a:path w="21600" h="21333" extrusionOk="0">
                <a:moveTo>
                  <a:pt x="21600" y="7701"/>
                </a:moveTo>
                <a:cubicBezTo>
                  <a:pt x="20426" y="5337"/>
                  <a:pt x="19135" y="3464"/>
                  <a:pt x="17774" y="2111"/>
                </a:cubicBezTo>
                <a:cubicBezTo>
                  <a:pt x="16391" y="736"/>
                  <a:pt x="14916" y="-120"/>
                  <a:pt x="13405" y="14"/>
                </a:cubicBezTo>
                <a:cubicBezTo>
                  <a:pt x="11783" y="157"/>
                  <a:pt x="10213" y="1458"/>
                  <a:pt x="8806" y="3557"/>
                </a:cubicBezTo>
                <a:cubicBezTo>
                  <a:pt x="7955" y="4827"/>
                  <a:pt x="7174" y="6377"/>
                  <a:pt x="6367" y="7826"/>
                </a:cubicBezTo>
                <a:cubicBezTo>
                  <a:pt x="5424" y="9518"/>
                  <a:pt x="4446" y="11072"/>
                  <a:pt x="3390" y="12190"/>
                </a:cubicBezTo>
                <a:cubicBezTo>
                  <a:pt x="2313" y="13330"/>
                  <a:pt x="1168" y="14003"/>
                  <a:pt x="0" y="14172"/>
                </a:cubicBezTo>
                <a:cubicBezTo>
                  <a:pt x="2052" y="18626"/>
                  <a:pt x="4625" y="21146"/>
                  <a:pt x="7299" y="21323"/>
                </a:cubicBezTo>
                <a:cubicBezTo>
                  <a:pt x="9674" y="21480"/>
                  <a:pt x="12013" y="19772"/>
                  <a:pt x="14005" y="16412"/>
                </a:cubicBezTo>
                <a:cubicBezTo>
                  <a:pt x="15042" y="14662"/>
                  <a:pt x="15967" y="12488"/>
                  <a:pt x="17036" y="10870"/>
                </a:cubicBezTo>
                <a:cubicBezTo>
                  <a:pt x="18421" y="8774"/>
                  <a:pt x="19997" y="7680"/>
                  <a:pt x="21600" y="7701"/>
                </a:cubicBezTo>
                <a:close/>
              </a:path>
            </a:pathLst>
          </a:custGeom>
          <a:gradFill flip="none" rotWithShape="1">
            <a:gsLst>
              <a:gs pos="86000">
                <a:schemeClr val="bg1">
                  <a:alpha val="0"/>
                </a:schemeClr>
              </a:gs>
              <a:gs pos="0">
                <a:schemeClr val="accent4">
                  <a:alpha val="85000"/>
                </a:schemeClr>
              </a:gs>
            </a:gsLst>
            <a:path path="circle">
              <a:fillToRect l="100000" t="100000"/>
            </a:path>
            <a:tileRect r="-100000" b="-100000"/>
          </a:gradFill>
          <a:ln w="12700">
            <a:miter lim="400000"/>
          </a:ln>
          <a:effectLst>
            <a:outerShdw blurRad="165100" dist="76200" dir="5400000" sx="120000" sy="120000" algn="t" rotWithShape="0">
              <a:prstClr val="black">
                <a:alpha val="50000"/>
              </a:prstClr>
            </a:outerShdw>
          </a:effectLst>
        </p:spPr>
        <p:txBody>
          <a:bodyPr lIns="0" tIns="0" rIns="0" bIns="0" anchor="ctr"/>
          <a:lstStyle/>
          <a:p>
            <a:pPr lvl="0">
              <a:defRPr sz="2400"/>
            </a:pPr>
            <a:endParaRPr/>
          </a:p>
        </p:txBody>
      </p:sp>
      <p:sp>
        <p:nvSpPr>
          <p:cNvPr id="17" name="Shape 35"/>
          <p:cNvSpPr/>
          <p:nvPr/>
        </p:nvSpPr>
        <p:spPr>
          <a:xfrm>
            <a:off x="3409218" y="1842745"/>
            <a:ext cx="1645547" cy="748001"/>
          </a:xfrm>
          <a:custGeom>
            <a:avLst/>
            <a:gdLst/>
            <a:ahLst/>
            <a:cxnLst>
              <a:cxn ang="0">
                <a:pos x="wd2" y="hd2"/>
              </a:cxn>
              <a:cxn ang="5400000">
                <a:pos x="wd2" y="hd2"/>
              </a:cxn>
              <a:cxn ang="10800000">
                <a:pos x="wd2" y="hd2"/>
              </a:cxn>
              <a:cxn ang="16200000">
                <a:pos x="wd2" y="hd2"/>
              </a:cxn>
            </a:cxnLst>
            <a:rect l="0" t="0" r="r" b="b"/>
            <a:pathLst>
              <a:path w="21600" h="19570" extrusionOk="0">
                <a:moveTo>
                  <a:pt x="0" y="5045"/>
                </a:moveTo>
                <a:cubicBezTo>
                  <a:pt x="1232" y="3667"/>
                  <a:pt x="2513" y="2523"/>
                  <a:pt x="3826" y="1616"/>
                </a:cubicBezTo>
                <a:cubicBezTo>
                  <a:pt x="5222" y="650"/>
                  <a:pt x="6687" y="-71"/>
                  <a:pt x="8195" y="5"/>
                </a:cubicBezTo>
                <a:cubicBezTo>
                  <a:pt x="9819" y="88"/>
                  <a:pt x="11388" y="1108"/>
                  <a:pt x="12794" y="2726"/>
                </a:cubicBezTo>
                <a:cubicBezTo>
                  <a:pt x="13644" y="3704"/>
                  <a:pt x="14426" y="4892"/>
                  <a:pt x="15233" y="6004"/>
                </a:cubicBezTo>
                <a:cubicBezTo>
                  <a:pt x="16176" y="7303"/>
                  <a:pt x="17154" y="8497"/>
                  <a:pt x="18210" y="9355"/>
                </a:cubicBezTo>
                <a:cubicBezTo>
                  <a:pt x="19287" y="10231"/>
                  <a:pt x="20432" y="10747"/>
                  <a:pt x="21600" y="10877"/>
                </a:cubicBezTo>
                <a:cubicBezTo>
                  <a:pt x="20016" y="18165"/>
                  <a:pt x="15774" y="21529"/>
                  <a:pt x="12111" y="18400"/>
                </a:cubicBezTo>
                <a:cubicBezTo>
                  <a:pt x="10487" y="17012"/>
                  <a:pt x="9233" y="14418"/>
                  <a:pt x="7811" y="12341"/>
                </a:cubicBezTo>
                <a:cubicBezTo>
                  <a:pt x="6734" y="10768"/>
                  <a:pt x="5557" y="9492"/>
                  <a:pt x="4347" y="8366"/>
                </a:cubicBezTo>
                <a:cubicBezTo>
                  <a:pt x="2939" y="7055"/>
                  <a:pt x="1487" y="5946"/>
                  <a:pt x="0" y="5045"/>
                </a:cubicBezTo>
                <a:close/>
              </a:path>
            </a:pathLst>
          </a:custGeom>
          <a:gradFill flip="none" rotWithShape="1">
            <a:gsLst>
              <a:gs pos="95000">
                <a:schemeClr val="accent3">
                  <a:alpha val="0"/>
                </a:schemeClr>
              </a:gs>
              <a:gs pos="0">
                <a:schemeClr val="accent3">
                  <a:alpha val="85000"/>
                </a:schemeClr>
              </a:gs>
            </a:gsLst>
            <a:path path="circle">
              <a:fillToRect l="100000" t="100000"/>
            </a:path>
            <a:tileRect r="-100000" b="-100000"/>
          </a:gradFill>
          <a:ln w="12700">
            <a:miter lim="400000"/>
          </a:ln>
          <a:effectLst>
            <a:outerShdw blurRad="165100" dist="76200" dir="5400000" sx="120000" sy="120000" algn="t" rotWithShape="0">
              <a:prstClr val="black">
                <a:alpha val="50000"/>
              </a:prstClr>
            </a:outerShdw>
          </a:effectLst>
        </p:spPr>
        <p:txBody>
          <a:bodyPr lIns="0" tIns="0" rIns="0" bIns="0" anchor="ctr"/>
          <a:lstStyle/>
          <a:p>
            <a:pPr lvl="0">
              <a:defRPr sz="2400"/>
            </a:pPr>
            <a:endParaRPr/>
          </a:p>
        </p:txBody>
      </p:sp>
      <p:sp>
        <p:nvSpPr>
          <p:cNvPr id="18" name="Shape 36"/>
          <p:cNvSpPr/>
          <p:nvPr/>
        </p:nvSpPr>
        <p:spPr>
          <a:xfrm rot="962435">
            <a:off x="4435055" y="2566863"/>
            <a:ext cx="1037677" cy="394825"/>
          </a:xfrm>
          <a:custGeom>
            <a:avLst/>
            <a:gdLst/>
            <a:ahLst/>
            <a:cxnLst>
              <a:cxn ang="0">
                <a:pos x="wd2" y="hd2"/>
              </a:cxn>
              <a:cxn ang="5400000">
                <a:pos x="wd2" y="hd2"/>
              </a:cxn>
              <a:cxn ang="10800000">
                <a:pos x="wd2" y="hd2"/>
              </a:cxn>
              <a:cxn ang="16200000">
                <a:pos x="wd2" y="hd2"/>
              </a:cxn>
            </a:cxnLst>
            <a:rect l="0" t="0" r="r" b="b"/>
            <a:pathLst>
              <a:path w="21600" h="21333" extrusionOk="0">
                <a:moveTo>
                  <a:pt x="21600" y="7701"/>
                </a:moveTo>
                <a:cubicBezTo>
                  <a:pt x="20426" y="5337"/>
                  <a:pt x="19135" y="3464"/>
                  <a:pt x="17774" y="2111"/>
                </a:cubicBezTo>
                <a:cubicBezTo>
                  <a:pt x="16391" y="736"/>
                  <a:pt x="14916" y="-120"/>
                  <a:pt x="13405" y="14"/>
                </a:cubicBezTo>
                <a:cubicBezTo>
                  <a:pt x="11783" y="157"/>
                  <a:pt x="10213" y="1458"/>
                  <a:pt x="8806" y="3557"/>
                </a:cubicBezTo>
                <a:cubicBezTo>
                  <a:pt x="7955" y="4827"/>
                  <a:pt x="7174" y="6377"/>
                  <a:pt x="6367" y="7826"/>
                </a:cubicBezTo>
                <a:cubicBezTo>
                  <a:pt x="5424" y="9518"/>
                  <a:pt x="4446" y="11072"/>
                  <a:pt x="3390" y="12190"/>
                </a:cubicBezTo>
                <a:cubicBezTo>
                  <a:pt x="2313" y="13330"/>
                  <a:pt x="1168" y="14003"/>
                  <a:pt x="0" y="14172"/>
                </a:cubicBezTo>
                <a:cubicBezTo>
                  <a:pt x="2052" y="18626"/>
                  <a:pt x="4625" y="21146"/>
                  <a:pt x="7299" y="21323"/>
                </a:cubicBezTo>
                <a:cubicBezTo>
                  <a:pt x="9674" y="21480"/>
                  <a:pt x="12013" y="19772"/>
                  <a:pt x="14005" y="16412"/>
                </a:cubicBezTo>
                <a:cubicBezTo>
                  <a:pt x="15042" y="14662"/>
                  <a:pt x="15967" y="12488"/>
                  <a:pt x="17036" y="10870"/>
                </a:cubicBezTo>
                <a:cubicBezTo>
                  <a:pt x="18421" y="8774"/>
                  <a:pt x="19997" y="7680"/>
                  <a:pt x="21600" y="7701"/>
                </a:cubicBezTo>
                <a:close/>
              </a:path>
            </a:pathLst>
          </a:custGeom>
          <a:gradFill flip="none" rotWithShape="1">
            <a:gsLst>
              <a:gs pos="0">
                <a:schemeClr val="accent2">
                  <a:lumMod val="50000"/>
                  <a:alpha val="0"/>
                </a:schemeClr>
              </a:gs>
              <a:gs pos="100000">
                <a:schemeClr val="accent2">
                  <a:alpha val="85000"/>
                </a:schemeClr>
              </a:gs>
            </a:gsLst>
            <a:path path="circle">
              <a:fillToRect t="100000" r="100000"/>
            </a:path>
            <a:tileRect l="-100000" b="-100000"/>
          </a:gradFill>
          <a:ln w="12700">
            <a:miter lim="400000"/>
          </a:ln>
          <a:effectLst>
            <a:outerShdw blurRad="165100" dist="76200" dir="5400000" sx="120000" sy="120000" algn="t" rotWithShape="0">
              <a:prstClr val="black">
                <a:alpha val="50000"/>
              </a:prstClr>
            </a:outerShdw>
          </a:effectLst>
        </p:spPr>
        <p:txBody>
          <a:bodyPr lIns="0" tIns="0" rIns="0" bIns="0" anchor="ctr"/>
          <a:lstStyle/>
          <a:p>
            <a:pPr lvl="0">
              <a:defRPr sz="2400"/>
            </a:pPr>
            <a:endParaRPr/>
          </a:p>
        </p:txBody>
      </p:sp>
      <p:sp>
        <p:nvSpPr>
          <p:cNvPr id="19" name="Slide Number Placeholder 5"/>
          <p:cNvSpPr txBox="1"/>
          <p:nvPr/>
        </p:nvSpPr>
        <p:spPr>
          <a:xfrm>
            <a:off x="2457450" y="294685"/>
            <a:ext cx="5574030" cy="1477328"/>
          </a:xfrm>
          <a:prstGeom prst="rect">
            <a:avLst/>
          </a:prstGeom>
          <a:effectLst>
            <a:outerShdw blurRad="50800" dist="38100" dir="5400000" algn="t" rotWithShape="0">
              <a:prstClr val="black">
                <a:alpha val="40000"/>
              </a:prstClr>
            </a:outerShdw>
          </a:effectLst>
        </p:spPr>
        <p:txBody>
          <a:bodyPr vert="horz" wrap="square"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685800">
              <a:defRPr/>
            </a:pPr>
            <a:r>
              <a:rPr lang="vi-VN" sz="2400" dirty="0"/>
              <a:t>Các bạn có biết, tập thể dục có thể thay thế thuốc. Nhưng tất cả các loại thuốc trên thế giới đều không thể thay thế được việc tập luyện thể dục.</a:t>
            </a:r>
            <a:endParaRPr lang="en-US" sz="2400" dirty="0">
              <a:gradFill flip="none" rotWithShape="1">
                <a:gsLst>
                  <a:gs pos="64000">
                    <a:schemeClr val="bg1"/>
                  </a:gs>
                  <a:gs pos="0">
                    <a:schemeClr val="bg1">
                      <a:lumMod val="50000"/>
                      <a:alpha val="85000"/>
                    </a:schemeClr>
                  </a:gs>
                </a:gsLst>
                <a:lin ang="16200000" scaled="0"/>
                <a:tileRect/>
              </a:gradFill>
              <a:latin typeface="Lemon/Milk"/>
              <a:ea typeface="Roboto Condensed bold" panose="02000000000000000000" pitchFamily="2" charset="0"/>
              <a:cs typeface="Lemon/Milk"/>
            </a:endParaRPr>
          </a:p>
        </p:txBody>
      </p:sp>
    </p:spTree>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50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par>
                                <p:cTn id="8" presetID="22" presetClass="entr" presetSubtype="2" fill="hold" grpId="0" nodeType="withEffect">
                                  <p:stCondLst>
                                    <p:cond delay="600"/>
                                  </p:stCondLst>
                                  <p:childTnLst>
                                    <p:set>
                                      <p:cBhvr>
                                        <p:cTn id="9" dur="1" fill="hold">
                                          <p:stCondLst>
                                            <p:cond delay="0"/>
                                          </p:stCondLst>
                                        </p:cTn>
                                        <p:tgtEl>
                                          <p:spTgt spid="17"/>
                                        </p:tgtEl>
                                        <p:attrNameLst>
                                          <p:attrName>style.visibility</p:attrName>
                                        </p:attrNameLst>
                                      </p:cBhvr>
                                      <p:to>
                                        <p:strVal val="visible"/>
                                      </p:to>
                                    </p:set>
                                    <p:animEffect transition="in" filter="wipe(right)">
                                      <p:cBhvr>
                                        <p:cTn id="10" dur="500"/>
                                        <p:tgtEl>
                                          <p:spTgt spid="17"/>
                                        </p:tgtEl>
                                      </p:cBhvr>
                                    </p:animEffect>
                                  </p:childTnLst>
                                </p:cTn>
                              </p:par>
                              <p:par>
                                <p:cTn id="11" presetID="22" presetClass="entr" presetSubtype="2" fill="hold" grpId="0" nodeType="withEffect">
                                  <p:stCondLst>
                                    <p:cond delay="70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par>
                                <p:cTn id="14" presetID="22" presetClass="entr" presetSubtype="2" fill="hold" grpId="0" nodeType="withEffect">
                                  <p:stCondLst>
                                    <p:cond delay="800"/>
                                  </p:stCondLst>
                                  <p:childTnLst>
                                    <p:set>
                                      <p:cBhvr>
                                        <p:cTn id="15" dur="1" fill="hold">
                                          <p:stCondLst>
                                            <p:cond delay="0"/>
                                          </p:stCondLst>
                                        </p:cTn>
                                        <p:tgtEl>
                                          <p:spTgt spid="16"/>
                                        </p:tgtEl>
                                        <p:attrNameLst>
                                          <p:attrName>style.visibility</p:attrName>
                                        </p:attrNameLst>
                                      </p:cBhvr>
                                      <p:to>
                                        <p:strVal val="visible"/>
                                      </p:to>
                                    </p:set>
                                    <p:animEffect transition="in" filter="wipe(righ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占位符 2"/>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p:pic>
      <p:sp>
        <p:nvSpPr>
          <p:cNvPr id="11" name="Rectangle 10"/>
          <p:cNvSpPr/>
          <p:nvPr/>
        </p:nvSpPr>
        <p:spPr>
          <a:xfrm>
            <a:off x="0" y="0"/>
            <a:ext cx="9144000" cy="5143499"/>
          </a:xfrm>
          <a:prstGeom prst="rect">
            <a:avLst/>
          </a:prstGeom>
          <a:solidFill>
            <a:schemeClr val="tx1">
              <a:lumMod val="85000"/>
              <a:lumOff val="1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sp>
        <p:nvSpPr>
          <p:cNvPr id="21" name="Slide Number Placeholder 5"/>
          <p:cNvSpPr txBox="1"/>
          <p:nvPr/>
        </p:nvSpPr>
        <p:spPr>
          <a:xfrm>
            <a:off x="1200175" y="1781682"/>
            <a:ext cx="2631362" cy="276999"/>
          </a:xfrm>
          <a:prstGeom prst="rect">
            <a:avLst/>
          </a:prstGeom>
        </p:spPr>
        <p:txBody>
          <a:bodyPr vert="horz" wrap="square" lIns="0" tIns="45720" rIns="0" bIns="4572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685800">
              <a:defRPr/>
            </a:pPr>
            <a:r>
              <a:rPr lang="en-US" dirty="0">
                <a:solidFill>
                  <a:schemeClr val="accent2">
                    <a:alpha val="70000"/>
                  </a:schemeClr>
                </a:solidFill>
                <a:latin typeface="Lato Bold"/>
                <a:ea typeface="Roboto Condensed bold" panose="02000000000000000000" pitchFamily="2" charset="0"/>
                <a:cs typeface="Lato Bold"/>
              </a:rPr>
              <a:t>THAT´S ALL</a:t>
            </a:r>
          </a:p>
        </p:txBody>
      </p:sp>
      <p:sp>
        <p:nvSpPr>
          <p:cNvPr id="12" name="Slide Number Placeholder 5"/>
          <p:cNvSpPr txBox="1"/>
          <p:nvPr/>
        </p:nvSpPr>
        <p:spPr>
          <a:xfrm>
            <a:off x="1189589" y="1909417"/>
            <a:ext cx="1032912" cy="1231106"/>
          </a:xfrm>
          <a:prstGeom prst="rect">
            <a:avLst/>
          </a:prstGeom>
          <a:effectLst>
            <a:outerShdw blurRad="50800" dist="38100" dir="5400000" algn="t" rotWithShape="0">
              <a:prstClr val="black">
                <a:alpha val="40000"/>
              </a:prstClr>
            </a:outerShdw>
          </a:effectLst>
        </p:spPr>
        <p:txBody>
          <a:bodyPr vert="horz" wrap="square"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685800">
              <a:defRPr/>
            </a:pPr>
            <a:r>
              <a:rPr lang="en-US" sz="8000" dirty="0">
                <a:gradFill flip="none" rotWithShape="1">
                  <a:gsLst>
                    <a:gs pos="64000">
                      <a:schemeClr val="bg1"/>
                    </a:gs>
                    <a:gs pos="0">
                      <a:schemeClr val="bg1">
                        <a:lumMod val="50000"/>
                        <a:alpha val="85000"/>
                      </a:schemeClr>
                    </a:gs>
                  </a:gsLst>
                  <a:lin ang="16200000" scaled="0"/>
                  <a:tileRect/>
                </a:gradFill>
                <a:latin typeface="Lemon/Milk"/>
                <a:ea typeface="Roboto Condensed bold" panose="02000000000000000000" pitchFamily="2" charset="0"/>
                <a:cs typeface="Lemon/Milk"/>
              </a:rPr>
              <a:t>T</a:t>
            </a:r>
          </a:p>
        </p:txBody>
      </p:sp>
      <p:sp>
        <p:nvSpPr>
          <p:cNvPr id="23" name="Slide Number Placeholder 5"/>
          <p:cNvSpPr txBox="1"/>
          <p:nvPr/>
        </p:nvSpPr>
        <p:spPr>
          <a:xfrm>
            <a:off x="1820350" y="1909417"/>
            <a:ext cx="1032912" cy="1231106"/>
          </a:xfrm>
          <a:prstGeom prst="rect">
            <a:avLst/>
          </a:prstGeom>
          <a:effectLst>
            <a:outerShdw blurRad="50800" dist="38100" dir="5400000" algn="t" rotWithShape="0">
              <a:prstClr val="black">
                <a:alpha val="40000"/>
              </a:prstClr>
            </a:outerShdw>
          </a:effectLst>
        </p:spPr>
        <p:txBody>
          <a:bodyPr vert="horz" wrap="square"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685800">
              <a:defRPr/>
            </a:pPr>
            <a:r>
              <a:rPr lang="en-US" sz="8000" dirty="0">
                <a:gradFill flip="none" rotWithShape="1">
                  <a:gsLst>
                    <a:gs pos="64000">
                      <a:schemeClr val="bg1"/>
                    </a:gs>
                    <a:gs pos="0">
                      <a:schemeClr val="bg1">
                        <a:lumMod val="50000"/>
                        <a:alpha val="85000"/>
                      </a:schemeClr>
                    </a:gs>
                  </a:gsLst>
                  <a:lin ang="16200000" scaled="0"/>
                  <a:tileRect/>
                </a:gradFill>
                <a:latin typeface="Lemon/Milk"/>
                <a:ea typeface="Roboto Condensed bold" panose="02000000000000000000" pitchFamily="2" charset="0"/>
                <a:cs typeface="Lemon/Milk"/>
              </a:rPr>
              <a:t>H</a:t>
            </a:r>
          </a:p>
        </p:txBody>
      </p:sp>
      <p:sp>
        <p:nvSpPr>
          <p:cNvPr id="24" name="Slide Number Placeholder 5"/>
          <p:cNvSpPr txBox="1"/>
          <p:nvPr/>
        </p:nvSpPr>
        <p:spPr>
          <a:xfrm>
            <a:off x="2374918" y="1909418"/>
            <a:ext cx="1032912" cy="1231106"/>
          </a:xfrm>
          <a:prstGeom prst="rect">
            <a:avLst/>
          </a:prstGeom>
          <a:effectLst>
            <a:outerShdw blurRad="50800" dist="38100" dir="5400000" algn="t" rotWithShape="0">
              <a:prstClr val="black">
                <a:alpha val="40000"/>
              </a:prstClr>
            </a:outerShdw>
          </a:effectLst>
        </p:spPr>
        <p:txBody>
          <a:bodyPr vert="horz" wrap="square"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685800">
              <a:defRPr/>
            </a:pPr>
            <a:r>
              <a:rPr lang="en-US" sz="8000" dirty="0">
                <a:gradFill flip="none" rotWithShape="1">
                  <a:gsLst>
                    <a:gs pos="64000">
                      <a:schemeClr val="bg1"/>
                    </a:gs>
                    <a:gs pos="0">
                      <a:schemeClr val="bg1">
                        <a:lumMod val="50000"/>
                        <a:alpha val="85000"/>
                      </a:schemeClr>
                    </a:gs>
                  </a:gsLst>
                  <a:lin ang="16200000" scaled="0"/>
                  <a:tileRect/>
                </a:gradFill>
                <a:latin typeface="Lemon/Milk"/>
                <a:ea typeface="Roboto Condensed bold" panose="02000000000000000000" pitchFamily="2" charset="0"/>
                <a:cs typeface="Lemon/Milk"/>
              </a:rPr>
              <a:t>A</a:t>
            </a:r>
          </a:p>
        </p:txBody>
      </p:sp>
      <p:sp>
        <p:nvSpPr>
          <p:cNvPr id="25" name="Slide Number Placeholder 5"/>
          <p:cNvSpPr txBox="1"/>
          <p:nvPr/>
        </p:nvSpPr>
        <p:spPr>
          <a:xfrm>
            <a:off x="3064958" y="1909417"/>
            <a:ext cx="1032912" cy="1231106"/>
          </a:xfrm>
          <a:prstGeom prst="rect">
            <a:avLst/>
          </a:prstGeom>
          <a:effectLst>
            <a:outerShdw blurRad="50800" dist="38100" dir="5400000" algn="t" rotWithShape="0">
              <a:prstClr val="black">
                <a:alpha val="40000"/>
              </a:prstClr>
            </a:outerShdw>
          </a:effectLst>
        </p:spPr>
        <p:txBody>
          <a:bodyPr vert="horz" wrap="square"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685800">
              <a:defRPr/>
            </a:pPr>
            <a:r>
              <a:rPr lang="en-US" sz="8000" dirty="0">
                <a:gradFill flip="none" rotWithShape="1">
                  <a:gsLst>
                    <a:gs pos="64000">
                      <a:schemeClr val="bg1"/>
                    </a:gs>
                    <a:gs pos="0">
                      <a:schemeClr val="bg1">
                        <a:lumMod val="50000"/>
                        <a:alpha val="85000"/>
                      </a:schemeClr>
                    </a:gs>
                  </a:gsLst>
                  <a:lin ang="16200000" scaled="0"/>
                  <a:tileRect/>
                </a:gradFill>
                <a:latin typeface="Lemon/Milk"/>
                <a:ea typeface="Roboto Condensed bold" panose="02000000000000000000" pitchFamily="2" charset="0"/>
                <a:cs typeface="Lemon/Milk"/>
              </a:rPr>
              <a:t>N</a:t>
            </a:r>
          </a:p>
        </p:txBody>
      </p:sp>
      <p:sp>
        <p:nvSpPr>
          <p:cNvPr id="26" name="Slide Number Placeholder 5"/>
          <p:cNvSpPr txBox="1"/>
          <p:nvPr/>
        </p:nvSpPr>
        <p:spPr>
          <a:xfrm>
            <a:off x="1250975" y="3008577"/>
            <a:ext cx="2631362" cy="261610"/>
          </a:xfrm>
          <a:prstGeom prst="rect">
            <a:avLst/>
          </a:prstGeom>
        </p:spPr>
        <p:txBody>
          <a:bodyPr vert="horz" wrap="square" lIns="0" tIns="45720" rIns="0" bIns="4572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sz="1100" dirty="0">
                <a:solidFill>
                  <a:schemeClr val="accent3">
                    <a:alpha val="70000"/>
                  </a:schemeClr>
                </a:solidFill>
                <a:latin typeface="Lato Regular"/>
                <a:ea typeface="Roboto Condensed bold" panose="02000000000000000000" pitchFamily="2" charset="0"/>
                <a:cs typeface="Lato Regular"/>
              </a:rPr>
              <a:t>FOR YOUR TIME</a:t>
            </a:r>
          </a:p>
        </p:txBody>
      </p:sp>
      <p:sp>
        <p:nvSpPr>
          <p:cNvPr id="28" name="Shape 34"/>
          <p:cNvSpPr/>
          <p:nvPr/>
        </p:nvSpPr>
        <p:spPr>
          <a:xfrm>
            <a:off x="3815607" y="2053997"/>
            <a:ext cx="3232217" cy="1229821"/>
          </a:xfrm>
          <a:custGeom>
            <a:avLst/>
            <a:gdLst/>
            <a:ahLst/>
            <a:cxnLst>
              <a:cxn ang="0">
                <a:pos x="wd2" y="hd2"/>
              </a:cxn>
              <a:cxn ang="5400000">
                <a:pos x="wd2" y="hd2"/>
              </a:cxn>
              <a:cxn ang="10800000">
                <a:pos x="wd2" y="hd2"/>
              </a:cxn>
              <a:cxn ang="16200000">
                <a:pos x="wd2" y="hd2"/>
              </a:cxn>
            </a:cxnLst>
            <a:rect l="0" t="0" r="r" b="b"/>
            <a:pathLst>
              <a:path w="21600" h="21333" extrusionOk="0">
                <a:moveTo>
                  <a:pt x="21600" y="7701"/>
                </a:moveTo>
                <a:cubicBezTo>
                  <a:pt x="20426" y="5337"/>
                  <a:pt x="19135" y="3464"/>
                  <a:pt x="17774" y="2111"/>
                </a:cubicBezTo>
                <a:cubicBezTo>
                  <a:pt x="16391" y="736"/>
                  <a:pt x="14916" y="-120"/>
                  <a:pt x="13405" y="14"/>
                </a:cubicBezTo>
                <a:cubicBezTo>
                  <a:pt x="11783" y="157"/>
                  <a:pt x="10213" y="1458"/>
                  <a:pt x="8806" y="3557"/>
                </a:cubicBezTo>
                <a:cubicBezTo>
                  <a:pt x="7955" y="4827"/>
                  <a:pt x="7174" y="6377"/>
                  <a:pt x="6367" y="7826"/>
                </a:cubicBezTo>
                <a:cubicBezTo>
                  <a:pt x="5424" y="9518"/>
                  <a:pt x="4446" y="11072"/>
                  <a:pt x="3390" y="12190"/>
                </a:cubicBezTo>
                <a:cubicBezTo>
                  <a:pt x="2313" y="13330"/>
                  <a:pt x="1168" y="14003"/>
                  <a:pt x="0" y="14172"/>
                </a:cubicBezTo>
                <a:cubicBezTo>
                  <a:pt x="2052" y="18626"/>
                  <a:pt x="4625" y="21146"/>
                  <a:pt x="7299" y="21323"/>
                </a:cubicBezTo>
                <a:cubicBezTo>
                  <a:pt x="9674" y="21480"/>
                  <a:pt x="12013" y="19772"/>
                  <a:pt x="14005" y="16412"/>
                </a:cubicBezTo>
                <a:cubicBezTo>
                  <a:pt x="15042" y="14662"/>
                  <a:pt x="15967" y="12488"/>
                  <a:pt x="17036" y="10870"/>
                </a:cubicBezTo>
                <a:cubicBezTo>
                  <a:pt x="18421" y="8774"/>
                  <a:pt x="19997" y="7680"/>
                  <a:pt x="21600" y="7701"/>
                </a:cubicBezTo>
                <a:close/>
              </a:path>
            </a:pathLst>
          </a:custGeom>
          <a:gradFill flip="none" rotWithShape="1">
            <a:gsLst>
              <a:gs pos="92000">
                <a:schemeClr val="accent3">
                  <a:lumMod val="50000"/>
                  <a:alpha val="0"/>
                </a:schemeClr>
              </a:gs>
              <a:gs pos="0">
                <a:schemeClr val="accent3">
                  <a:alpha val="85000"/>
                </a:schemeClr>
              </a:gs>
            </a:gsLst>
            <a:path path="circle">
              <a:fillToRect l="100000" t="100000"/>
            </a:path>
            <a:tileRect r="-100000" b="-100000"/>
          </a:gradFill>
          <a:ln w="12700">
            <a:miter lim="400000"/>
          </a:ln>
          <a:effectLst>
            <a:outerShdw blurRad="165100" dist="76200" dir="5400000" sx="120000" sy="120000" algn="t" rotWithShape="0">
              <a:prstClr val="black">
                <a:alpha val="50000"/>
              </a:prstClr>
            </a:outerShdw>
          </a:effectLst>
        </p:spPr>
        <p:txBody>
          <a:bodyPr lIns="0" tIns="0" rIns="0" bIns="0" anchor="ctr"/>
          <a:lstStyle/>
          <a:p>
            <a:pPr lvl="0">
              <a:defRPr sz="2400"/>
            </a:pPr>
            <a:endParaRPr/>
          </a:p>
        </p:txBody>
      </p:sp>
      <p:sp>
        <p:nvSpPr>
          <p:cNvPr id="30" name="Shape 37"/>
          <p:cNvSpPr/>
          <p:nvPr/>
        </p:nvSpPr>
        <p:spPr>
          <a:xfrm>
            <a:off x="6034643" y="2609412"/>
            <a:ext cx="1483757" cy="564553"/>
          </a:xfrm>
          <a:custGeom>
            <a:avLst/>
            <a:gdLst/>
            <a:ahLst/>
            <a:cxnLst>
              <a:cxn ang="0">
                <a:pos x="wd2" y="hd2"/>
              </a:cxn>
              <a:cxn ang="5400000">
                <a:pos x="wd2" y="hd2"/>
              </a:cxn>
              <a:cxn ang="10800000">
                <a:pos x="wd2" y="hd2"/>
              </a:cxn>
              <a:cxn ang="16200000">
                <a:pos x="wd2" y="hd2"/>
              </a:cxn>
            </a:cxnLst>
            <a:rect l="0" t="0" r="r" b="b"/>
            <a:pathLst>
              <a:path w="21600" h="21333" extrusionOk="0">
                <a:moveTo>
                  <a:pt x="21600" y="7701"/>
                </a:moveTo>
                <a:cubicBezTo>
                  <a:pt x="20426" y="5337"/>
                  <a:pt x="19135" y="3464"/>
                  <a:pt x="17774" y="2111"/>
                </a:cubicBezTo>
                <a:cubicBezTo>
                  <a:pt x="16391" y="736"/>
                  <a:pt x="14916" y="-120"/>
                  <a:pt x="13405" y="14"/>
                </a:cubicBezTo>
                <a:cubicBezTo>
                  <a:pt x="11783" y="157"/>
                  <a:pt x="10213" y="1458"/>
                  <a:pt x="8806" y="3557"/>
                </a:cubicBezTo>
                <a:cubicBezTo>
                  <a:pt x="7955" y="4827"/>
                  <a:pt x="7174" y="6377"/>
                  <a:pt x="6367" y="7826"/>
                </a:cubicBezTo>
                <a:cubicBezTo>
                  <a:pt x="5424" y="9518"/>
                  <a:pt x="4446" y="11072"/>
                  <a:pt x="3390" y="12190"/>
                </a:cubicBezTo>
                <a:cubicBezTo>
                  <a:pt x="2313" y="13330"/>
                  <a:pt x="1168" y="14003"/>
                  <a:pt x="0" y="14172"/>
                </a:cubicBezTo>
                <a:cubicBezTo>
                  <a:pt x="2052" y="18626"/>
                  <a:pt x="4625" y="21146"/>
                  <a:pt x="7299" y="21323"/>
                </a:cubicBezTo>
                <a:cubicBezTo>
                  <a:pt x="9674" y="21480"/>
                  <a:pt x="12013" y="19772"/>
                  <a:pt x="14005" y="16412"/>
                </a:cubicBezTo>
                <a:cubicBezTo>
                  <a:pt x="15042" y="14662"/>
                  <a:pt x="15967" y="12488"/>
                  <a:pt x="17036" y="10870"/>
                </a:cubicBezTo>
                <a:cubicBezTo>
                  <a:pt x="18421" y="8774"/>
                  <a:pt x="19997" y="7680"/>
                  <a:pt x="21600" y="7701"/>
                </a:cubicBezTo>
                <a:close/>
              </a:path>
            </a:pathLst>
          </a:custGeom>
          <a:gradFill flip="none" rotWithShape="1">
            <a:gsLst>
              <a:gs pos="86000">
                <a:schemeClr val="bg1">
                  <a:alpha val="0"/>
                </a:schemeClr>
              </a:gs>
              <a:gs pos="0">
                <a:schemeClr val="accent4">
                  <a:alpha val="85000"/>
                </a:schemeClr>
              </a:gs>
            </a:gsLst>
            <a:path path="circle">
              <a:fillToRect l="100000" t="100000"/>
            </a:path>
            <a:tileRect r="-100000" b="-100000"/>
          </a:gradFill>
          <a:ln w="12700">
            <a:miter lim="400000"/>
          </a:ln>
          <a:effectLst>
            <a:outerShdw blurRad="165100" dist="76200" dir="5400000" sx="120000" sy="120000" algn="t" rotWithShape="0">
              <a:prstClr val="black">
                <a:alpha val="50000"/>
              </a:prstClr>
            </a:outerShdw>
          </a:effectLst>
        </p:spPr>
        <p:txBody>
          <a:bodyPr lIns="0" tIns="0" rIns="0" bIns="0" anchor="ctr"/>
          <a:lstStyle/>
          <a:p>
            <a:pPr lvl="0">
              <a:defRPr sz="2400"/>
            </a:pPr>
            <a:endParaRPr/>
          </a:p>
        </p:txBody>
      </p:sp>
      <p:sp>
        <p:nvSpPr>
          <p:cNvPr id="32" name="Shape 35"/>
          <p:cNvSpPr/>
          <p:nvPr/>
        </p:nvSpPr>
        <p:spPr>
          <a:xfrm>
            <a:off x="6406418" y="1830045"/>
            <a:ext cx="1645547" cy="748001"/>
          </a:xfrm>
          <a:custGeom>
            <a:avLst/>
            <a:gdLst/>
            <a:ahLst/>
            <a:cxnLst>
              <a:cxn ang="0">
                <a:pos x="wd2" y="hd2"/>
              </a:cxn>
              <a:cxn ang="5400000">
                <a:pos x="wd2" y="hd2"/>
              </a:cxn>
              <a:cxn ang="10800000">
                <a:pos x="wd2" y="hd2"/>
              </a:cxn>
              <a:cxn ang="16200000">
                <a:pos x="wd2" y="hd2"/>
              </a:cxn>
            </a:cxnLst>
            <a:rect l="0" t="0" r="r" b="b"/>
            <a:pathLst>
              <a:path w="21600" h="19570" extrusionOk="0">
                <a:moveTo>
                  <a:pt x="0" y="5045"/>
                </a:moveTo>
                <a:cubicBezTo>
                  <a:pt x="1232" y="3667"/>
                  <a:pt x="2513" y="2523"/>
                  <a:pt x="3826" y="1616"/>
                </a:cubicBezTo>
                <a:cubicBezTo>
                  <a:pt x="5222" y="650"/>
                  <a:pt x="6687" y="-71"/>
                  <a:pt x="8195" y="5"/>
                </a:cubicBezTo>
                <a:cubicBezTo>
                  <a:pt x="9819" y="88"/>
                  <a:pt x="11388" y="1108"/>
                  <a:pt x="12794" y="2726"/>
                </a:cubicBezTo>
                <a:cubicBezTo>
                  <a:pt x="13644" y="3704"/>
                  <a:pt x="14426" y="4892"/>
                  <a:pt x="15233" y="6004"/>
                </a:cubicBezTo>
                <a:cubicBezTo>
                  <a:pt x="16176" y="7303"/>
                  <a:pt x="17154" y="8497"/>
                  <a:pt x="18210" y="9355"/>
                </a:cubicBezTo>
                <a:cubicBezTo>
                  <a:pt x="19287" y="10231"/>
                  <a:pt x="20432" y="10747"/>
                  <a:pt x="21600" y="10877"/>
                </a:cubicBezTo>
                <a:cubicBezTo>
                  <a:pt x="20016" y="18165"/>
                  <a:pt x="15774" y="21529"/>
                  <a:pt x="12111" y="18400"/>
                </a:cubicBezTo>
                <a:cubicBezTo>
                  <a:pt x="10487" y="17012"/>
                  <a:pt x="9233" y="14418"/>
                  <a:pt x="7811" y="12341"/>
                </a:cubicBezTo>
                <a:cubicBezTo>
                  <a:pt x="6734" y="10768"/>
                  <a:pt x="5557" y="9492"/>
                  <a:pt x="4347" y="8366"/>
                </a:cubicBezTo>
                <a:cubicBezTo>
                  <a:pt x="2939" y="7055"/>
                  <a:pt x="1487" y="5946"/>
                  <a:pt x="0" y="5045"/>
                </a:cubicBezTo>
                <a:close/>
              </a:path>
            </a:pathLst>
          </a:custGeom>
          <a:gradFill flip="none" rotWithShape="1">
            <a:gsLst>
              <a:gs pos="95000">
                <a:schemeClr val="accent3">
                  <a:alpha val="0"/>
                </a:schemeClr>
              </a:gs>
              <a:gs pos="0">
                <a:schemeClr val="accent3">
                  <a:alpha val="85000"/>
                </a:schemeClr>
              </a:gs>
            </a:gsLst>
            <a:path path="circle">
              <a:fillToRect l="100000" t="100000"/>
            </a:path>
            <a:tileRect r="-100000" b="-100000"/>
          </a:gradFill>
          <a:ln w="12700">
            <a:miter lim="400000"/>
          </a:ln>
          <a:effectLst>
            <a:outerShdw blurRad="165100" dist="76200" dir="5400000" sx="120000" sy="120000" algn="t" rotWithShape="0">
              <a:prstClr val="black">
                <a:alpha val="50000"/>
              </a:prstClr>
            </a:outerShdw>
          </a:effectLst>
        </p:spPr>
        <p:txBody>
          <a:bodyPr lIns="0" tIns="0" rIns="0" bIns="0" anchor="ctr"/>
          <a:lstStyle/>
          <a:p>
            <a:pPr lvl="0">
              <a:defRPr sz="2400"/>
            </a:pPr>
            <a:endParaRPr/>
          </a:p>
        </p:txBody>
      </p:sp>
      <p:sp>
        <p:nvSpPr>
          <p:cNvPr id="15" name="Shape 34"/>
          <p:cNvSpPr/>
          <p:nvPr/>
        </p:nvSpPr>
        <p:spPr>
          <a:xfrm>
            <a:off x="2651403" y="1524000"/>
            <a:ext cx="3241398" cy="1010518"/>
          </a:xfrm>
          <a:custGeom>
            <a:avLst/>
            <a:gdLst/>
            <a:ahLst/>
            <a:cxnLst>
              <a:cxn ang="0">
                <a:pos x="wd2" y="hd2"/>
              </a:cxn>
              <a:cxn ang="5400000">
                <a:pos x="wd2" y="hd2"/>
              </a:cxn>
              <a:cxn ang="10800000">
                <a:pos x="wd2" y="hd2"/>
              </a:cxn>
              <a:cxn ang="16200000">
                <a:pos x="wd2" y="hd2"/>
              </a:cxn>
            </a:cxnLst>
            <a:rect l="0" t="0" r="r" b="b"/>
            <a:pathLst>
              <a:path w="21600" h="21333" extrusionOk="0">
                <a:moveTo>
                  <a:pt x="21600" y="7701"/>
                </a:moveTo>
                <a:cubicBezTo>
                  <a:pt x="20426" y="5337"/>
                  <a:pt x="19135" y="3464"/>
                  <a:pt x="17774" y="2111"/>
                </a:cubicBezTo>
                <a:cubicBezTo>
                  <a:pt x="16391" y="736"/>
                  <a:pt x="14916" y="-120"/>
                  <a:pt x="13405" y="14"/>
                </a:cubicBezTo>
                <a:cubicBezTo>
                  <a:pt x="11783" y="157"/>
                  <a:pt x="10213" y="1458"/>
                  <a:pt x="8806" y="3557"/>
                </a:cubicBezTo>
                <a:cubicBezTo>
                  <a:pt x="7955" y="4827"/>
                  <a:pt x="7174" y="6377"/>
                  <a:pt x="6367" y="7826"/>
                </a:cubicBezTo>
                <a:cubicBezTo>
                  <a:pt x="5424" y="9518"/>
                  <a:pt x="4446" y="11072"/>
                  <a:pt x="3390" y="12190"/>
                </a:cubicBezTo>
                <a:cubicBezTo>
                  <a:pt x="2313" y="13330"/>
                  <a:pt x="1168" y="14003"/>
                  <a:pt x="0" y="14172"/>
                </a:cubicBezTo>
                <a:cubicBezTo>
                  <a:pt x="2052" y="18626"/>
                  <a:pt x="4625" y="21146"/>
                  <a:pt x="7299" y="21323"/>
                </a:cubicBezTo>
                <a:cubicBezTo>
                  <a:pt x="9674" y="21480"/>
                  <a:pt x="12013" y="19772"/>
                  <a:pt x="14005" y="16412"/>
                </a:cubicBezTo>
                <a:cubicBezTo>
                  <a:pt x="15042" y="14662"/>
                  <a:pt x="15967" y="12488"/>
                  <a:pt x="17036" y="10870"/>
                </a:cubicBezTo>
                <a:cubicBezTo>
                  <a:pt x="18421" y="8774"/>
                  <a:pt x="19997" y="7680"/>
                  <a:pt x="21600" y="7701"/>
                </a:cubicBezTo>
                <a:close/>
              </a:path>
            </a:pathLst>
          </a:custGeom>
          <a:gradFill flip="none" rotWithShape="1">
            <a:gsLst>
              <a:gs pos="100000">
                <a:schemeClr val="accent6">
                  <a:lumMod val="75000"/>
                  <a:alpha val="27000"/>
                </a:schemeClr>
              </a:gs>
              <a:gs pos="0">
                <a:schemeClr val="accent5">
                  <a:alpha val="85000"/>
                </a:schemeClr>
              </a:gs>
            </a:gsLst>
            <a:path path="circle">
              <a:fillToRect l="100000" t="100000"/>
            </a:path>
            <a:tileRect r="-100000" b="-100000"/>
          </a:gradFill>
          <a:ln w="12700">
            <a:miter lim="400000"/>
          </a:ln>
          <a:effectLst>
            <a:outerShdw blurRad="165100" dist="76200" dir="5400000" sx="120000" sy="120000" algn="t" rotWithShape="0">
              <a:prstClr val="black">
                <a:alpha val="50000"/>
              </a:prstClr>
            </a:outerShdw>
          </a:effectLst>
        </p:spPr>
        <p:txBody>
          <a:bodyPr lIns="0" tIns="0" rIns="0" bIns="0" anchor="ctr"/>
          <a:lstStyle/>
          <a:p>
            <a:pPr lvl="0">
              <a:defRPr sz="2400"/>
            </a:pPr>
            <a:endParaRPr/>
          </a:p>
        </p:txBody>
      </p:sp>
      <p:sp>
        <p:nvSpPr>
          <p:cNvPr id="29" name="Shape 36"/>
          <p:cNvSpPr/>
          <p:nvPr/>
        </p:nvSpPr>
        <p:spPr>
          <a:xfrm rot="962435">
            <a:off x="7432255" y="2554163"/>
            <a:ext cx="1037677" cy="394825"/>
          </a:xfrm>
          <a:custGeom>
            <a:avLst/>
            <a:gdLst/>
            <a:ahLst/>
            <a:cxnLst>
              <a:cxn ang="0">
                <a:pos x="wd2" y="hd2"/>
              </a:cxn>
              <a:cxn ang="5400000">
                <a:pos x="wd2" y="hd2"/>
              </a:cxn>
              <a:cxn ang="10800000">
                <a:pos x="wd2" y="hd2"/>
              </a:cxn>
              <a:cxn ang="16200000">
                <a:pos x="wd2" y="hd2"/>
              </a:cxn>
            </a:cxnLst>
            <a:rect l="0" t="0" r="r" b="b"/>
            <a:pathLst>
              <a:path w="21600" h="21333" extrusionOk="0">
                <a:moveTo>
                  <a:pt x="21600" y="7701"/>
                </a:moveTo>
                <a:cubicBezTo>
                  <a:pt x="20426" y="5337"/>
                  <a:pt x="19135" y="3464"/>
                  <a:pt x="17774" y="2111"/>
                </a:cubicBezTo>
                <a:cubicBezTo>
                  <a:pt x="16391" y="736"/>
                  <a:pt x="14916" y="-120"/>
                  <a:pt x="13405" y="14"/>
                </a:cubicBezTo>
                <a:cubicBezTo>
                  <a:pt x="11783" y="157"/>
                  <a:pt x="10213" y="1458"/>
                  <a:pt x="8806" y="3557"/>
                </a:cubicBezTo>
                <a:cubicBezTo>
                  <a:pt x="7955" y="4827"/>
                  <a:pt x="7174" y="6377"/>
                  <a:pt x="6367" y="7826"/>
                </a:cubicBezTo>
                <a:cubicBezTo>
                  <a:pt x="5424" y="9518"/>
                  <a:pt x="4446" y="11072"/>
                  <a:pt x="3390" y="12190"/>
                </a:cubicBezTo>
                <a:cubicBezTo>
                  <a:pt x="2313" y="13330"/>
                  <a:pt x="1168" y="14003"/>
                  <a:pt x="0" y="14172"/>
                </a:cubicBezTo>
                <a:cubicBezTo>
                  <a:pt x="2052" y="18626"/>
                  <a:pt x="4625" y="21146"/>
                  <a:pt x="7299" y="21323"/>
                </a:cubicBezTo>
                <a:cubicBezTo>
                  <a:pt x="9674" y="21480"/>
                  <a:pt x="12013" y="19772"/>
                  <a:pt x="14005" y="16412"/>
                </a:cubicBezTo>
                <a:cubicBezTo>
                  <a:pt x="15042" y="14662"/>
                  <a:pt x="15967" y="12488"/>
                  <a:pt x="17036" y="10870"/>
                </a:cubicBezTo>
                <a:cubicBezTo>
                  <a:pt x="18421" y="8774"/>
                  <a:pt x="19997" y="7680"/>
                  <a:pt x="21600" y="7701"/>
                </a:cubicBezTo>
                <a:close/>
              </a:path>
            </a:pathLst>
          </a:custGeom>
          <a:gradFill flip="none" rotWithShape="1">
            <a:gsLst>
              <a:gs pos="0">
                <a:schemeClr val="accent2">
                  <a:lumMod val="50000"/>
                  <a:alpha val="0"/>
                </a:schemeClr>
              </a:gs>
              <a:gs pos="100000">
                <a:schemeClr val="accent2">
                  <a:alpha val="85000"/>
                </a:schemeClr>
              </a:gs>
            </a:gsLst>
            <a:path path="circle">
              <a:fillToRect t="100000" r="100000"/>
            </a:path>
            <a:tileRect l="-100000" b="-100000"/>
          </a:gradFill>
          <a:ln w="12700">
            <a:miter lim="400000"/>
          </a:ln>
          <a:effectLst>
            <a:outerShdw blurRad="165100" dist="76200" dir="5400000" sx="120000" sy="120000" algn="t" rotWithShape="0">
              <a:prstClr val="black">
                <a:alpha val="50000"/>
              </a:prstClr>
            </a:outerShdw>
          </a:effectLst>
        </p:spPr>
        <p:txBody>
          <a:bodyPr lIns="0" tIns="0" rIns="0" bIns="0" anchor="ctr"/>
          <a:lstStyle/>
          <a:p>
            <a:pPr lvl="0">
              <a:defRPr sz="2400"/>
            </a:pPr>
            <a:endParaRPr/>
          </a:p>
        </p:txBody>
      </p:sp>
      <p:sp>
        <p:nvSpPr>
          <p:cNvPr id="16" name="Slide Number Placeholder 5"/>
          <p:cNvSpPr txBox="1"/>
          <p:nvPr/>
        </p:nvSpPr>
        <p:spPr>
          <a:xfrm>
            <a:off x="3793103" y="1909417"/>
            <a:ext cx="1032912" cy="1231106"/>
          </a:xfrm>
          <a:prstGeom prst="rect">
            <a:avLst/>
          </a:prstGeom>
          <a:effectLst>
            <a:outerShdw blurRad="50800" dist="38100" dir="5400000" algn="t" rotWithShape="0">
              <a:prstClr val="black">
                <a:alpha val="40000"/>
              </a:prstClr>
            </a:outerShdw>
          </a:effectLst>
        </p:spPr>
        <p:txBody>
          <a:bodyPr vert="horz" wrap="square"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685800">
              <a:defRPr/>
            </a:pPr>
            <a:r>
              <a:rPr lang="en-US" sz="8000" dirty="0">
                <a:gradFill flip="none" rotWithShape="1">
                  <a:gsLst>
                    <a:gs pos="64000">
                      <a:schemeClr val="bg1"/>
                    </a:gs>
                    <a:gs pos="0">
                      <a:schemeClr val="bg1">
                        <a:lumMod val="50000"/>
                        <a:alpha val="85000"/>
                      </a:schemeClr>
                    </a:gs>
                  </a:gsLst>
                  <a:lin ang="16200000" scaled="0"/>
                  <a:tileRect/>
                </a:gradFill>
                <a:latin typeface="Lemon/Milk"/>
                <a:ea typeface="Roboto Condensed bold" panose="02000000000000000000" pitchFamily="2" charset="0"/>
                <a:cs typeface="Lemon/Milk"/>
              </a:rPr>
              <a:t>K</a:t>
            </a:r>
          </a:p>
        </p:txBody>
      </p:sp>
      <p:sp>
        <p:nvSpPr>
          <p:cNvPr id="17" name="Slide Number Placeholder 5"/>
          <p:cNvSpPr txBox="1"/>
          <p:nvPr/>
        </p:nvSpPr>
        <p:spPr>
          <a:xfrm>
            <a:off x="4334973" y="1909417"/>
            <a:ext cx="1032912" cy="1231106"/>
          </a:xfrm>
          <a:prstGeom prst="rect">
            <a:avLst/>
          </a:prstGeom>
          <a:effectLst>
            <a:outerShdw blurRad="50800" dist="38100" dir="5400000" algn="t" rotWithShape="0">
              <a:prstClr val="black">
                <a:alpha val="40000"/>
              </a:prstClr>
            </a:outerShdw>
          </a:effectLst>
        </p:spPr>
        <p:txBody>
          <a:bodyPr vert="horz" wrap="square"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685800">
              <a:defRPr/>
            </a:pPr>
            <a:r>
              <a:rPr lang="en-US" sz="8000" dirty="0">
                <a:gradFill flip="none" rotWithShape="1">
                  <a:gsLst>
                    <a:gs pos="64000">
                      <a:schemeClr val="bg1"/>
                    </a:gs>
                    <a:gs pos="0">
                      <a:schemeClr val="bg1">
                        <a:lumMod val="50000"/>
                        <a:alpha val="85000"/>
                      </a:schemeClr>
                    </a:gs>
                  </a:gsLst>
                  <a:lin ang="16200000" scaled="0"/>
                  <a:tileRect/>
                </a:gradFill>
                <a:latin typeface="Lemon/Milk"/>
                <a:ea typeface="Roboto Condensed bold" panose="02000000000000000000" pitchFamily="2" charset="0"/>
                <a:cs typeface="Lemon/Milk"/>
              </a:rPr>
              <a:t>S</a:t>
            </a:r>
          </a:p>
        </p:txBody>
      </p:sp>
    </p:spTree>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59000">
                                      <p:stCondLst>
                                        <p:cond delay="250"/>
                                      </p:stCondLst>
                                      <p:childTnLst>
                                        <p:set>
                                          <p:cBhvr>
                                            <p:cTn id="6" dur="1" fill="hold">
                                              <p:stCondLst>
                                                <p:cond delay="0"/>
                                              </p:stCondLst>
                                            </p:cTn>
                                            <p:tgtEl>
                                              <p:spTgt spid="21"/>
                                            </p:tgtEl>
                                            <p:attrNameLst>
                                              <p:attrName>style.visibility</p:attrName>
                                            </p:attrNameLst>
                                          </p:cBhvr>
                                          <p:to>
                                            <p:strVal val="visible"/>
                                          </p:to>
                                        </p:set>
                                        <p:anim calcmode="lin" valueType="num" p14:bounceEnd="59000">
                                          <p:cBhvr additive="base">
                                            <p:cTn id="7" dur="1250" fill="hold"/>
                                            <p:tgtEl>
                                              <p:spTgt spid="21"/>
                                            </p:tgtEl>
                                            <p:attrNameLst>
                                              <p:attrName>ppt_x</p:attrName>
                                            </p:attrNameLst>
                                          </p:cBhvr>
                                          <p:tavLst>
                                            <p:tav tm="0">
                                              <p:val>
                                                <p:strVal val="1+#ppt_w/2"/>
                                              </p:val>
                                            </p:tav>
                                            <p:tav tm="100000">
                                              <p:val>
                                                <p:strVal val="#ppt_x"/>
                                              </p:val>
                                            </p:tav>
                                          </p:tavLst>
                                        </p:anim>
                                        <p:anim calcmode="lin" valueType="num" p14:bounceEnd="59000">
                                          <p:cBhvr additive="base">
                                            <p:cTn id="8" dur="1250" fill="hold"/>
                                            <p:tgtEl>
                                              <p:spTgt spid="21"/>
                                            </p:tgtEl>
                                            <p:attrNameLst>
                                              <p:attrName>ppt_y</p:attrName>
                                            </p:attrNameLst>
                                          </p:cBhvr>
                                          <p:tavLst>
                                            <p:tav tm="0">
                                              <p:val>
                                                <p:strVal val="#ppt_y"/>
                                              </p:val>
                                            </p:tav>
                                            <p:tav tm="100000">
                                              <p:val>
                                                <p:strVal val="#ppt_y"/>
                                              </p:val>
                                            </p:tav>
                                          </p:tavLst>
                                        </p:anim>
                                      </p:childTnLst>
                                    </p:cTn>
                                  </p:par>
                                  <p:par>
                                    <p:cTn id="9" presetID="37" presetClass="entr" presetSubtype="0" fill="hold" grpId="0" nodeType="withEffect">
                                      <p:stCondLst>
                                        <p:cond delay="25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900" decel="100000" fill="hold"/>
                                            <p:tgtEl>
                                              <p:spTgt spid="12"/>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5" presetID="37" presetClass="entr" presetSubtype="0" fill="hold" grpId="0" nodeType="withEffect">
                                      <p:stCondLst>
                                        <p:cond delay="35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900" decel="100000" fill="hold"/>
                                            <p:tgtEl>
                                              <p:spTgt spid="23"/>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21" presetID="37" presetClass="entr" presetSubtype="0" fill="hold" grpId="0" nodeType="withEffect">
                                      <p:stCondLst>
                                        <p:cond delay="45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1000"/>
                                            <p:tgtEl>
                                              <p:spTgt spid="24"/>
                                            </p:tgtEl>
                                          </p:cBhvr>
                                        </p:animEffect>
                                        <p:anim calcmode="lin" valueType="num">
                                          <p:cBhvr>
                                            <p:cTn id="24" dur="1000" fill="hold"/>
                                            <p:tgtEl>
                                              <p:spTgt spid="24"/>
                                            </p:tgtEl>
                                            <p:attrNameLst>
                                              <p:attrName>ppt_x</p:attrName>
                                            </p:attrNameLst>
                                          </p:cBhvr>
                                          <p:tavLst>
                                            <p:tav tm="0">
                                              <p:val>
                                                <p:strVal val="#ppt_x"/>
                                              </p:val>
                                            </p:tav>
                                            <p:tav tm="100000">
                                              <p:val>
                                                <p:strVal val="#ppt_x"/>
                                              </p:val>
                                            </p:tav>
                                          </p:tavLst>
                                        </p:anim>
                                        <p:anim calcmode="lin" valueType="num">
                                          <p:cBhvr>
                                            <p:cTn id="25" dur="900" decel="100000" fill="hold"/>
                                            <p:tgtEl>
                                              <p:spTgt spid="2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par>
                                    <p:cTn id="27" presetID="37" presetClass="entr" presetSubtype="0" fill="hold" grpId="0" nodeType="withEffect">
                                      <p:stCondLst>
                                        <p:cond delay="55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1000"/>
                                            <p:tgtEl>
                                              <p:spTgt spid="25"/>
                                            </p:tgtEl>
                                          </p:cBhvr>
                                        </p:animEffect>
                                        <p:anim calcmode="lin" valueType="num">
                                          <p:cBhvr>
                                            <p:cTn id="30" dur="1000" fill="hold"/>
                                            <p:tgtEl>
                                              <p:spTgt spid="25"/>
                                            </p:tgtEl>
                                            <p:attrNameLst>
                                              <p:attrName>ppt_x</p:attrName>
                                            </p:attrNameLst>
                                          </p:cBhvr>
                                          <p:tavLst>
                                            <p:tav tm="0">
                                              <p:val>
                                                <p:strVal val="#ppt_x"/>
                                              </p:val>
                                            </p:tav>
                                            <p:tav tm="100000">
                                              <p:val>
                                                <p:strVal val="#ppt_x"/>
                                              </p:val>
                                            </p:tav>
                                          </p:tavLst>
                                        </p:anim>
                                        <p:anim calcmode="lin" valueType="num">
                                          <p:cBhvr>
                                            <p:cTn id="31" dur="900" decel="100000" fill="hold"/>
                                            <p:tgtEl>
                                              <p:spTgt spid="25"/>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33" presetID="2" presetClass="entr" presetSubtype="2" fill="hold" grpId="0" nodeType="withEffect" p14:presetBounceEnd="59000">
                                      <p:stCondLst>
                                        <p:cond delay="1000"/>
                                      </p:stCondLst>
                                      <p:childTnLst>
                                        <p:set>
                                          <p:cBhvr>
                                            <p:cTn id="34" dur="1" fill="hold">
                                              <p:stCondLst>
                                                <p:cond delay="0"/>
                                              </p:stCondLst>
                                            </p:cTn>
                                            <p:tgtEl>
                                              <p:spTgt spid="26"/>
                                            </p:tgtEl>
                                            <p:attrNameLst>
                                              <p:attrName>style.visibility</p:attrName>
                                            </p:attrNameLst>
                                          </p:cBhvr>
                                          <p:to>
                                            <p:strVal val="visible"/>
                                          </p:to>
                                        </p:set>
                                        <p:anim calcmode="lin" valueType="num" p14:bounceEnd="59000">
                                          <p:cBhvr additive="base">
                                            <p:cTn id="35" dur="1250" fill="hold"/>
                                            <p:tgtEl>
                                              <p:spTgt spid="26"/>
                                            </p:tgtEl>
                                            <p:attrNameLst>
                                              <p:attrName>ppt_x</p:attrName>
                                            </p:attrNameLst>
                                          </p:cBhvr>
                                          <p:tavLst>
                                            <p:tav tm="0">
                                              <p:val>
                                                <p:strVal val="1+#ppt_w/2"/>
                                              </p:val>
                                            </p:tav>
                                            <p:tav tm="100000">
                                              <p:val>
                                                <p:strVal val="#ppt_x"/>
                                              </p:val>
                                            </p:tav>
                                          </p:tavLst>
                                        </p:anim>
                                        <p:anim calcmode="lin" valueType="num" p14:bounceEnd="59000">
                                          <p:cBhvr additive="base">
                                            <p:cTn id="36" dur="1250" fill="hold"/>
                                            <p:tgtEl>
                                              <p:spTgt spid="26"/>
                                            </p:tgtEl>
                                            <p:attrNameLst>
                                              <p:attrName>ppt_y</p:attrName>
                                            </p:attrNameLst>
                                          </p:cBhvr>
                                          <p:tavLst>
                                            <p:tav tm="0">
                                              <p:val>
                                                <p:strVal val="#ppt_y"/>
                                              </p:val>
                                            </p:tav>
                                            <p:tav tm="100000">
                                              <p:val>
                                                <p:strVal val="#ppt_y"/>
                                              </p:val>
                                            </p:tav>
                                          </p:tavLst>
                                        </p:anim>
                                      </p:childTnLst>
                                    </p:cTn>
                                  </p:par>
                                  <p:par>
                                    <p:cTn id="37" presetID="22" presetClass="entr" presetSubtype="2" fill="hold" grpId="0" nodeType="withEffect">
                                      <p:stCondLst>
                                        <p:cond delay="1000"/>
                                      </p:stCondLst>
                                      <p:childTnLst>
                                        <p:set>
                                          <p:cBhvr>
                                            <p:cTn id="38" dur="1" fill="hold">
                                              <p:stCondLst>
                                                <p:cond delay="0"/>
                                              </p:stCondLst>
                                            </p:cTn>
                                            <p:tgtEl>
                                              <p:spTgt spid="29"/>
                                            </p:tgtEl>
                                            <p:attrNameLst>
                                              <p:attrName>style.visibility</p:attrName>
                                            </p:attrNameLst>
                                          </p:cBhvr>
                                          <p:to>
                                            <p:strVal val="visible"/>
                                          </p:to>
                                        </p:set>
                                        <p:animEffect transition="in" filter="wipe(right)">
                                          <p:cBhvr>
                                            <p:cTn id="39" dur="500"/>
                                            <p:tgtEl>
                                              <p:spTgt spid="29"/>
                                            </p:tgtEl>
                                          </p:cBhvr>
                                        </p:animEffect>
                                      </p:childTnLst>
                                    </p:cTn>
                                  </p:par>
                                  <p:par>
                                    <p:cTn id="40" presetID="22" presetClass="entr" presetSubtype="2" fill="hold" grpId="0" nodeType="withEffect">
                                      <p:stCondLst>
                                        <p:cond delay="1200"/>
                                      </p:stCondLst>
                                      <p:childTnLst>
                                        <p:set>
                                          <p:cBhvr>
                                            <p:cTn id="41" dur="1" fill="hold">
                                              <p:stCondLst>
                                                <p:cond delay="0"/>
                                              </p:stCondLst>
                                            </p:cTn>
                                            <p:tgtEl>
                                              <p:spTgt spid="32"/>
                                            </p:tgtEl>
                                            <p:attrNameLst>
                                              <p:attrName>style.visibility</p:attrName>
                                            </p:attrNameLst>
                                          </p:cBhvr>
                                          <p:to>
                                            <p:strVal val="visible"/>
                                          </p:to>
                                        </p:set>
                                        <p:animEffect transition="in" filter="wipe(right)">
                                          <p:cBhvr>
                                            <p:cTn id="42" dur="500"/>
                                            <p:tgtEl>
                                              <p:spTgt spid="32"/>
                                            </p:tgtEl>
                                          </p:cBhvr>
                                        </p:animEffect>
                                      </p:childTnLst>
                                    </p:cTn>
                                  </p:par>
                                  <p:par>
                                    <p:cTn id="43" presetID="22" presetClass="entr" presetSubtype="2" fill="hold" grpId="0" nodeType="withEffect">
                                      <p:stCondLst>
                                        <p:cond delay="1300"/>
                                      </p:stCondLst>
                                      <p:childTnLst>
                                        <p:set>
                                          <p:cBhvr>
                                            <p:cTn id="44" dur="1" fill="hold">
                                              <p:stCondLst>
                                                <p:cond delay="0"/>
                                              </p:stCondLst>
                                            </p:cTn>
                                            <p:tgtEl>
                                              <p:spTgt spid="30"/>
                                            </p:tgtEl>
                                            <p:attrNameLst>
                                              <p:attrName>style.visibility</p:attrName>
                                            </p:attrNameLst>
                                          </p:cBhvr>
                                          <p:to>
                                            <p:strVal val="visible"/>
                                          </p:to>
                                        </p:set>
                                        <p:animEffect transition="in" filter="wipe(right)">
                                          <p:cBhvr>
                                            <p:cTn id="45" dur="500"/>
                                            <p:tgtEl>
                                              <p:spTgt spid="30"/>
                                            </p:tgtEl>
                                          </p:cBhvr>
                                        </p:animEffect>
                                      </p:childTnLst>
                                    </p:cTn>
                                  </p:par>
                                  <p:par>
                                    <p:cTn id="46" presetID="22" presetClass="entr" presetSubtype="2" fill="hold" grpId="0" nodeType="withEffect">
                                      <p:stCondLst>
                                        <p:cond delay="1400"/>
                                      </p:stCondLst>
                                      <p:childTnLst>
                                        <p:set>
                                          <p:cBhvr>
                                            <p:cTn id="47" dur="1" fill="hold">
                                              <p:stCondLst>
                                                <p:cond delay="0"/>
                                              </p:stCondLst>
                                            </p:cTn>
                                            <p:tgtEl>
                                              <p:spTgt spid="28"/>
                                            </p:tgtEl>
                                            <p:attrNameLst>
                                              <p:attrName>style.visibility</p:attrName>
                                            </p:attrNameLst>
                                          </p:cBhvr>
                                          <p:to>
                                            <p:strVal val="visible"/>
                                          </p:to>
                                        </p:set>
                                        <p:animEffect transition="in" filter="wipe(right)">
                                          <p:cBhvr>
                                            <p:cTn id="48" dur="500"/>
                                            <p:tgtEl>
                                              <p:spTgt spid="28"/>
                                            </p:tgtEl>
                                          </p:cBhvr>
                                        </p:animEffect>
                                      </p:childTnLst>
                                    </p:cTn>
                                  </p:par>
                                  <p:par>
                                    <p:cTn id="49" presetID="22" presetClass="entr" presetSubtype="2" fill="hold" grpId="0" nodeType="withEffect">
                                      <p:stCondLst>
                                        <p:cond delay="1500"/>
                                      </p:stCondLst>
                                      <p:childTnLst>
                                        <p:set>
                                          <p:cBhvr>
                                            <p:cTn id="50" dur="1" fill="hold">
                                              <p:stCondLst>
                                                <p:cond delay="0"/>
                                              </p:stCondLst>
                                            </p:cTn>
                                            <p:tgtEl>
                                              <p:spTgt spid="15"/>
                                            </p:tgtEl>
                                            <p:attrNameLst>
                                              <p:attrName>style.visibility</p:attrName>
                                            </p:attrNameLst>
                                          </p:cBhvr>
                                          <p:to>
                                            <p:strVal val="visible"/>
                                          </p:to>
                                        </p:set>
                                        <p:animEffect transition="in" filter="wipe(right)">
                                          <p:cBhvr>
                                            <p:cTn id="51" dur="500"/>
                                            <p:tgtEl>
                                              <p:spTgt spid="15"/>
                                            </p:tgtEl>
                                          </p:cBhvr>
                                        </p:animEffect>
                                      </p:childTnLst>
                                    </p:cTn>
                                  </p:par>
                                  <p:par>
                                    <p:cTn id="52" presetID="37" presetClass="entr" presetSubtype="0" fill="hold" grpId="0" nodeType="withEffect">
                                      <p:stCondLst>
                                        <p:cond delay="55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900" decel="100000" fill="hold"/>
                                            <p:tgtEl>
                                              <p:spTgt spid="16"/>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58" presetID="37" presetClass="entr" presetSubtype="0" fill="hold" grpId="0" nodeType="withEffect">
                                      <p:stCondLst>
                                        <p:cond delay="55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1000"/>
                                            <p:tgtEl>
                                              <p:spTgt spid="17"/>
                                            </p:tgtEl>
                                          </p:cBhvr>
                                        </p:animEffect>
                                        <p:anim calcmode="lin" valueType="num">
                                          <p:cBhvr>
                                            <p:cTn id="61" dur="1000" fill="hold"/>
                                            <p:tgtEl>
                                              <p:spTgt spid="17"/>
                                            </p:tgtEl>
                                            <p:attrNameLst>
                                              <p:attrName>ppt_x</p:attrName>
                                            </p:attrNameLst>
                                          </p:cBhvr>
                                          <p:tavLst>
                                            <p:tav tm="0">
                                              <p:val>
                                                <p:strVal val="#ppt_x"/>
                                              </p:val>
                                            </p:tav>
                                            <p:tav tm="100000">
                                              <p:val>
                                                <p:strVal val="#ppt_x"/>
                                              </p:val>
                                            </p:tav>
                                          </p:tavLst>
                                        </p:anim>
                                        <p:anim calcmode="lin" valueType="num">
                                          <p:cBhvr>
                                            <p:cTn id="62" dur="900" decel="100000" fill="hold"/>
                                            <p:tgtEl>
                                              <p:spTgt spid="17"/>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2" grpId="0"/>
          <p:bldP spid="23" grpId="0"/>
          <p:bldP spid="24" grpId="0"/>
          <p:bldP spid="25" grpId="0"/>
          <p:bldP spid="26" grpId="0"/>
          <p:bldP spid="28" grpId="0" animBg="1"/>
          <p:bldP spid="30" grpId="0" animBg="1"/>
          <p:bldP spid="32" grpId="0" animBg="1"/>
          <p:bldP spid="15" grpId="0" animBg="1"/>
          <p:bldP spid="29" grpId="0" animBg="1"/>
          <p:bldP spid="16"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25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250" fill="hold"/>
                                            <p:tgtEl>
                                              <p:spTgt spid="21"/>
                                            </p:tgtEl>
                                            <p:attrNameLst>
                                              <p:attrName>ppt_x</p:attrName>
                                            </p:attrNameLst>
                                          </p:cBhvr>
                                          <p:tavLst>
                                            <p:tav tm="0">
                                              <p:val>
                                                <p:strVal val="1+#ppt_w/2"/>
                                              </p:val>
                                            </p:tav>
                                            <p:tav tm="100000">
                                              <p:val>
                                                <p:strVal val="#ppt_x"/>
                                              </p:val>
                                            </p:tav>
                                          </p:tavLst>
                                        </p:anim>
                                        <p:anim calcmode="lin" valueType="num">
                                          <p:cBhvr additive="base">
                                            <p:cTn id="8" dur="1250" fill="hold"/>
                                            <p:tgtEl>
                                              <p:spTgt spid="21"/>
                                            </p:tgtEl>
                                            <p:attrNameLst>
                                              <p:attrName>ppt_y</p:attrName>
                                            </p:attrNameLst>
                                          </p:cBhvr>
                                          <p:tavLst>
                                            <p:tav tm="0">
                                              <p:val>
                                                <p:strVal val="#ppt_y"/>
                                              </p:val>
                                            </p:tav>
                                            <p:tav tm="100000">
                                              <p:val>
                                                <p:strVal val="#ppt_y"/>
                                              </p:val>
                                            </p:tav>
                                          </p:tavLst>
                                        </p:anim>
                                      </p:childTnLst>
                                    </p:cTn>
                                  </p:par>
                                  <p:par>
                                    <p:cTn id="9" presetID="37" presetClass="entr" presetSubtype="0" fill="hold" grpId="0" nodeType="withEffect">
                                      <p:stCondLst>
                                        <p:cond delay="25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900" decel="100000" fill="hold"/>
                                            <p:tgtEl>
                                              <p:spTgt spid="12"/>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5" presetID="37" presetClass="entr" presetSubtype="0" fill="hold" grpId="0" nodeType="withEffect">
                                      <p:stCondLst>
                                        <p:cond delay="35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900" decel="100000" fill="hold"/>
                                            <p:tgtEl>
                                              <p:spTgt spid="23"/>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21" presetID="37" presetClass="entr" presetSubtype="0" fill="hold" grpId="0" nodeType="withEffect">
                                      <p:stCondLst>
                                        <p:cond delay="45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1000"/>
                                            <p:tgtEl>
                                              <p:spTgt spid="24"/>
                                            </p:tgtEl>
                                          </p:cBhvr>
                                        </p:animEffect>
                                        <p:anim calcmode="lin" valueType="num">
                                          <p:cBhvr>
                                            <p:cTn id="24" dur="1000" fill="hold"/>
                                            <p:tgtEl>
                                              <p:spTgt spid="24"/>
                                            </p:tgtEl>
                                            <p:attrNameLst>
                                              <p:attrName>ppt_x</p:attrName>
                                            </p:attrNameLst>
                                          </p:cBhvr>
                                          <p:tavLst>
                                            <p:tav tm="0">
                                              <p:val>
                                                <p:strVal val="#ppt_x"/>
                                              </p:val>
                                            </p:tav>
                                            <p:tav tm="100000">
                                              <p:val>
                                                <p:strVal val="#ppt_x"/>
                                              </p:val>
                                            </p:tav>
                                          </p:tavLst>
                                        </p:anim>
                                        <p:anim calcmode="lin" valueType="num">
                                          <p:cBhvr>
                                            <p:cTn id="25" dur="900" decel="100000" fill="hold"/>
                                            <p:tgtEl>
                                              <p:spTgt spid="2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par>
                                    <p:cTn id="27" presetID="37" presetClass="entr" presetSubtype="0" fill="hold" grpId="0" nodeType="withEffect">
                                      <p:stCondLst>
                                        <p:cond delay="55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1000"/>
                                            <p:tgtEl>
                                              <p:spTgt spid="25"/>
                                            </p:tgtEl>
                                          </p:cBhvr>
                                        </p:animEffect>
                                        <p:anim calcmode="lin" valueType="num">
                                          <p:cBhvr>
                                            <p:cTn id="30" dur="1000" fill="hold"/>
                                            <p:tgtEl>
                                              <p:spTgt spid="25"/>
                                            </p:tgtEl>
                                            <p:attrNameLst>
                                              <p:attrName>ppt_x</p:attrName>
                                            </p:attrNameLst>
                                          </p:cBhvr>
                                          <p:tavLst>
                                            <p:tav tm="0">
                                              <p:val>
                                                <p:strVal val="#ppt_x"/>
                                              </p:val>
                                            </p:tav>
                                            <p:tav tm="100000">
                                              <p:val>
                                                <p:strVal val="#ppt_x"/>
                                              </p:val>
                                            </p:tav>
                                          </p:tavLst>
                                        </p:anim>
                                        <p:anim calcmode="lin" valueType="num">
                                          <p:cBhvr>
                                            <p:cTn id="31" dur="900" decel="100000" fill="hold"/>
                                            <p:tgtEl>
                                              <p:spTgt spid="25"/>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33" presetID="2" presetClass="entr" presetSubtype="2" fill="hold" grpId="0" nodeType="withEffect">
                                      <p:stCondLst>
                                        <p:cond delay="100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1250" fill="hold"/>
                                            <p:tgtEl>
                                              <p:spTgt spid="26"/>
                                            </p:tgtEl>
                                            <p:attrNameLst>
                                              <p:attrName>ppt_x</p:attrName>
                                            </p:attrNameLst>
                                          </p:cBhvr>
                                          <p:tavLst>
                                            <p:tav tm="0">
                                              <p:val>
                                                <p:strVal val="1+#ppt_w/2"/>
                                              </p:val>
                                            </p:tav>
                                            <p:tav tm="100000">
                                              <p:val>
                                                <p:strVal val="#ppt_x"/>
                                              </p:val>
                                            </p:tav>
                                          </p:tavLst>
                                        </p:anim>
                                        <p:anim calcmode="lin" valueType="num">
                                          <p:cBhvr additive="base">
                                            <p:cTn id="36" dur="1250" fill="hold"/>
                                            <p:tgtEl>
                                              <p:spTgt spid="26"/>
                                            </p:tgtEl>
                                            <p:attrNameLst>
                                              <p:attrName>ppt_y</p:attrName>
                                            </p:attrNameLst>
                                          </p:cBhvr>
                                          <p:tavLst>
                                            <p:tav tm="0">
                                              <p:val>
                                                <p:strVal val="#ppt_y"/>
                                              </p:val>
                                            </p:tav>
                                            <p:tav tm="100000">
                                              <p:val>
                                                <p:strVal val="#ppt_y"/>
                                              </p:val>
                                            </p:tav>
                                          </p:tavLst>
                                        </p:anim>
                                      </p:childTnLst>
                                    </p:cTn>
                                  </p:par>
                                  <p:par>
                                    <p:cTn id="37" presetID="22" presetClass="entr" presetSubtype="2" fill="hold" grpId="0" nodeType="withEffect">
                                      <p:stCondLst>
                                        <p:cond delay="1000"/>
                                      </p:stCondLst>
                                      <p:childTnLst>
                                        <p:set>
                                          <p:cBhvr>
                                            <p:cTn id="38" dur="1" fill="hold">
                                              <p:stCondLst>
                                                <p:cond delay="0"/>
                                              </p:stCondLst>
                                            </p:cTn>
                                            <p:tgtEl>
                                              <p:spTgt spid="29"/>
                                            </p:tgtEl>
                                            <p:attrNameLst>
                                              <p:attrName>style.visibility</p:attrName>
                                            </p:attrNameLst>
                                          </p:cBhvr>
                                          <p:to>
                                            <p:strVal val="visible"/>
                                          </p:to>
                                        </p:set>
                                        <p:animEffect transition="in" filter="wipe(right)">
                                          <p:cBhvr>
                                            <p:cTn id="39" dur="500"/>
                                            <p:tgtEl>
                                              <p:spTgt spid="29"/>
                                            </p:tgtEl>
                                          </p:cBhvr>
                                        </p:animEffect>
                                      </p:childTnLst>
                                    </p:cTn>
                                  </p:par>
                                  <p:par>
                                    <p:cTn id="40" presetID="22" presetClass="entr" presetSubtype="2" fill="hold" grpId="0" nodeType="withEffect">
                                      <p:stCondLst>
                                        <p:cond delay="1200"/>
                                      </p:stCondLst>
                                      <p:childTnLst>
                                        <p:set>
                                          <p:cBhvr>
                                            <p:cTn id="41" dur="1" fill="hold">
                                              <p:stCondLst>
                                                <p:cond delay="0"/>
                                              </p:stCondLst>
                                            </p:cTn>
                                            <p:tgtEl>
                                              <p:spTgt spid="32"/>
                                            </p:tgtEl>
                                            <p:attrNameLst>
                                              <p:attrName>style.visibility</p:attrName>
                                            </p:attrNameLst>
                                          </p:cBhvr>
                                          <p:to>
                                            <p:strVal val="visible"/>
                                          </p:to>
                                        </p:set>
                                        <p:animEffect transition="in" filter="wipe(right)">
                                          <p:cBhvr>
                                            <p:cTn id="42" dur="500"/>
                                            <p:tgtEl>
                                              <p:spTgt spid="32"/>
                                            </p:tgtEl>
                                          </p:cBhvr>
                                        </p:animEffect>
                                      </p:childTnLst>
                                    </p:cTn>
                                  </p:par>
                                  <p:par>
                                    <p:cTn id="43" presetID="22" presetClass="entr" presetSubtype="2" fill="hold" grpId="0" nodeType="withEffect">
                                      <p:stCondLst>
                                        <p:cond delay="1300"/>
                                      </p:stCondLst>
                                      <p:childTnLst>
                                        <p:set>
                                          <p:cBhvr>
                                            <p:cTn id="44" dur="1" fill="hold">
                                              <p:stCondLst>
                                                <p:cond delay="0"/>
                                              </p:stCondLst>
                                            </p:cTn>
                                            <p:tgtEl>
                                              <p:spTgt spid="30"/>
                                            </p:tgtEl>
                                            <p:attrNameLst>
                                              <p:attrName>style.visibility</p:attrName>
                                            </p:attrNameLst>
                                          </p:cBhvr>
                                          <p:to>
                                            <p:strVal val="visible"/>
                                          </p:to>
                                        </p:set>
                                        <p:animEffect transition="in" filter="wipe(right)">
                                          <p:cBhvr>
                                            <p:cTn id="45" dur="500"/>
                                            <p:tgtEl>
                                              <p:spTgt spid="30"/>
                                            </p:tgtEl>
                                          </p:cBhvr>
                                        </p:animEffect>
                                      </p:childTnLst>
                                    </p:cTn>
                                  </p:par>
                                  <p:par>
                                    <p:cTn id="46" presetID="22" presetClass="entr" presetSubtype="2" fill="hold" grpId="0" nodeType="withEffect">
                                      <p:stCondLst>
                                        <p:cond delay="1400"/>
                                      </p:stCondLst>
                                      <p:childTnLst>
                                        <p:set>
                                          <p:cBhvr>
                                            <p:cTn id="47" dur="1" fill="hold">
                                              <p:stCondLst>
                                                <p:cond delay="0"/>
                                              </p:stCondLst>
                                            </p:cTn>
                                            <p:tgtEl>
                                              <p:spTgt spid="28"/>
                                            </p:tgtEl>
                                            <p:attrNameLst>
                                              <p:attrName>style.visibility</p:attrName>
                                            </p:attrNameLst>
                                          </p:cBhvr>
                                          <p:to>
                                            <p:strVal val="visible"/>
                                          </p:to>
                                        </p:set>
                                        <p:animEffect transition="in" filter="wipe(right)">
                                          <p:cBhvr>
                                            <p:cTn id="48" dur="500"/>
                                            <p:tgtEl>
                                              <p:spTgt spid="28"/>
                                            </p:tgtEl>
                                          </p:cBhvr>
                                        </p:animEffect>
                                      </p:childTnLst>
                                    </p:cTn>
                                  </p:par>
                                  <p:par>
                                    <p:cTn id="49" presetID="22" presetClass="entr" presetSubtype="2" fill="hold" grpId="0" nodeType="withEffect">
                                      <p:stCondLst>
                                        <p:cond delay="1500"/>
                                      </p:stCondLst>
                                      <p:childTnLst>
                                        <p:set>
                                          <p:cBhvr>
                                            <p:cTn id="50" dur="1" fill="hold">
                                              <p:stCondLst>
                                                <p:cond delay="0"/>
                                              </p:stCondLst>
                                            </p:cTn>
                                            <p:tgtEl>
                                              <p:spTgt spid="15"/>
                                            </p:tgtEl>
                                            <p:attrNameLst>
                                              <p:attrName>style.visibility</p:attrName>
                                            </p:attrNameLst>
                                          </p:cBhvr>
                                          <p:to>
                                            <p:strVal val="visible"/>
                                          </p:to>
                                        </p:set>
                                        <p:animEffect transition="in" filter="wipe(right)">
                                          <p:cBhvr>
                                            <p:cTn id="51" dur="500"/>
                                            <p:tgtEl>
                                              <p:spTgt spid="15"/>
                                            </p:tgtEl>
                                          </p:cBhvr>
                                        </p:animEffect>
                                      </p:childTnLst>
                                    </p:cTn>
                                  </p:par>
                                  <p:par>
                                    <p:cTn id="52" presetID="37" presetClass="entr" presetSubtype="0" fill="hold" grpId="0" nodeType="withEffect">
                                      <p:stCondLst>
                                        <p:cond delay="55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900" decel="100000" fill="hold"/>
                                            <p:tgtEl>
                                              <p:spTgt spid="16"/>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58" presetID="37" presetClass="entr" presetSubtype="0" fill="hold" grpId="0" nodeType="withEffect">
                                      <p:stCondLst>
                                        <p:cond delay="55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1000"/>
                                            <p:tgtEl>
                                              <p:spTgt spid="17"/>
                                            </p:tgtEl>
                                          </p:cBhvr>
                                        </p:animEffect>
                                        <p:anim calcmode="lin" valueType="num">
                                          <p:cBhvr>
                                            <p:cTn id="61" dur="1000" fill="hold"/>
                                            <p:tgtEl>
                                              <p:spTgt spid="17"/>
                                            </p:tgtEl>
                                            <p:attrNameLst>
                                              <p:attrName>ppt_x</p:attrName>
                                            </p:attrNameLst>
                                          </p:cBhvr>
                                          <p:tavLst>
                                            <p:tav tm="0">
                                              <p:val>
                                                <p:strVal val="#ppt_x"/>
                                              </p:val>
                                            </p:tav>
                                            <p:tav tm="100000">
                                              <p:val>
                                                <p:strVal val="#ppt_x"/>
                                              </p:val>
                                            </p:tav>
                                          </p:tavLst>
                                        </p:anim>
                                        <p:anim calcmode="lin" valueType="num">
                                          <p:cBhvr>
                                            <p:cTn id="62" dur="900" decel="100000" fill="hold"/>
                                            <p:tgtEl>
                                              <p:spTgt spid="17"/>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2" grpId="0"/>
          <p:bldP spid="23" grpId="0"/>
          <p:bldP spid="24" grpId="0"/>
          <p:bldP spid="25" grpId="0"/>
          <p:bldP spid="26" grpId="0"/>
          <p:bldP spid="28" grpId="0" animBg="1"/>
          <p:bldP spid="30" grpId="0" animBg="1"/>
          <p:bldP spid="32" grpId="0" animBg="1"/>
          <p:bldP spid="15" grpId="0" animBg="1"/>
          <p:bldP spid="29" grpId="0" animBg="1"/>
          <p:bldP spid="16" grpId="0"/>
          <p:bldP spid="17"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Hexagon 5"/>
          <p:cNvSpPr/>
          <p:nvPr/>
        </p:nvSpPr>
        <p:spPr>
          <a:xfrm>
            <a:off x="637326" y="1074564"/>
            <a:ext cx="2607732" cy="2248044"/>
          </a:xfrm>
          <a:prstGeom prst="hexagon">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Roboto Condensed"/>
              <a:ea typeface="+mn-ea"/>
              <a:cs typeface="+mn-cs"/>
            </a:endParaRPr>
          </a:p>
        </p:txBody>
      </p:sp>
      <p:sp>
        <p:nvSpPr>
          <p:cNvPr id="49" name="文本框 48"/>
          <p:cNvSpPr txBox="1"/>
          <p:nvPr/>
        </p:nvSpPr>
        <p:spPr>
          <a:xfrm>
            <a:off x="4183715" y="575136"/>
            <a:ext cx="1524776" cy="830997"/>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noFill/>
                </a:ln>
                <a:solidFill>
                  <a:srgbClr val="86C9A5"/>
                </a:solidFill>
                <a:effectLst/>
                <a:uLnTx/>
                <a:uFillTx/>
                <a:latin typeface="微软雅黑" panose="020B0503020204020204" pitchFamily="34" charset="-122"/>
                <a:ea typeface="微软雅黑" panose="020B0503020204020204" pitchFamily="34" charset="-122"/>
                <a:cs typeface="+mn-cs"/>
              </a:rPr>
              <a:t>ONE</a:t>
            </a:r>
            <a:endParaRPr kumimoji="0" lang="zh-CN" altLang="en-US" sz="4800" b="0" i="0" u="none" strike="noStrike" kern="1200" cap="none" spc="0" normalizeH="0" baseline="0" noProof="0" dirty="0">
              <a:ln>
                <a:noFill/>
              </a:ln>
              <a:solidFill>
                <a:srgbClr val="86C9A5"/>
              </a:solidFill>
              <a:effectLst/>
              <a:uLnTx/>
              <a:uFillTx/>
              <a:latin typeface="微软雅黑" panose="020B0503020204020204" pitchFamily="34" charset="-122"/>
              <a:ea typeface="微软雅黑" panose="020B0503020204020204" pitchFamily="34" charset="-122"/>
              <a:cs typeface="+mn-cs"/>
            </a:endParaRPr>
          </a:p>
        </p:txBody>
      </p:sp>
      <p:sp>
        <p:nvSpPr>
          <p:cNvPr id="50" name="矩形 49"/>
          <p:cNvSpPr/>
          <p:nvPr/>
        </p:nvSpPr>
        <p:spPr>
          <a:xfrm>
            <a:off x="6485866" y="698245"/>
            <a:ext cx="2349473" cy="584775"/>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200" dirty="0" smtClean="0">
                <a:solidFill>
                  <a:srgbClr val="86C9A5"/>
                </a:solidFill>
                <a:latin typeface="Calibri Light" panose="020F0302020204030204" pitchFamily="34" charset="0"/>
              </a:rPr>
              <a:t>LÝ THUYẾT</a:t>
            </a:r>
            <a:endParaRPr kumimoji="0" lang="zh-CN" altLang="en-US" sz="3200" b="0" i="0" u="none" strike="noStrike" kern="1200" cap="none" spc="0" normalizeH="0" baseline="0" noProof="0" dirty="0">
              <a:ln>
                <a:noFill/>
              </a:ln>
              <a:solidFill>
                <a:srgbClr val="86C9A5"/>
              </a:solidFill>
              <a:effectLst/>
              <a:uLnTx/>
              <a:uFillTx/>
              <a:latin typeface="Calibri Light" panose="020F0302020204030204" pitchFamily="34" charset="0"/>
              <a:ea typeface="+mn-ea"/>
              <a:cs typeface="+mn-cs"/>
            </a:endParaRPr>
          </a:p>
        </p:txBody>
      </p:sp>
      <p:cxnSp>
        <p:nvCxnSpPr>
          <p:cNvPr id="52" name="直接连接符 51"/>
          <p:cNvCxnSpPr/>
          <p:nvPr/>
        </p:nvCxnSpPr>
        <p:spPr>
          <a:xfrm>
            <a:off x="6274352" y="739669"/>
            <a:ext cx="0" cy="501929"/>
          </a:xfrm>
          <a:prstGeom prst="line">
            <a:avLst/>
          </a:prstGeom>
          <a:ln>
            <a:solidFill>
              <a:srgbClr val="3A3A3A"/>
            </a:solidFill>
          </a:ln>
        </p:spPr>
        <p:style>
          <a:lnRef idx="1">
            <a:schemeClr val="accent1"/>
          </a:lnRef>
          <a:fillRef idx="0">
            <a:schemeClr val="accent1"/>
          </a:fillRef>
          <a:effectRef idx="0">
            <a:schemeClr val="accent1"/>
          </a:effectRef>
          <a:fontRef idx="minor">
            <a:schemeClr val="tx1"/>
          </a:fontRef>
        </p:style>
      </p:cxnSp>
      <p:sp>
        <p:nvSpPr>
          <p:cNvPr id="75" name="文本框 74"/>
          <p:cNvSpPr txBox="1"/>
          <p:nvPr/>
        </p:nvSpPr>
        <p:spPr>
          <a:xfrm>
            <a:off x="4227192" y="2085115"/>
            <a:ext cx="1553952" cy="76944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smtClean="0">
                <a:ln>
                  <a:noFill/>
                </a:ln>
                <a:solidFill>
                  <a:srgbClr val="86C9A5"/>
                </a:solidFill>
                <a:effectLst/>
                <a:uLnTx/>
                <a:uFillTx/>
                <a:latin typeface="微软雅黑" panose="020B0503020204020204" pitchFamily="34" charset="-122"/>
                <a:ea typeface="微软雅黑" panose="020B0503020204020204" pitchFamily="34" charset="-122"/>
                <a:cs typeface="+mn-cs"/>
              </a:rPr>
              <a:t>TWO</a:t>
            </a:r>
            <a:endParaRPr kumimoji="0" lang="zh-CN" altLang="en-US" sz="4400" b="0" i="0" u="none" strike="noStrike" kern="1200" cap="none" spc="0" normalizeH="0" baseline="0" noProof="0" dirty="0">
              <a:ln>
                <a:noFill/>
              </a:ln>
              <a:solidFill>
                <a:srgbClr val="86C9A5"/>
              </a:solidFill>
              <a:effectLst/>
              <a:uLnTx/>
              <a:uFillTx/>
              <a:latin typeface="微软雅黑" panose="020B0503020204020204" pitchFamily="34" charset="-122"/>
              <a:ea typeface="微软雅黑" panose="020B0503020204020204" pitchFamily="34" charset="-122"/>
              <a:cs typeface="+mn-cs"/>
            </a:endParaRPr>
          </a:p>
        </p:txBody>
      </p:sp>
      <p:sp>
        <p:nvSpPr>
          <p:cNvPr id="76" name="矩形 75"/>
          <p:cNvSpPr/>
          <p:nvPr/>
        </p:nvSpPr>
        <p:spPr>
          <a:xfrm>
            <a:off x="6631737" y="2198585"/>
            <a:ext cx="2203602" cy="584775"/>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smtClean="0">
                <a:ln>
                  <a:noFill/>
                </a:ln>
                <a:solidFill>
                  <a:srgbClr val="86C9A5"/>
                </a:solidFill>
                <a:effectLst/>
                <a:uLnTx/>
                <a:uFillTx/>
                <a:latin typeface="Calibri Light" panose="020F0302020204030204" pitchFamily="34" charset="0"/>
                <a:ea typeface="+mn-ea"/>
                <a:cs typeface="+mn-cs"/>
              </a:rPr>
              <a:t>CHẠY NGẮN</a:t>
            </a:r>
            <a:endParaRPr kumimoji="0" lang="zh-CN" altLang="en-US" sz="3200" b="0" i="0" u="none" strike="noStrike" kern="1200" cap="none" spc="0" normalizeH="0" baseline="0" noProof="0" dirty="0">
              <a:ln>
                <a:noFill/>
              </a:ln>
              <a:solidFill>
                <a:srgbClr val="86C9A5"/>
              </a:solidFill>
              <a:effectLst/>
              <a:uLnTx/>
              <a:uFillTx/>
              <a:latin typeface="Calibri Light" panose="020F0302020204030204" pitchFamily="34" charset="0"/>
              <a:ea typeface="+mn-ea"/>
              <a:cs typeface="+mn-cs"/>
            </a:endParaRPr>
          </a:p>
        </p:txBody>
      </p:sp>
      <p:cxnSp>
        <p:nvCxnSpPr>
          <p:cNvPr id="77" name="直接连接符 76"/>
          <p:cNvCxnSpPr/>
          <p:nvPr/>
        </p:nvCxnSpPr>
        <p:spPr>
          <a:xfrm>
            <a:off x="6274352" y="2198585"/>
            <a:ext cx="0" cy="501929"/>
          </a:xfrm>
          <a:prstGeom prst="line">
            <a:avLst/>
          </a:prstGeom>
          <a:ln>
            <a:solidFill>
              <a:srgbClr val="3A3A3A"/>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44808" y="2044697"/>
            <a:ext cx="4572000" cy="307777"/>
          </a:xfrm>
          <a:prstGeom prst="rect">
            <a:avLst/>
          </a:prstGeom>
        </p:spPr>
        <p:txBody>
          <a:bodyPr>
            <a:spAutoFit/>
          </a:bodyPr>
          <a:lstStyle/>
          <a:p>
            <a:pPr marL="0" marR="0" lvl="0" indent="0" algn="ctr" defTabSz="685800" rtl="0" eaLnBrk="1" fontAlgn="auto" latinLnBrk="0" hangingPunct="1">
              <a:lnSpc>
                <a:spcPct val="100000"/>
              </a:lnSpc>
              <a:spcBef>
                <a:spcPct val="50000"/>
              </a:spcBef>
              <a:spcAft>
                <a:spcPts val="0"/>
              </a:spcAft>
              <a:buClrTx/>
              <a:buSzTx/>
              <a:buFontTx/>
              <a:buNone/>
              <a:tabLst/>
              <a:defRPr/>
            </a:pPr>
            <a:r>
              <a:rPr kumimoji="0" lang="en-US" altLang="en-US" sz="1400" b="0" i="0" u="none" strike="noStrike" kern="1200" cap="none" spc="0" normalizeH="0" baseline="0" noProof="0" dirty="0" smtClean="0">
                <a:ln>
                  <a:noFill/>
                </a:ln>
                <a:solidFill>
                  <a:srgbClr val="00FF00"/>
                </a:solidFill>
                <a:effectLst/>
                <a:uLnTx/>
                <a:uFillTx/>
                <a:latin typeface="Roboto Condensed"/>
                <a:ea typeface="+mn-ea"/>
                <a:cs typeface="+mn-cs"/>
              </a:rPr>
              <a:t>TIẾN TRÌNH HOẠT ĐỘNG</a:t>
            </a:r>
            <a:endParaRPr kumimoji="0" lang="en-US" altLang="en-US" sz="1400" b="0" i="0" u="none" strike="noStrike" kern="1200" cap="none" spc="0" normalizeH="0" baseline="0" noProof="0" dirty="0">
              <a:ln>
                <a:noFill/>
              </a:ln>
              <a:solidFill>
                <a:srgbClr val="00FF00"/>
              </a:solidFill>
              <a:effectLst/>
              <a:uLnTx/>
              <a:uFillTx/>
              <a:latin typeface="Roboto Condensed"/>
              <a:ea typeface="+mn-ea"/>
              <a:cs typeface="+mn-cs"/>
            </a:endParaRPr>
          </a:p>
        </p:txBody>
      </p:sp>
    </p:spTree>
    <p:extLst>
      <p:ext uri="{BB962C8B-B14F-4D97-AF65-F5344CB8AC3E}">
        <p14:creationId xmlns:p14="http://schemas.microsoft.com/office/powerpoint/2010/main" val="2367522417"/>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barn(inVertical)">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1000"/>
                                        <p:tgtEl>
                                          <p:spTgt spid="50"/>
                                        </p:tgtEl>
                                      </p:cBhvr>
                                    </p:animEffect>
                                    <p:anim calcmode="lin" valueType="num">
                                      <p:cBhvr>
                                        <p:cTn id="18" dur="1000" fill="hold"/>
                                        <p:tgtEl>
                                          <p:spTgt spid="50"/>
                                        </p:tgtEl>
                                        <p:attrNameLst>
                                          <p:attrName>ppt_x</p:attrName>
                                        </p:attrNameLst>
                                      </p:cBhvr>
                                      <p:tavLst>
                                        <p:tav tm="0">
                                          <p:val>
                                            <p:strVal val="#ppt_x"/>
                                          </p:val>
                                        </p:tav>
                                        <p:tav tm="100000">
                                          <p:val>
                                            <p:strVal val="#ppt_x"/>
                                          </p:val>
                                        </p:tav>
                                      </p:tavLst>
                                    </p:anim>
                                    <p:anim calcmode="lin" valueType="num">
                                      <p:cBhvr>
                                        <p:cTn id="1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75"/>
                                        </p:tgtEl>
                                        <p:attrNameLst>
                                          <p:attrName>style.visibility</p:attrName>
                                        </p:attrNameLst>
                                      </p:cBhvr>
                                      <p:to>
                                        <p:strVal val="visible"/>
                                      </p:to>
                                    </p:set>
                                    <p:animEffect transition="in" filter="circle(in)">
                                      <p:cBhvr>
                                        <p:cTn id="24" dur="2000"/>
                                        <p:tgtEl>
                                          <p:spTgt spid="75"/>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circle(in)">
                                      <p:cBhvr>
                                        <p:cTn id="29" dur="20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75" grpId="0"/>
      <p:bldP spid="76"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15" name="Group 14"/>
          <p:cNvGrpSpPr/>
          <p:nvPr/>
        </p:nvGrpSpPr>
        <p:grpSpPr>
          <a:xfrm>
            <a:off x="3556245" y="636366"/>
            <a:ext cx="6566492" cy="3623732"/>
            <a:chOff x="7236911" y="1588745"/>
            <a:chExt cx="2435289" cy="1343920"/>
          </a:xfrm>
        </p:grpSpPr>
        <p:sp>
          <p:nvSpPr>
            <p:cNvPr id="16" name="Shape 37"/>
            <p:cNvSpPr/>
            <p:nvPr/>
          </p:nvSpPr>
          <p:spPr>
            <a:xfrm>
              <a:off x="7236911" y="2368112"/>
              <a:ext cx="1483757" cy="564553"/>
            </a:xfrm>
            <a:custGeom>
              <a:avLst/>
              <a:gdLst/>
              <a:ahLst/>
              <a:cxnLst>
                <a:cxn ang="0">
                  <a:pos x="wd2" y="hd2"/>
                </a:cxn>
                <a:cxn ang="5400000">
                  <a:pos x="wd2" y="hd2"/>
                </a:cxn>
                <a:cxn ang="10800000">
                  <a:pos x="wd2" y="hd2"/>
                </a:cxn>
                <a:cxn ang="16200000">
                  <a:pos x="wd2" y="hd2"/>
                </a:cxn>
              </a:cxnLst>
              <a:rect l="0" t="0" r="r" b="b"/>
              <a:pathLst>
                <a:path w="21600" h="21333" extrusionOk="0">
                  <a:moveTo>
                    <a:pt x="21600" y="7701"/>
                  </a:moveTo>
                  <a:cubicBezTo>
                    <a:pt x="20426" y="5337"/>
                    <a:pt x="19135" y="3464"/>
                    <a:pt x="17774" y="2111"/>
                  </a:cubicBezTo>
                  <a:cubicBezTo>
                    <a:pt x="16391" y="736"/>
                    <a:pt x="14916" y="-120"/>
                    <a:pt x="13405" y="14"/>
                  </a:cubicBezTo>
                  <a:cubicBezTo>
                    <a:pt x="11783" y="157"/>
                    <a:pt x="10213" y="1458"/>
                    <a:pt x="8806" y="3557"/>
                  </a:cubicBezTo>
                  <a:cubicBezTo>
                    <a:pt x="7955" y="4827"/>
                    <a:pt x="7174" y="6377"/>
                    <a:pt x="6367" y="7826"/>
                  </a:cubicBezTo>
                  <a:cubicBezTo>
                    <a:pt x="5424" y="9518"/>
                    <a:pt x="4446" y="11072"/>
                    <a:pt x="3390" y="12190"/>
                  </a:cubicBezTo>
                  <a:cubicBezTo>
                    <a:pt x="2313" y="13330"/>
                    <a:pt x="1168" y="14003"/>
                    <a:pt x="0" y="14172"/>
                  </a:cubicBezTo>
                  <a:cubicBezTo>
                    <a:pt x="2052" y="18626"/>
                    <a:pt x="4625" y="21146"/>
                    <a:pt x="7299" y="21323"/>
                  </a:cubicBezTo>
                  <a:cubicBezTo>
                    <a:pt x="9674" y="21480"/>
                    <a:pt x="12013" y="19772"/>
                    <a:pt x="14005" y="16412"/>
                  </a:cubicBezTo>
                  <a:cubicBezTo>
                    <a:pt x="15042" y="14662"/>
                    <a:pt x="15967" y="12488"/>
                    <a:pt x="17036" y="10870"/>
                  </a:cubicBezTo>
                  <a:cubicBezTo>
                    <a:pt x="18421" y="8774"/>
                    <a:pt x="19997" y="7680"/>
                    <a:pt x="21600" y="7701"/>
                  </a:cubicBezTo>
                  <a:close/>
                </a:path>
              </a:pathLst>
            </a:custGeom>
            <a:gradFill flip="none" rotWithShape="1">
              <a:gsLst>
                <a:gs pos="86000">
                  <a:schemeClr val="bg1">
                    <a:alpha val="0"/>
                  </a:schemeClr>
                </a:gs>
                <a:gs pos="0">
                  <a:schemeClr val="accent4">
                    <a:alpha val="85000"/>
                  </a:schemeClr>
                </a:gs>
              </a:gsLst>
              <a:path path="circle">
                <a:fillToRect l="100000" t="100000"/>
              </a:path>
              <a:tileRect r="-100000" b="-100000"/>
            </a:gradFill>
            <a:ln w="12700">
              <a:miter lim="400000"/>
            </a:ln>
            <a:effectLst>
              <a:outerShdw blurRad="165100" dist="76200" dir="5400000" sx="120000" sy="120000" algn="t" rotWithShape="0">
                <a:prstClr val="black">
                  <a:alpha val="50000"/>
                </a:prstClr>
              </a:outerShdw>
            </a:effectLst>
          </p:spPr>
          <p:txBody>
            <a:bodyPr lIns="0" tIns="0" rIns="0" bIns="0" anchor="ctr"/>
            <a:lstStyle/>
            <a:p>
              <a:pPr lvl="0">
                <a:defRPr sz="2400"/>
              </a:pPr>
              <a:endParaRPr/>
            </a:p>
          </p:txBody>
        </p:sp>
        <p:sp>
          <p:nvSpPr>
            <p:cNvPr id="17" name="Shape 35"/>
            <p:cNvSpPr/>
            <p:nvPr/>
          </p:nvSpPr>
          <p:spPr>
            <a:xfrm>
              <a:off x="7608686" y="1588745"/>
              <a:ext cx="1645547" cy="748001"/>
            </a:xfrm>
            <a:custGeom>
              <a:avLst/>
              <a:gdLst/>
              <a:ahLst/>
              <a:cxnLst>
                <a:cxn ang="0">
                  <a:pos x="wd2" y="hd2"/>
                </a:cxn>
                <a:cxn ang="5400000">
                  <a:pos x="wd2" y="hd2"/>
                </a:cxn>
                <a:cxn ang="10800000">
                  <a:pos x="wd2" y="hd2"/>
                </a:cxn>
                <a:cxn ang="16200000">
                  <a:pos x="wd2" y="hd2"/>
                </a:cxn>
              </a:cxnLst>
              <a:rect l="0" t="0" r="r" b="b"/>
              <a:pathLst>
                <a:path w="21600" h="19570" extrusionOk="0">
                  <a:moveTo>
                    <a:pt x="0" y="5045"/>
                  </a:moveTo>
                  <a:cubicBezTo>
                    <a:pt x="1232" y="3667"/>
                    <a:pt x="2513" y="2523"/>
                    <a:pt x="3826" y="1616"/>
                  </a:cubicBezTo>
                  <a:cubicBezTo>
                    <a:pt x="5222" y="650"/>
                    <a:pt x="6687" y="-71"/>
                    <a:pt x="8195" y="5"/>
                  </a:cubicBezTo>
                  <a:cubicBezTo>
                    <a:pt x="9819" y="88"/>
                    <a:pt x="11388" y="1108"/>
                    <a:pt x="12794" y="2726"/>
                  </a:cubicBezTo>
                  <a:cubicBezTo>
                    <a:pt x="13644" y="3704"/>
                    <a:pt x="14426" y="4892"/>
                    <a:pt x="15233" y="6004"/>
                  </a:cubicBezTo>
                  <a:cubicBezTo>
                    <a:pt x="16176" y="7303"/>
                    <a:pt x="17154" y="8497"/>
                    <a:pt x="18210" y="9355"/>
                  </a:cubicBezTo>
                  <a:cubicBezTo>
                    <a:pt x="19287" y="10231"/>
                    <a:pt x="20432" y="10747"/>
                    <a:pt x="21600" y="10877"/>
                  </a:cubicBezTo>
                  <a:cubicBezTo>
                    <a:pt x="20016" y="18165"/>
                    <a:pt x="15774" y="21529"/>
                    <a:pt x="12111" y="18400"/>
                  </a:cubicBezTo>
                  <a:cubicBezTo>
                    <a:pt x="10487" y="17012"/>
                    <a:pt x="9233" y="14418"/>
                    <a:pt x="7811" y="12341"/>
                  </a:cubicBezTo>
                  <a:cubicBezTo>
                    <a:pt x="6734" y="10768"/>
                    <a:pt x="5557" y="9492"/>
                    <a:pt x="4347" y="8366"/>
                  </a:cubicBezTo>
                  <a:cubicBezTo>
                    <a:pt x="2939" y="7055"/>
                    <a:pt x="1487" y="5946"/>
                    <a:pt x="0" y="5045"/>
                  </a:cubicBezTo>
                  <a:close/>
                </a:path>
              </a:pathLst>
            </a:custGeom>
            <a:gradFill flip="none" rotWithShape="1">
              <a:gsLst>
                <a:gs pos="95000">
                  <a:schemeClr val="accent3">
                    <a:alpha val="0"/>
                  </a:schemeClr>
                </a:gs>
                <a:gs pos="0">
                  <a:schemeClr val="accent3">
                    <a:alpha val="85000"/>
                  </a:schemeClr>
                </a:gs>
              </a:gsLst>
              <a:path path="circle">
                <a:fillToRect l="100000" t="100000"/>
              </a:path>
              <a:tileRect r="-100000" b="-100000"/>
            </a:gradFill>
            <a:ln w="12700">
              <a:miter lim="400000"/>
            </a:ln>
            <a:effectLst>
              <a:outerShdw blurRad="165100" dist="76200" dir="5400000" sx="120000" sy="120000" algn="t" rotWithShape="0">
                <a:prstClr val="black">
                  <a:alpha val="50000"/>
                </a:prstClr>
              </a:outerShdw>
            </a:effectLst>
          </p:spPr>
          <p:txBody>
            <a:bodyPr lIns="0" tIns="0" rIns="0" bIns="0" anchor="ctr"/>
            <a:lstStyle/>
            <a:p>
              <a:pPr lvl="0">
                <a:defRPr sz="2400"/>
              </a:pPr>
              <a:endParaRPr/>
            </a:p>
          </p:txBody>
        </p:sp>
        <p:sp>
          <p:nvSpPr>
            <p:cNvPr id="18" name="Shape 36"/>
            <p:cNvSpPr/>
            <p:nvPr/>
          </p:nvSpPr>
          <p:spPr>
            <a:xfrm rot="962435">
              <a:off x="8634523" y="2312863"/>
              <a:ext cx="1037677" cy="394825"/>
            </a:xfrm>
            <a:custGeom>
              <a:avLst/>
              <a:gdLst/>
              <a:ahLst/>
              <a:cxnLst>
                <a:cxn ang="0">
                  <a:pos x="wd2" y="hd2"/>
                </a:cxn>
                <a:cxn ang="5400000">
                  <a:pos x="wd2" y="hd2"/>
                </a:cxn>
                <a:cxn ang="10800000">
                  <a:pos x="wd2" y="hd2"/>
                </a:cxn>
                <a:cxn ang="16200000">
                  <a:pos x="wd2" y="hd2"/>
                </a:cxn>
              </a:cxnLst>
              <a:rect l="0" t="0" r="r" b="b"/>
              <a:pathLst>
                <a:path w="21600" h="21333" extrusionOk="0">
                  <a:moveTo>
                    <a:pt x="21600" y="7701"/>
                  </a:moveTo>
                  <a:cubicBezTo>
                    <a:pt x="20426" y="5337"/>
                    <a:pt x="19135" y="3464"/>
                    <a:pt x="17774" y="2111"/>
                  </a:cubicBezTo>
                  <a:cubicBezTo>
                    <a:pt x="16391" y="736"/>
                    <a:pt x="14916" y="-120"/>
                    <a:pt x="13405" y="14"/>
                  </a:cubicBezTo>
                  <a:cubicBezTo>
                    <a:pt x="11783" y="157"/>
                    <a:pt x="10213" y="1458"/>
                    <a:pt x="8806" y="3557"/>
                  </a:cubicBezTo>
                  <a:cubicBezTo>
                    <a:pt x="7955" y="4827"/>
                    <a:pt x="7174" y="6377"/>
                    <a:pt x="6367" y="7826"/>
                  </a:cubicBezTo>
                  <a:cubicBezTo>
                    <a:pt x="5424" y="9518"/>
                    <a:pt x="4446" y="11072"/>
                    <a:pt x="3390" y="12190"/>
                  </a:cubicBezTo>
                  <a:cubicBezTo>
                    <a:pt x="2313" y="13330"/>
                    <a:pt x="1168" y="14003"/>
                    <a:pt x="0" y="14172"/>
                  </a:cubicBezTo>
                  <a:cubicBezTo>
                    <a:pt x="2052" y="18626"/>
                    <a:pt x="4625" y="21146"/>
                    <a:pt x="7299" y="21323"/>
                  </a:cubicBezTo>
                  <a:cubicBezTo>
                    <a:pt x="9674" y="21480"/>
                    <a:pt x="12013" y="19772"/>
                    <a:pt x="14005" y="16412"/>
                  </a:cubicBezTo>
                  <a:cubicBezTo>
                    <a:pt x="15042" y="14662"/>
                    <a:pt x="15967" y="12488"/>
                    <a:pt x="17036" y="10870"/>
                  </a:cubicBezTo>
                  <a:cubicBezTo>
                    <a:pt x="18421" y="8774"/>
                    <a:pt x="19997" y="7680"/>
                    <a:pt x="21600" y="7701"/>
                  </a:cubicBezTo>
                  <a:close/>
                </a:path>
              </a:pathLst>
            </a:custGeom>
            <a:gradFill flip="none" rotWithShape="1">
              <a:gsLst>
                <a:gs pos="0">
                  <a:schemeClr val="accent2">
                    <a:lumMod val="50000"/>
                    <a:alpha val="0"/>
                  </a:schemeClr>
                </a:gs>
                <a:gs pos="100000">
                  <a:schemeClr val="accent2">
                    <a:alpha val="85000"/>
                  </a:schemeClr>
                </a:gs>
              </a:gsLst>
              <a:path path="circle">
                <a:fillToRect t="100000" r="100000"/>
              </a:path>
              <a:tileRect l="-100000" b="-100000"/>
            </a:gradFill>
            <a:ln w="12700">
              <a:miter lim="400000"/>
            </a:ln>
            <a:effectLst>
              <a:outerShdw blurRad="165100" dist="76200" dir="5400000" sx="120000" sy="120000" algn="t" rotWithShape="0">
                <a:prstClr val="black">
                  <a:alpha val="50000"/>
                </a:prstClr>
              </a:outerShdw>
            </a:effectLst>
          </p:spPr>
          <p:txBody>
            <a:bodyPr lIns="0" tIns="0" rIns="0" bIns="0" anchor="ctr"/>
            <a:lstStyle/>
            <a:p>
              <a:pPr lvl="0">
                <a:defRPr sz="2400"/>
              </a:pPr>
              <a:endParaRPr/>
            </a:p>
          </p:txBody>
        </p:sp>
      </p:grpSp>
      <p:sp>
        <p:nvSpPr>
          <p:cNvPr id="14" name="Slide Number Placeholder 5"/>
          <p:cNvSpPr txBox="1"/>
          <p:nvPr/>
        </p:nvSpPr>
        <p:spPr>
          <a:xfrm>
            <a:off x="338532" y="315520"/>
            <a:ext cx="1401778" cy="1661993"/>
          </a:xfrm>
          <a:prstGeom prst="rect">
            <a:avLst/>
          </a:prstGeom>
          <a:effectLst>
            <a:outerShdw blurRad="50800" dist="38100" dir="5400000" algn="t" rotWithShape="0">
              <a:prstClr val="black">
                <a:alpha val="40000"/>
              </a:prstClr>
            </a:outerShdw>
          </a:effectLst>
        </p:spPr>
        <p:txBody>
          <a:bodyPr vert="horz" wrap="square"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685800">
              <a:defRPr/>
            </a:pPr>
            <a:r>
              <a:rPr lang="en-US" sz="5400" dirty="0" err="1" smtClean="0">
                <a:gradFill flip="none" rotWithShape="1">
                  <a:gsLst>
                    <a:gs pos="64000">
                      <a:schemeClr val="bg1"/>
                    </a:gs>
                    <a:gs pos="0">
                      <a:schemeClr val="bg1">
                        <a:lumMod val="50000"/>
                        <a:alpha val="85000"/>
                      </a:schemeClr>
                    </a:gs>
                  </a:gsLst>
                  <a:lin ang="16200000" scaled="0"/>
                  <a:tileRect/>
                </a:gradFill>
                <a:latin typeface="Lemon/Milk"/>
                <a:ea typeface="Roboto Condensed bold" panose="02000000000000000000" pitchFamily="2" charset="0"/>
                <a:cs typeface="Lemon/Milk"/>
              </a:rPr>
              <a:t>Mở</a:t>
            </a:r>
            <a:r>
              <a:rPr lang="en-US" sz="5400" dirty="0" smtClean="0">
                <a:gradFill flip="none" rotWithShape="1">
                  <a:gsLst>
                    <a:gs pos="64000">
                      <a:schemeClr val="bg1"/>
                    </a:gs>
                    <a:gs pos="0">
                      <a:schemeClr val="bg1">
                        <a:lumMod val="50000"/>
                        <a:alpha val="85000"/>
                      </a:schemeClr>
                    </a:gs>
                  </a:gsLst>
                  <a:lin ang="16200000" scaled="0"/>
                  <a:tileRect/>
                </a:gradFill>
                <a:latin typeface="Lemon/Milk"/>
                <a:ea typeface="Roboto Condensed bold" panose="02000000000000000000" pitchFamily="2" charset="0"/>
                <a:cs typeface="Lemon/Milk"/>
              </a:rPr>
              <a:t> </a:t>
            </a:r>
            <a:r>
              <a:rPr lang="en-US" sz="5400" dirty="0" err="1" smtClean="0">
                <a:gradFill flip="none" rotWithShape="1">
                  <a:gsLst>
                    <a:gs pos="64000">
                      <a:schemeClr val="bg1"/>
                    </a:gs>
                    <a:gs pos="0">
                      <a:schemeClr val="bg1">
                        <a:lumMod val="50000"/>
                        <a:alpha val="85000"/>
                      </a:schemeClr>
                    </a:gs>
                  </a:gsLst>
                  <a:lin ang="16200000" scaled="0"/>
                  <a:tileRect/>
                </a:gradFill>
                <a:latin typeface="Lemon/Milk"/>
                <a:ea typeface="Roboto Condensed bold" panose="02000000000000000000" pitchFamily="2" charset="0"/>
                <a:cs typeface="Lemon/Milk"/>
              </a:rPr>
              <a:t>đầu</a:t>
            </a:r>
            <a:endParaRPr lang="en-US" sz="5400" dirty="0">
              <a:gradFill flip="none" rotWithShape="1">
                <a:gsLst>
                  <a:gs pos="64000">
                    <a:schemeClr val="bg1"/>
                  </a:gs>
                  <a:gs pos="0">
                    <a:schemeClr val="bg1">
                      <a:lumMod val="50000"/>
                      <a:alpha val="85000"/>
                    </a:schemeClr>
                  </a:gs>
                </a:gsLst>
                <a:lin ang="16200000" scaled="0"/>
                <a:tileRect/>
              </a:gradFill>
              <a:latin typeface="Lemon/Milk"/>
              <a:ea typeface="Roboto Condensed bold" panose="02000000000000000000" pitchFamily="2" charset="0"/>
              <a:cs typeface="Lemon/Milk"/>
            </a:endParaRPr>
          </a:p>
        </p:txBody>
      </p:sp>
      <p:sp>
        <p:nvSpPr>
          <p:cNvPr id="2" name="Rectangle 1"/>
          <p:cNvSpPr/>
          <p:nvPr/>
        </p:nvSpPr>
        <p:spPr>
          <a:xfrm>
            <a:off x="1740310" y="315520"/>
            <a:ext cx="7068611" cy="4799775"/>
          </a:xfrm>
          <a:prstGeom prst="rect">
            <a:avLst/>
          </a:prstGeom>
        </p:spPr>
        <p:txBody>
          <a:bodyPr wrap="square">
            <a:spAutoFit/>
          </a:bodyPr>
          <a:lstStyle/>
          <a:p>
            <a:pPr marL="647700" indent="-177800">
              <a:lnSpc>
                <a:spcPct val="100000"/>
              </a:lnSpc>
              <a:spcBef>
                <a:spcPts val="1125"/>
              </a:spcBef>
              <a:buAutoNum type="arabicPeriod"/>
              <a:tabLst>
                <a:tab pos="648335" algn="l"/>
              </a:tabLst>
            </a:pPr>
            <a:r>
              <a:rPr lang="vi-VN" sz="2400" b="1" dirty="0">
                <a:solidFill>
                  <a:schemeClr val="bg1"/>
                </a:solidFill>
                <a:latin typeface="Times New Roman"/>
                <a:cs typeface="Times New Roman"/>
              </a:rPr>
              <a:t>Tên </a:t>
            </a:r>
            <a:r>
              <a:rPr lang="vi-VN" sz="2400" b="1" spc="-5" dirty="0">
                <a:solidFill>
                  <a:schemeClr val="bg1"/>
                </a:solidFill>
                <a:latin typeface="Times New Roman"/>
                <a:cs typeface="Times New Roman"/>
              </a:rPr>
              <a:t>bài học: </a:t>
            </a:r>
            <a:r>
              <a:rPr lang="en-US" sz="2400" b="1" spc="-5" dirty="0" smtClean="0">
                <a:solidFill>
                  <a:schemeClr val="bg1"/>
                </a:solidFill>
                <a:latin typeface="Times New Roman"/>
                <a:cs typeface="Times New Roman"/>
              </a:rPr>
              <a:t>“MỘT SỐ PHƯƠNG PHÁP TẬP LUYỆN PHÁT TRIỂN SỨC NHANH_ </a:t>
            </a:r>
            <a:r>
              <a:rPr lang="vi-VN" sz="2400" b="1" spc="-5" dirty="0" smtClean="0">
                <a:solidFill>
                  <a:schemeClr val="bg1"/>
                </a:solidFill>
                <a:latin typeface="Times New Roman"/>
                <a:cs typeface="Times New Roman"/>
              </a:rPr>
              <a:t>CHẠY</a:t>
            </a:r>
            <a:r>
              <a:rPr lang="vi-VN" sz="2400" b="1" spc="-30" dirty="0" smtClean="0">
                <a:solidFill>
                  <a:schemeClr val="bg1"/>
                </a:solidFill>
                <a:latin typeface="Times New Roman"/>
                <a:cs typeface="Times New Roman"/>
              </a:rPr>
              <a:t> </a:t>
            </a:r>
            <a:r>
              <a:rPr lang="vi-VN" sz="2400" b="1" spc="-5" dirty="0">
                <a:solidFill>
                  <a:schemeClr val="bg1"/>
                </a:solidFill>
                <a:latin typeface="Times New Roman"/>
                <a:cs typeface="Times New Roman"/>
              </a:rPr>
              <a:t>NGẮN</a:t>
            </a:r>
            <a:r>
              <a:rPr lang="vi-VN" sz="2400" b="1" spc="-5" dirty="0" smtClean="0">
                <a:solidFill>
                  <a:schemeClr val="bg1"/>
                </a:solidFill>
                <a:latin typeface="Times New Roman"/>
                <a:cs typeface="Times New Roman"/>
              </a:rPr>
              <a:t>”</a:t>
            </a:r>
            <a:endParaRPr lang="en-US" sz="2400" b="1" spc="-5" dirty="0" smtClean="0">
              <a:solidFill>
                <a:schemeClr val="bg1"/>
              </a:solidFill>
              <a:latin typeface="Times New Roman"/>
              <a:cs typeface="Times New Roman"/>
            </a:endParaRPr>
          </a:p>
          <a:p>
            <a:pPr marL="469900">
              <a:lnSpc>
                <a:spcPct val="100000"/>
              </a:lnSpc>
              <a:spcBef>
                <a:spcPts val="1125"/>
              </a:spcBef>
              <a:tabLst>
                <a:tab pos="648335" algn="l"/>
              </a:tabLst>
            </a:pPr>
            <a:endParaRPr lang="vi-VN" sz="2400" dirty="0" smtClean="0">
              <a:solidFill>
                <a:schemeClr val="bg1"/>
              </a:solidFill>
              <a:latin typeface="Times New Roman"/>
              <a:cs typeface="Times New Roman"/>
            </a:endParaRPr>
          </a:p>
          <a:p>
            <a:pPr marL="624840" lvl="1" indent="-154940">
              <a:lnSpc>
                <a:spcPts val="1515"/>
              </a:lnSpc>
              <a:buAutoNum type="alphaLcPeriod"/>
              <a:tabLst>
                <a:tab pos="625475" algn="l"/>
              </a:tabLst>
            </a:pPr>
            <a:r>
              <a:rPr lang="vi-VN" sz="2400" u="sng" spc="-5" dirty="0" smtClean="0">
                <a:solidFill>
                  <a:schemeClr val="bg1"/>
                </a:solidFill>
                <a:latin typeface="Times New Roman"/>
                <a:cs typeface="Times New Roman"/>
              </a:rPr>
              <a:t>Kiến thức của các môn học sẽ </a:t>
            </a:r>
            <a:r>
              <a:rPr lang="vi-VN" sz="2400" u="sng" dirty="0" smtClean="0">
                <a:solidFill>
                  <a:schemeClr val="bg1"/>
                </a:solidFill>
                <a:latin typeface="Times New Roman"/>
                <a:cs typeface="Times New Roman"/>
              </a:rPr>
              <a:t>đạt </a:t>
            </a:r>
            <a:r>
              <a:rPr lang="en-US" sz="2400" u="sng" dirty="0" err="1" smtClean="0">
                <a:solidFill>
                  <a:schemeClr val="bg1"/>
                </a:solidFill>
                <a:latin typeface="Times New Roman"/>
                <a:cs typeface="Times New Roman"/>
              </a:rPr>
              <a:t>được</a:t>
            </a:r>
            <a:r>
              <a:rPr lang="en-US" sz="2400" u="sng" dirty="0" smtClean="0">
                <a:solidFill>
                  <a:schemeClr val="bg1"/>
                </a:solidFill>
                <a:latin typeface="Times New Roman"/>
                <a:cs typeface="Times New Roman"/>
              </a:rPr>
              <a:t>:</a:t>
            </a:r>
          </a:p>
          <a:p>
            <a:pPr marL="469900" lvl="1">
              <a:lnSpc>
                <a:spcPts val="1515"/>
              </a:lnSpc>
              <a:tabLst>
                <a:tab pos="625475" algn="l"/>
              </a:tabLst>
            </a:pPr>
            <a:endParaRPr lang="en-US" sz="2400" u="sng" spc="-10" dirty="0" smtClean="0">
              <a:solidFill>
                <a:schemeClr val="bg1"/>
              </a:solidFill>
              <a:latin typeface="Times New Roman"/>
              <a:cs typeface="Times New Roman"/>
            </a:endParaRPr>
          </a:p>
          <a:p>
            <a:pPr marL="469900" lvl="1">
              <a:lnSpc>
                <a:spcPts val="1515"/>
              </a:lnSpc>
              <a:tabLst>
                <a:tab pos="625475" algn="l"/>
              </a:tabLst>
            </a:pPr>
            <a:r>
              <a:rPr lang="vi-VN" sz="2400" spc="-10" dirty="0" smtClean="0">
                <a:solidFill>
                  <a:schemeClr val="bg1"/>
                </a:solidFill>
                <a:latin typeface="Times New Roman"/>
                <a:cs typeface="Times New Roman"/>
              </a:rPr>
              <a:t>Môn Thể dục: </a:t>
            </a:r>
            <a:r>
              <a:rPr lang="vi-VN" sz="2400" spc="-5" dirty="0" smtClean="0">
                <a:solidFill>
                  <a:schemeClr val="bg1"/>
                </a:solidFill>
                <a:latin typeface="Times New Roman"/>
                <a:cs typeface="Times New Roman"/>
              </a:rPr>
              <a:t>Biết cách thực </a:t>
            </a:r>
            <a:r>
              <a:rPr lang="vi-VN" sz="2400" spc="-10" dirty="0" smtClean="0">
                <a:solidFill>
                  <a:schemeClr val="bg1"/>
                </a:solidFill>
                <a:latin typeface="Times New Roman"/>
                <a:cs typeface="Times New Roman"/>
              </a:rPr>
              <a:t>hiện </a:t>
            </a:r>
            <a:r>
              <a:rPr lang="vi-VN" sz="2400" spc="-5" dirty="0" smtClean="0">
                <a:solidFill>
                  <a:schemeClr val="bg1"/>
                </a:solidFill>
                <a:latin typeface="Times New Roman"/>
                <a:cs typeface="Times New Roman"/>
              </a:rPr>
              <a:t>các </a:t>
            </a:r>
            <a:r>
              <a:rPr lang="vi-VN" sz="2400" dirty="0" smtClean="0">
                <a:solidFill>
                  <a:schemeClr val="bg1"/>
                </a:solidFill>
                <a:latin typeface="Times New Roman"/>
                <a:cs typeface="Times New Roman"/>
              </a:rPr>
              <a:t>bài tập chạy</a:t>
            </a:r>
            <a:r>
              <a:rPr lang="vi-VN" sz="2400" spc="30" dirty="0" smtClean="0">
                <a:solidFill>
                  <a:schemeClr val="bg1"/>
                </a:solidFill>
                <a:latin typeface="Times New Roman"/>
                <a:cs typeface="Times New Roman"/>
              </a:rPr>
              <a:t> </a:t>
            </a:r>
            <a:endParaRPr lang="en-US" sz="2400" spc="30" dirty="0" smtClean="0">
              <a:solidFill>
                <a:schemeClr val="bg1"/>
              </a:solidFill>
              <a:latin typeface="Times New Roman"/>
              <a:cs typeface="Times New Roman"/>
            </a:endParaRPr>
          </a:p>
          <a:p>
            <a:pPr marL="469900" lvl="1">
              <a:lnSpc>
                <a:spcPts val="1515"/>
              </a:lnSpc>
              <a:tabLst>
                <a:tab pos="625475" algn="l"/>
              </a:tabLst>
            </a:pPr>
            <a:endParaRPr lang="en-US" sz="2400" spc="30" dirty="0">
              <a:solidFill>
                <a:schemeClr val="bg1"/>
              </a:solidFill>
              <a:latin typeface="Times New Roman"/>
              <a:cs typeface="Times New Roman"/>
            </a:endParaRPr>
          </a:p>
          <a:p>
            <a:pPr marL="469900" lvl="1">
              <a:lnSpc>
                <a:spcPts val="1515"/>
              </a:lnSpc>
              <a:tabLst>
                <a:tab pos="625475" algn="l"/>
              </a:tabLst>
            </a:pPr>
            <a:r>
              <a:rPr lang="en-US" sz="2400" dirty="0" err="1" smtClean="0">
                <a:solidFill>
                  <a:schemeClr val="bg1"/>
                </a:solidFill>
                <a:latin typeface="Times New Roman"/>
                <a:cs typeface="Times New Roman"/>
              </a:rPr>
              <a:t>ngắn</a:t>
            </a:r>
            <a:endParaRPr lang="vi-VN" sz="2400" dirty="0">
              <a:solidFill>
                <a:schemeClr val="bg1"/>
              </a:solidFill>
              <a:latin typeface="Times New Roman"/>
              <a:cs typeface="Times New Roman"/>
            </a:endParaRPr>
          </a:p>
          <a:p>
            <a:pPr marL="12700" marR="20320" algn="just">
              <a:lnSpc>
                <a:spcPct val="143800"/>
              </a:lnSpc>
              <a:tabLst>
                <a:tab pos="668020" algn="l"/>
              </a:tabLst>
            </a:pPr>
            <a:r>
              <a:rPr lang="en-US" sz="2400" spc="-5" dirty="0" smtClean="0">
                <a:solidFill>
                  <a:schemeClr val="bg1"/>
                </a:solidFill>
                <a:latin typeface="Times New Roman"/>
                <a:cs typeface="Times New Roman"/>
              </a:rPr>
              <a:t>	</a:t>
            </a:r>
            <a:r>
              <a:rPr lang="vi-VN" sz="2400" spc="-5" dirty="0" smtClean="0">
                <a:solidFill>
                  <a:schemeClr val="bg1"/>
                </a:solidFill>
                <a:latin typeface="Times New Roman"/>
                <a:cs typeface="Times New Roman"/>
              </a:rPr>
              <a:t>Môn </a:t>
            </a:r>
            <a:r>
              <a:rPr lang="vi-VN" sz="2400" spc="-5" dirty="0">
                <a:solidFill>
                  <a:schemeClr val="bg1"/>
                </a:solidFill>
                <a:latin typeface="Times New Roman"/>
                <a:cs typeface="Times New Roman"/>
              </a:rPr>
              <a:t>Sinh học: Nêu </a:t>
            </a:r>
            <a:r>
              <a:rPr lang="vi-VN" sz="2400" dirty="0">
                <a:solidFill>
                  <a:schemeClr val="bg1"/>
                </a:solidFill>
                <a:latin typeface="Times New Roman"/>
                <a:cs typeface="Times New Roman"/>
              </a:rPr>
              <a:t>được </a:t>
            </a:r>
            <a:r>
              <a:rPr lang="vi-VN" sz="2400" spc="-5" dirty="0">
                <a:solidFill>
                  <a:schemeClr val="bg1"/>
                </a:solidFill>
                <a:latin typeface="Times New Roman"/>
                <a:cs typeface="Times New Roman"/>
              </a:rPr>
              <a:t>quá </a:t>
            </a:r>
            <a:r>
              <a:rPr lang="vi-VN" sz="2400" dirty="0">
                <a:solidFill>
                  <a:schemeClr val="bg1"/>
                </a:solidFill>
                <a:latin typeface="Times New Roman"/>
                <a:cs typeface="Times New Roman"/>
              </a:rPr>
              <a:t>trình </a:t>
            </a:r>
            <a:r>
              <a:rPr lang="vi-VN" sz="2400" spc="-5" dirty="0">
                <a:solidFill>
                  <a:schemeClr val="bg1"/>
                </a:solidFill>
                <a:latin typeface="Times New Roman"/>
                <a:cs typeface="Times New Roman"/>
              </a:rPr>
              <a:t>hô </a:t>
            </a:r>
            <a:r>
              <a:rPr lang="vi-VN" sz="2400" dirty="0">
                <a:solidFill>
                  <a:schemeClr val="bg1"/>
                </a:solidFill>
                <a:latin typeface="Times New Roman"/>
                <a:cs typeface="Times New Roman"/>
              </a:rPr>
              <a:t>hấp của </a:t>
            </a:r>
            <a:r>
              <a:rPr lang="vi-VN" sz="2400" spc="-5" dirty="0">
                <a:solidFill>
                  <a:schemeClr val="bg1"/>
                </a:solidFill>
                <a:latin typeface="Times New Roman"/>
                <a:cs typeface="Times New Roman"/>
              </a:rPr>
              <a:t>tim, biết được vì </a:t>
            </a:r>
            <a:r>
              <a:rPr lang="vi-VN" sz="2400" dirty="0">
                <a:solidFill>
                  <a:schemeClr val="bg1"/>
                </a:solidFill>
                <a:latin typeface="Times New Roman"/>
                <a:cs typeface="Times New Roman"/>
              </a:rPr>
              <a:t>sao </a:t>
            </a:r>
            <a:r>
              <a:rPr lang="vi-VN" sz="2400" spc="-5" dirty="0">
                <a:solidFill>
                  <a:schemeClr val="bg1"/>
                </a:solidFill>
                <a:latin typeface="Times New Roman"/>
                <a:cs typeface="Times New Roman"/>
              </a:rPr>
              <a:t>người ít vận  động dễ gặp các </a:t>
            </a:r>
            <a:r>
              <a:rPr lang="vi-VN" sz="2400" dirty="0">
                <a:solidFill>
                  <a:schemeClr val="bg1"/>
                </a:solidFill>
                <a:latin typeface="Times New Roman"/>
                <a:cs typeface="Times New Roman"/>
              </a:rPr>
              <a:t>chứng </a:t>
            </a:r>
            <a:r>
              <a:rPr lang="vi-VN" sz="2400" spc="-5" dirty="0">
                <a:solidFill>
                  <a:schemeClr val="bg1"/>
                </a:solidFill>
                <a:latin typeface="Times New Roman"/>
                <a:cs typeface="Times New Roman"/>
              </a:rPr>
              <a:t>bệnh về </a:t>
            </a:r>
            <a:r>
              <a:rPr lang="vi-VN" sz="2400" dirty="0">
                <a:solidFill>
                  <a:schemeClr val="bg1"/>
                </a:solidFill>
                <a:latin typeface="Times New Roman"/>
                <a:cs typeface="Times New Roman"/>
              </a:rPr>
              <a:t>khớp, </a:t>
            </a:r>
            <a:r>
              <a:rPr lang="vi-VN" sz="2400" spc="-5" dirty="0">
                <a:solidFill>
                  <a:schemeClr val="bg1"/>
                </a:solidFill>
                <a:latin typeface="Times New Roman"/>
                <a:cs typeface="Times New Roman"/>
              </a:rPr>
              <a:t>vai </a:t>
            </a:r>
            <a:r>
              <a:rPr lang="vi-VN" sz="2400" dirty="0">
                <a:solidFill>
                  <a:schemeClr val="bg1"/>
                </a:solidFill>
                <a:latin typeface="Times New Roman"/>
                <a:cs typeface="Times New Roman"/>
              </a:rPr>
              <a:t>trò </a:t>
            </a:r>
            <a:r>
              <a:rPr lang="vi-VN" sz="2400" spc="-5" dirty="0">
                <a:solidFill>
                  <a:schemeClr val="bg1"/>
                </a:solidFill>
                <a:latin typeface="Times New Roman"/>
                <a:cs typeface="Times New Roman"/>
              </a:rPr>
              <a:t>của </a:t>
            </a:r>
            <a:r>
              <a:rPr lang="vi-VN" sz="2400" dirty="0">
                <a:solidFill>
                  <a:schemeClr val="bg1"/>
                </a:solidFill>
                <a:latin typeface="Times New Roman"/>
                <a:cs typeface="Times New Roman"/>
              </a:rPr>
              <a:t>hoạt động </a:t>
            </a:r>
            <a:r>
              <a:rPr lang="vi-VN" sz="2400" spc="5" dirty="0">
                <a:solidFill>
                  <a:schemeClr val="bg1"/>
                </a:solidFill>
                <a:latin typeface="Times New Roman"/>
                <a:cs typeface="Times New Roman"/>
              </a:rPr>
              <a:t>chạy </a:t>
            </a:r>
            <a:r>
              <a:rPr lang="vi-VN" sz="2400" spc="-5" dirty="0">
                <a:solidFill>
                  <a:schemeClr val="bg1"/>
                </a:solidFill>
                <a:latin typeface="Times New Roman"/>
                <a:cs typeface="Times New Roman"/>
              </a:rPr>
              <a:t>đối với sức </a:t>
            </a:r>
            <a:r>
              <a:rPr lang="vi-VN" sz="2400" dirty="0">
                <a:solidFill>
                  <a:schemeClr val="bg1"/>
                </a:solidFill>
                <a:latin typeface="Times New Roman"/>
                <a:cs typeface="Times New Roman"/>
              </a:rPr>
              <a:t>khỏe </a:t>
            </a:r>
            <a:r>
              <a:rPr lang="vi-VN" sz="2400" spc="-5" dirty="0">
                <a:solidFill>
                  <a:schemeClr val="bg1"/>
                </a:solidFill>
                <a:latin typeface="Times New Roman"/>
                <a:cs typeface="Times New Roman"/>
              </a:rPr>
              <a:t>con  người</a:t>
            </a:r>
            <a:r>
              <a:rPr lang="vi-VN" sz="2400" spc="-5" dirty="0" smtClean="0">
                <a:solidFill>
                  <a:schemeClr val="bg1"/>
                </a:solidFill>
                <a:latin typeface="Times New Roman"/>
                <a:cs typeface="Times New Roman"/>
              </a:rPr>
              <a:t>.</a:t>
            </a:r>
            <a:endParaRPr lang="vi-VN" sz="2400" dirty="0">
              <a:solidFill>
                <a:schemeClr val="bg1"/>
              </a:solidFill>
              <a:latin typeface="Times New Roman"/>
              <a:cs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17943" y="712272"/>
            <a:ext cx="7267575" cy="3613297"/>
          </a:xfrm>
          <a:prstGeom prst="rect">
            <a:avLst/>
          </a:prstGeom>
        </p:spPr>
        <p:txBody>
          <a:bodyPr wrap="square">
            <a:spAutoFit/>
          </a:bodyPr>
          <a:lstStyle/>
          <a:p>
            <a:pPr marL="12700" marR="5080" algn="just">
              <a:lnSpc>
                <a:spcPct val="143100"/>
              </a:lnSpc>
              <a:spcBef>
                <a:spcPts val="15"/>
              </a:spcBef>
              <a:tabLst>
                <a:tab pos="659130" algn="l"/>
              </a:tabLst>
            </a:pPr>
            <a:r>
              <a:rPr lang="vi-VN" sz="2000" spc="-30" dirty="0" smtClean="0">
                <a:latin typeface="Times New Roman"/>
                <a:cs typeface="Times New Roman"/>
              </a:rPr>
              <a:t>Môn </a:t>
            </a:r>
            <a:r>
              <a:rPr lang="vi-VN" sz="2000" spc="-35" dirty="0">
                <a:latin typeface="Times New Roman"/>
                <a:cs typeface="Times New Roman"/>
              </a:rPr>
              <a:t>Công nghệ: Biết </a:t>
            </a:r>
            <a:r>
              <a:rPr lang="vi-VN" sz="2000" spc="-30" dirty="0">
                <a:latin typeface="Times New Roman"/>
                <a:cs typeface="Times New Roman"/>
              </a:rPr>
              <a:t>được </a:t>
            </a:r>
            <a:r>
              <a:rPr lang="vi-VN" sz="2000" spc="-35" dirty="0">
                <a:latin typeface="Times New Roman"/>
                <a:cs typeface="Times New Roman"/>
              </a:rPr>
              <a:t>những </a:t>
            </a:r>
            <a:r>
              <a:rPr lang="vi-VN" sz="2000" spc="-30" dirty="0">
                <a:latin typeface="Times New Roman"/>
                <a:cs typeface="Times New Roman"/>
              </a:rPr>
              <a:t>loại </a:t>
            </a:r>
            <a:r>
              <a:rPr lang="vi-VN" sz="2000" spc="-35" dirty="0">
                <a:latin typeface="Times New Roman"/>
                <a:cs typeface="Times New Roman"/>
              </a:rPr>
              <a:t>thực phẩm </a:t>
            </a:r>
            <a:r>
              <a:rPr lang="vi-VN" sz="2000" spc="-30" dirty="0">
                <a:latin typeface="Times New Roman"/>
                <a:cs typeface="Times New Roman"/>
              </a:rPr>
              <a:t>nào tốt cho </a:t>
            </a:r>
            <a:r>
              <a:rPr lang="vi-VN" sz="2000" spc="-35" dirty="0">
                <a:latin typeface="Times New Roman"/>
                <a:cs typeface="Times New Roman"/>
              </a:rPr>
              <a:t>người </a:t>
            </a:r>
            <a:r>
              <a:rPr lang="vi-VN" sz="2000" spc="-30" dirty="0">
                <a:latin typeface="Times New Roman"/>
                <a:cs typeface="Times New Roman"/>
              </a:rPr>
              <a:t>chạy bộ, cách</a:t>
            </a:r>
            <a:r>
              <a:rPr lang="vi-VN" sz="2000" spc="-225" dirty="0">
                <a:latin typeface="Times New Roman"/>
                <a:cs typeface="Times New Roman"/>
              </a:rPr>
              <a:t> </a:t>
            </a:r>
            <a:r>
              <a:rPr lang="vi-VN" sz="2000" spc="-25" dirty="0">
                <a:latin typeface="Times New Roman"/>
                <a:cs typeface="Times New Roman"/>
              </a:rPr>
              <a:t>xây  </a:t>
            </a:r>
            <a:r>
              <a:rPr lang="vi-VN" sz="2000" spc="-30" dirty="0">
                <a:latin typeface="Times New Roman"/>
                <a:cs typeface="Times New Roman"/>
              </a:rPr>
              <a:t>dựng</a:t>
            </a:r>
            <a:r>
              <a:rPr lang="vi-VN" sz="2000" spc="-100" dirty="0">
                <a:latin typeface="Times New Roman"/>
                <a:cs typeface="Times New Roman"/>
              </a:rPr>
              <a:t> </a:t>
            </a:r>
            <a:r>
              <a:rPr lang="vi-VN" sz="2000" spc="-35" dirty="0">
                <a:latin typeface="Times New Roman"/>
                <a:cs typeface="Times New Roman"/>
              </a:rPr>
              <a:t>thực</a:t>
            </a:r>
            <a:r>
              <a:rPr lang="vi-VN" sz="2000" spc="-85" dirty="0">
                <a:latin typeface="Times New Roman"/>
                <a:cs typeface="Times New Roman"/>
              </a:rPr>
              <a:t> </a:t>
            </a:r>
            <a:r>
              <a:rPr lang="vi-VN" sz="2000" spc="-30" dirty="0">
                <a:latin typeface="Times New Roman"/>
                <a:cs typeface="Times New Roman"/>
              </a:rPr>
              <a:t>đơn</a:t>
            </a:r>
            <a:r>
              <a:rPr lang="vi-VN" sz="2000" spc="-100" dirty="0">
                <a:latin typeface="Times New Roman"/>
                <a:cs typeface="Times New Roman"/>
              </a:rPr>
              <a:t> </a:t>
            </a:r>
            <a:r>
              <a:rPr lang="vi-VN" sz="2000" spc="-30" dirty="0">
                <a:latin typeface="Times New Roman"/>
                <a:cs typeface="Times New Roman"/>
              </a:rPr>
              <a:t>phù</a:t>
            </a:r>
            <a:r>
              <a:rPr lang="vi-VN" sz="2000" spc="-85" dirty="0">
                <a:latin typeface="Times New Roman"/>
                <a:cs typeface="Times New Roman"/>
              </a:rPr>
              <a:t> </a:t>
            </a:r>
            <a:r>
              <a:rPr lang="vi-VN" sz="2000" spc="-35" dirty="0">
                <a:latin typeface="Times New Roman"/>
                <a:cs typeface="Times New Roman"/>
              </a:rPr>
              <a:t>hợp</a:t>
            </a:r>
            <a:r>
              <a:rPr lang="vi-VN" sz="2000" spc="-85" dirty="0">
                <a:latin typeface="Times New Roman"/>
                <a:cs typeface="Times New Roman"/>
              </a:rPr>
              <a:t> </a:t>
            </a:r>
            <a:r>
              <a:rPr lang="vi-VN" sz="2000" spc="-35" dirty="0">
                <a:latin typeface="Times New Roman"/>
                <a:cs typeface="Times New Roman"/>
              </a:rPr>
              <a:t>trong</a:t>
            </a:r>
            <a:r>
              <a:rPr lang="vi-VN" sz="2000" spc="-85" dirty="0">
                <a:latin typeface="Times New Roman"/>
                <a:cs typeface="Times New Roman"/>
              </a:rPr>
              <a:t> </a:t>
            </a:r>
            <a:r>
              <a:rPr lang="vi-VN" sz="2000" spc="-30" dirty="0">
                <a:latin typeface="Times New Roman"/>
                <a:cs typeface="Times New Roman"/>
              </a:rPr>
              <a:t>bữa</a:t>
            </a:r>
            <a:r>
              <a:rPr lang="vi-VN" sz="2000" spc="-85" dirty="0">
                <a:latin typeface="Times New Roman"/>
                <a:cs typeface="Times New Roman"/>
              </a:rPr>
              <a:t> </a:t>
            </a:r>
            <a:r>
              <a:rPr lang="vi-VN" sz="2000" spc="-35" dirty="0" smtClean="0">
                <a:latin typeface="Times New Roman"/>
                <a:cs typeface="Times New Roman"/>
              </a:rPr>
              <a:t>ăn.</a:t>
            </a:r>
            <a:endParaRPr lang="en-US" sz="2000" dirty="0" smtClean="0">
              <a:latin typeface="Times New Roman"/>
              <a:cs typeface="Times New Roman"/>
            </a:endParaRPr>
          </a:p>
          <a:p>
            <a:pPr marL="12700" marR="5080" algn="just">
              <a:lnSpc>
                <a:spcPct val="143100"/>
              </a:lnSpc>
              <a:spcBef>
                <a:spcPts val="15"/>
              </a:spcBef>
              <a:tabLst>
                <a:tab pos="659130" algn="l"/>
              </a:tabLst>
            </a:pPr>
            <a:r>
              <a:rPr lang="vi-VN" sz="2000" spc="-30" dirty="0" smtClean="0">
                <a:latin typeface="Times New Roman"/>
                <a:cs typeface="Times New Roman"/>
              </a:rPr>
              <a:t>Môn</a:t>
            </a:r>
            <a:r>
              <a:rPr lang="vi-VN" sz="2000" spc="-75" dirty="0" smtClean="0">
                <a:latin typeface="Times New Roman"/>
                <a:cs typeface="Times New Roman"/>
              </a:rPr>
              <a:t> </a:t>
            </a:r>
            <a:r>
              <a:rPr lang="vi-VN" sz="2000" spc="-20" dirty="0">
                <a:latin typeface="Times New Roman"/>
                <a:cs typeface="Times New Roman"/>
              </a:rPr>
              <a:t>âm</a:t>
            </a:r>
            <a:r>
              <a:rPr lang="vi-VN" sz="2000" spc="-90" dirty="0">
                <a:latin typeface="Times New Roman"/>
                <a:cs typeface="Times New Roman"/>
              </a:rPr>
              <a:t> </a:t>
            </a:r>
            <a:r>
              <a:rPr lang="vi-VN" sz="2000" spc="-35" dirty="0">
                <a:latin typeface="Times New Roman"/>
                <a:cs typeface="Times New Roman"/>
              </a:rPr>
              <a:t>nhạc</a:t>
            </a:r>
            <a:r>
              <a:rPr lang="vi-VN" sz="2000" spc="-90" dirty="0">
                <a:latin typeface="Times New Roman"/>
                <a:cs typeface="Times New Roman"/>
              </a:rPr>
              <a:t> </a:t>
            </a:r>
            <a:r>
              <a:rPr lang="vi-VN" sz="2000" spc="-5" dirty="0">
                <a:latin typeface="Times New Roman"/>
                <a:cs typeface="Times New Roman"/>
              </a:rPr>
              <a:t>:</a:t>
            </a:r>
            <a:r>
              <a:rPr lang="vi-VN" sz="2000" spc="-75" dirty="0">
                <a:latin typeface="Times New Roman"/>
                <a:cs typeface="Times New Roman"/>
              </a:rPr>
              <a:t> </a:t>
            </a:r>
            <a:r>
              <a:rPr lang="vi-VN" sz="2000" spc="-35" dirty="0">
                <a:latin typeface="Times New Roman"/>
                <a:cs typeface="Times New Roman"/>
              </a:rPr>
              <a:t>Nắm</a:t>
            </a:r>
            <a:r>
              <a:rPr lang="vi-VN" sz="2000" spc="-90" dirty="0">
                <a:latin typeface="Times New Roman"/>
                <a:cs typeface="Times New Roman"/>
              </a:rPr>
              <a:t> </a:t>
            </a:r>
            <a:r>
              <a:rPr lang="vi-VN" sz="2000" spc="-35" dirty="0">
                <a:latin typeface="Times New Roman"/>
                <a:cs typeface="Times New Roman"/>
              </a:rPr>
              <a:t>được</a:t>
            </a:r>
            <a:r>
              <a:rPr lang="vi-VN" sz="2000" spc="-75" dirty="0">
                <a:latin typeface="Times New Roman"/>
                <a:cs typeface="Times New Roman"/>
              </a:rPr>
              <a:t> </a:t>
            </a:r>
            <a:r>
              <a:rPr lang="vi-VN" sz="2000" spc="-30" dirty="0">
                <a:latin typeface="Times New Roman"/>
                <a:cs typeface="Times New Roman"/>
              </a:rPr>
              <a:t>tác</a:t>
            </a:r>
            <a:r>
              <a:rPr lang="vi-VN" sz="2000" spc="-90" dirty="0">
                <a:latin typeface="Times New Roman"/>
                <a:cs typeface="Times New Roman"/>
              </a:rPr>
              <a:t> </a:t>
            </a:r>
            <a:r>
              <a:rPr lang="vi-VN" sz="2000" spc="-35" dirty="0">
                <a:latin typeface="Times New Roman"/>
                <a:cs typeface="Times New Roman"/>
              </a:rPr>
              <a:t>dụng</a:t>
            </a:r>
            <a:r>
              <a:rPr lang="vi-VN" sz="2000" spc="-90" dirty="0">
                <a:latin typeface="Times New Roman"/>
                <a:cs typeface="Times New Roman"/>
              </a:rPr>
              <a:t> </a:t>
            </a:r>
            <a:r>
              <a:rPr lang="vi-VN" sz="2000" spc="-30" dirty="0">
                <a:latin typeface="Times New Roman"/>
                <a:cs typeface="Times New Roman"/>
              </a:rPr>
              <a:t>của</a:t>
            </a:r>
            <a:r>
              <a:rPr lang="vi-VN" sz="2000" spc="-75" dirty="0">
                <a:latin typeface="Times New Roman"/>
                <a:cs typeface="Times New Roman"/>
              </a:rPr>
              <a:t> </a:t>
            </a:r>
            <a:r>
              <a:rPr lang="vi-VN" sz="2000" spc="-35" dirty="0">
                <a:latin typeface="Times New Roman"/>
                <a:cs typeface="Times New Roman"/>
              </a:rPr>
              <a:t>việc</a:t>
            </a:r>
            <a:r>
              <a:rPr lang="vi-VN" sz="2000" spc="-85" dirty="0">
                <a:latin typeface="Times New Roman"/>
                <a:cs typeface="Times New Roman"/>
              </a:rPr>
              <a:t> </a:t>
            </a:r>
            <a:r>
              <a:rPr lang="vi-VN" sz="2000" spc="-35" dirty="0">
                <a:latin typeface="Times New Roman"/>
                <a:cs typeface="Times New Roman"/>
              </a:rPr>
              <a:t>nghe</a:t>
            </a:r>
            <a:r>
              <a:rPr lang="vi-VN" sz="2000" spc="-75" dirty="0">
                <a:latin typeface="Times New Roman"/>
                <a:cs typeface="Times New Roman"/>
              </a:rPr>
              <a:t> </a:t>
            </a:r>
            <a:r>
              <a:rPr lang="vi-VN" sz="2000" spc="-35" dirty="0">
                <a:latin typeface="Times New Roman"/>
                <a:cs typeface="Times New Roman"/>
              </a:rPr>
              <a:t>nhạc</a:t>
            </a:r>
            <a:r>
              <a:rPr lang="vi-VN" sz="2000" spc="-90" dirty="0">
                <a:latin typeface="Times New Roman"/>
                <a:cs typeface="Times New Roman"/>
              </a:rPr>
              <a:t> </a:t>
            </a:r>
            <a:r>
              <a:rPr lang="vi-VN" sz="2000" spc="-30" dirty="0">
                <a:latin typeface="Times New Roman"/>
                <a:cs typeface="Times New Roman"/>
              </a:rPr>
              <a:t>khi</a:t>
            </a:r>
            <a:r>
              <a:rPr lang="vi-VN" sz="2000" spc="-90" dirty="0">
                <a:latin typeface="Times New Roman"/>
                <a:cs typeface="Times New Roman"/>
              </a:rPr>
              <a:t> </a:t>
            </a:r>
            <a:r>
              <a:rPr lang="vi-VN" sz="2000" spc="-30" dirty="0">
                <a:latin typeface="Times New Roman"/>
                <a:cs typeface="Times New Roman"/>
              </a:rPr>
              <a:t>tập</a:t>
            </a:r>
            <a:r>
              <a:rPr lang="vi-VN" sz="2000" spc="-75" dirty="0">
                <a:latin typeface="Times New Roman"/>
                <a:cs typeface="Times New Roman"/>
              </a:rPr>
              <a:t> </a:t>
            </a:r>
            <a:r>
              <a:rPr lang="vi-VN" sz="2000" spc="-40" dirty="0">
                <a:latin typeface="Times New Roman"/>
                <a:cs typeface="Times New Roman"/>
              </a:rPr>
              <a:t>luyện</a:t>
            </a:r>
            <a:r>
              <a:rPr lang="vi-VN" sz="2000" spc="-75" dirty="0">
                <a:latin typeface="Times New Roman"/>
                <a:cs typeface="Times New Roman"/>
              </a:rPr>
              <a:t> </a:t>
            </a:r>
            <a:r>
              <a:rPr lang="vi-VN" sz="2000" spc="-30" dirty="0">
                <a:latin typeface="Times New Roman"/>
                <a:cs typeface="Times New Roman"/>
              </a:rPr>
              <a:t>chạy</a:t>
            </a:r>
            <a:r>
              <a:rPr lang="vi-VN" sz="2000" spc="-90" dirty="0">
                <a:latin typeface="Times New Roman"/>
                <a:cs typeface="Times New Roman"/>
              </a:rPr>
              <a:t> </a:t>
            </a:r>
            <a:r>
              <a:rPr lang="vi-VN" sz="2000" spc="-30" dirty="0" smtClean="0">
                <a:latin typeface="Times New Roman"/>
                <a:cs typeface="Times New Roman"/>
              </a:rPr>
              <a:t>bộ.</a:t>
            </a:r>
            <a:endParaRPr lang="en-US" sz="2000" dirty="0">
              <a:latin typeface="Times New Roman"/>
              <a:cs typeface="Times New Roman"/>
            </a:endParaRPr>
          </a:p>
          <a:p>
            <a:pPr marL="12700" marR="5080" algn="just">
              <a:lnSpc>
                <a:spcPct val="143100"/>
              </a:lnSpc>
              <a:spcBef>
                <a:spcPts val="15"/>
              </a:spcBef>
              <a:tabLst>
                <a:tab pos="659130" algn="l"/>
              </a:tabLst>
            </a:pPr>
            <a:r>
              <a:rPr lang="vi-VN" sz="2000" spc="-30" dirty="0" smtClean="0">
                <a:latin typeface="Times New Roman"/>
                <a:cs typeface="Times New Roman"/>
              </a:rPr>
              <a:t>Môn </a:t>
            </a:r>
            <a:r>
              <a:rPr lang="vi-VN" sz="2000" spc="-35" dirty="0">
                <a:latin typeface="Times New Roman"/>
                <a:cs typeface="Times New Roman"/>
              </a:rPr>
              <a:t>Giáo </a:t>
            </a:r>
            <a:r>
              <a:rPr lang="vi-VN" sz="2000" spc="-30" dirty="0">
                <a:latin typeface="Times New Roman"/>
                <a:cs typeface="Times New Roman"/>
              </a:rPr>
              <a:t>dục </a:t>
            </a:r>
            <a:r>
              <a:rPr lang="vi-VN" sz="2000" spc="-35" dirty="0">
                <a:latin typeface="Times New Roman"/>
                <a:cs typeface="Times New Roman"/>
              </a:rPr>
              <a:t>công dân: </a:t>
            </a:r>
            <a:r>
              <a:rPr lang="vi-VN" sz="2000" spc="-25" dirty="0">
                <a:latin typeface="Times New Roman"/>
                <a:cs typeface="Times New Roman"/>
              </a:rPr>
              <a:t>Có </a:t>
            </a:r>
            <a:r>
              <a:rPr lang="vi-VN" sz="2000" spc="-30" dirty="0">
                <a:latin typeface="Times New Roman"/>
                <a:cs typeface="Times New Roman"/>
              </a:rPr>
              <a:t>được tác </a:t>
            </a:r>
            <a:r>
              <a:rPr lang="vi-VN" sz="2000" spc="-40" dirty="0">
                <a:latin typeface="Times New Roman"/>
                <a:cs typeface="Times New Roman"/>
              </a:rPr>
              <a:t>phong </a:t>
            </a:r>
            <a:r>
              <a:rPr lang="vi-VN" sz="2000" spc="-35" dirty="0">
                <a:latin typeface="Times New Roman"/>
                <a:cs typeface="Times New Roman"/>
              </a:rPr>
              <a:t>nhanh nhẹn, tính </a:t>
            </a:r>
            <a:r>
              <a:rPr lang="vi-VN" sz="2000" spc="-25" dirty="0">
                <a:latin typeface="Times New Roman"/>
                <a:cs typeface="Times New Roman"/>
              </a:rPr>
              <a:t>kỉ </a:t>
            </a:r>
            <a:r>
              <a:rPr lang="vi-VN" sz="2000" spc="-35" dirty="0">
                <a:latin typeface="Times New Roman"/>
                <a:cs typeface="Times New Roman"/>
              </a:rPr>
              <a:t>luật, </a:t>
            </a:r>
            <a:r>
              <a:rPr lang="vi-VN" sz="2000" spc="-30" dirty="0">
                <a:latin typeface="Times New Roman"/>
                <a:cs typeface="Times New Roman"/>
              </a:rPr>
              <a:t>giữ gìn </a:t>
            </a:r>
            <a:r>
              <a:rPr lang="vi-VN" sz="2000" spc="-25" dirty="0">
                <a:latin typeface="Times New Roman"/>
                <a:cs typeface="Times New Roman"/>
              </a:rPr>
              <a:t>vệ </a:t>
            </a:r>
            <a:r>
              <a:rPr lang="vi-VN" sz="2000" spc="-35" dirty="0">
                <a:latin typeface="Times New Roman"/>
                <a:cs typeface="Times New Roman"/>
              </a:rPr>
              <a:t>sinh  chung</a:t>
            </a:r>
            <a:r>
              <a:rPr lang="vi-VN" sz="2000" spc="-90" dirty="0">
                <a:latin typeface="Times New Roman"/>
                <a:cs typeface="Times New Roman"/>
              </a:rPr>
              <a:t> </a:t>
            </a:r>
            <a:r>
              <a:rPr lang="vi-VN" sz="2000" spc="-35" dirty="0">
                <a:latin typeface="Times New Roman"/>
                <a:cs typeface="Times New Roman"/>
              </a:rPr>
              <a:t>khi</a:t>
            </a:r>
            <a:r>
              <a:rPr lang="vi-VN" sz="2000" spc="-90" dirty="0">
                <a:latin typeface="Times New Roman"/>
                <a:cs typeface="Times New Roman"/>
              </a:rPr>
              <a:t> </a:t>
            </a:r>
            <a:r>
              <a:rPr lang="vi-VN" sz="2000" spc="-35" dirty="0">
                <a:latin typeface="Times New Roman"/>
                <a:cs typeface="Times New Roman"/>
              </a:rPr>
              <a:t>tập</a:t>
            </a:r>
            <a:r>
              <a:rPr lang="vi-VN" sz="2000" spc="-90" dirty="0">
                <a:latin typeface="Times New Roman"/>
                <a:cs typeface="Times New Roman"/>
              </a:rPr>
              <a:t> </a:t>
            </a:r>
            <a:r>
              <a:rPr lang="vi-VN" sz="2000" spc="-40" dirty="0">
                <a:latin typeface="Times New Roman"/>
                <a:cs typeface="Times New Roman"/>
              </a:rPr>
              <a:t>luyện</a:t>
            </a:r>
            <a:r>
              <a:rPr lang="vi-VN" sz="2000" spc="-90" dirty="0">
                <a:latin typeface="Times New Roman"/>
                <a:cs typeface="Times New Roman"/>
              </a:rPr>
              <a:t> </a:t>
            </a:r>
            <a:r>
              <a:rPr lang="vi-VN" sz="2000" spc="-45" dirty="0" smtClean="0">
                <a:latin typeface="Times New Roman"/>
                <a:cs typeface="Times New Roman"/>
              </a:rPr>
              <a:t>TDTT.</a:t>
            </a:r>
            <a:endParaRPr lang="en-US" sz="2000" dirty="0" smtClean="0">
              <a:latin typeface="Times New Roman"/>
              <a:cs typeface="Times New Roman"/>
            </a:endParaRPr>
          </a:p>
          <a:p>
            <a:pPr marL="12700" marR="5080" algn="just">
              <a:lnSpc>
                <a:spcPct val="143100"/>
              </a:lnSpc>
              <a:spcBef>
                <a:spcPts val="15"/>
              </a:spcBef>
              <a:tabLst>
                <a:tab pos="659130" algn="l"/>
              </a:tabLst>
            </a:pPr>
            <a:r>
              <a:rPr lang="vi-VN" sz="2000" spc="-35" dirty="0" smtClean="0">
                <a:latin typeface="Times New Roman"/>
                <a:cs typeface="Times New Roman"/>
              </a:rPr>
              <a:t>Giáo </a:t>
            </a:r>
            <a:r>
              <a:rPr lang="vi-VN" sz="2000" spc="-30" dirty="0">
                <a:latin typeface="Times New Roman"/>
                <a:cs typeface="Times New Roman"/>
              </a:rPr>
              <a:t>dục </a:t>
            </a:r>
            <a:r>
              <a:rPr lang="vi-VN" sz="2000" spc="-35" dirty="0">
                <a:latin typeface="Times New Roman"/>
                <a:cs typeface="Times New Roman"/>
              </a:rPr>
              <a:t>môi trường: Giúp </a:t>
            </a:r>
            <a:r>
              <a:rPr lang="vi-VN" sz="2000" spc="-30" dirty="0">
                <a:latin typeface="Times New Roman"/>
                <a:cs typeface="Times New Roman"/>
              </a:rPr>
              <a:t>học </a:t>
            </a:r>
            <a:r>
              <a:rPr lang="vi-VN" sz="2000" spc="-35" dirty="0">
                <a:latin typeface="Times New Roman"/>
                <a:cs typeface="Times New Roman"/>
              </a:rPr>
              <a:t>sinh hưởng </a:t>
            </a:r>
            <a:r>
              <a:rPr lang="vi-VN" sz="2000" spc="-30" dirty="0">
                <a:latin typeface="Times New Roman"/>
                <a:cs typeface="Times New Roman"/>
              </a:rPr>
              <a:t>ứng </a:t>
            </a:r>
            <a:r>
              <a:rPr lang="vi-VN" sz="2000" spc="-25" dirty="0">
                <a:latin typeface="Times New Roman"/>
                <a:cs typeface="Times New Roman"/>
              </a:rPr>
              <a:t>các </a:t>
            </a:r>
            <a:r>
              <a:rPr lang="vi-VN" sz="2000" spc="-35" dirty="0">
                <a:latin typeface="Times New Roman"/>
                <a:cs typeface="Times New Roman"/>
              </a:rPr>
              <a:t>cuộc tham </a:t>
            </a:r>
            <a:r>
              <a:rPr lang="vi-VN" sz="2000" spc="-30" dirty="0">
                <a:latin typeface="Times New Roman"/>
                <a:cs typeface="Times New Roman"/>
              </a:rPr>
              <a:t>gia </a:t>
            </a:r>
            <a:r>
              <a:rPr lang="vi-VN" sz="2000" spc="-35" dirty="0">
                <a:latin typeface="Times New Roman"/>
                <a:cs typeface="Times New Roman"/>
              </a:rPr>
              <a:t>chạy </a:t>
            </a:r>
            <a:r>
              <a:rPr lang="vi-VN" sz="2000" spc="-25" dirty="0">
                <a:latin typeface="Times New Roman"/>
                <a:cs typeface="Times New Roman"/>
              </a:rPr>
              <a:t>bộ để </a:t>
            </a:r>
            <a:r>
              <a:rPr lang="vi-VN" sz="2000" spc="-30" dirty="0">
                <a:latin typeface="Times New Roman"/>
                <a:cs typeface="Times New Roman"/>
              </a:rPr>
              <a:t>bảo </a:t>
            </a:r>
            <a:r>
              <a:rPr lang="vi-VN" sz="2000" spc="-25" dirty="0">
                <a:latin typeface="Times New Roman"/>
                <a:cs typeface="Times New Roman"/>
              </a:rPr>
              <a:t>vệ  </a:t>
            </a:r>
            <a:r>
              <a:rPr lang="vi-VN" sz="2000" spc="-35" dirty="0">
                <a:latin typeface="Times New Roman"/>
                <a:cs typeface="Times New Roman"/>
              </a:rPr>
              <a:t>môi</a:t>
            </a:r>
            <a:r>
              <a:rPr lang="vi-VN" sz="2000" spc="-160" dirty="0">
                <a:latin typeface="Times New Roman"/>
                <a:cs typeface="Times New Roman"/>
              </a:rPr>
              <a:t> </a:t>
            </a:r>
            <a:r>
              <a:rPr lang="vi-VN" sz="2000" spc="-35" dirty="0">
                <a:latin typeface="Times New Roman"/>
                <a:cs typeface="Times New Roman"/>
              </a:rPr>
              <a:t>trường.</a:t>
            </a:r>
            <a:endParaRPr lang="en-US" sz="2000" dirty="0"/>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29"/>
          <p:cNvSpPr>
            <a:spLocks noGrp="1"/>
          </p:cNvSpPr>
          <p:nvPr>
            <p:ph sz="quarter" idx="10"/>
          </p:nvPr>
        </p:nvSpPr>
        <p:spPr>
          <a:xfrm>
            <a:off x="1594519" y="88094"/>
            <a:ext cx="7274926" cy="446134"/>
          </a:xfrm>
        </p:spPr>
        <p:txBody>
          <a:bodyPr/>
          <a:lstStyle/>
          <a:p>
            <a:r>
              <a:rPr lang="en-US" sz="2800" dirty="0" smtClean="0">
                <a:solidFill>
                  <a:srgbClr val="776D64"/>
                </a:solidFill>
                <a:latin typeface="Arial" panose="020B0604020202020204" pitchFamily="34" charset="0"/>
                <a:cs typeface="Arial" panose="020B0604020202020204" pitchFamily="34" charset="0"/>
              </a:rPr>
              <a:t>KHỞI ĐỘNG CHUNG</a:t>
            </a:r>
            <a:endParaRPr lang="en-US" sz="2800" dirty="0">
              <a:solidFill>
                <a:srgbClr val="776D64"/>
              </a:solidFill>
              <a:latin typeface="Arial" panose="020B0604020202020204" pitchFamily="34" charset="0"/>
              <a:cs typeface="Arial" panose="020B0604020202020204" pitchFamily="34" charset="0"/>
            </a:endParaRPr>
          </a:p>
        </p:txBody>
      </p:sp>
      <p:sp>
        <p:nvSpPr>
          <p:cNvPr id="28" name="Rounded Rectangle 20"/>
          <p:cNvSpPr/>
          <p:nvPr/>
        </p:nvSpPr>
        <p:spPr>
          <a:xfrm>
            <a:off x="-33989" y="21265"/>
            <a:ext cx="1270000" cy="670853"/>
          </a:xfrm>
          <a:prstGeom prst="roundRect">
            <a:avLst>
              <a:gd name="adj" fmla="val 50000"/>
            </a:avLst>
          </a:prstGeom>
          <a:solidFill>
            <a:srgbClr val="776D64"/>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smtClean="0">
                <a:ln>
                  <a:noFill/>
                </a:ln>
                <a:solidFill>
                  <a:prstClr val="white"/>
                </a:solidFill>
                <a:effectLst/>
                <a:uLnTx/>
                <a:uFillTx/>
                <a:latin typeface="Roboto Condensed"/>
                <a:ea typeface="+mn-ea"/>
                <a:cs typeface="+mn-cs"/>
              </a:rPr>
              <a:t>Khởi</a:t>
            </a:r>
            <a:endParaRPr kumimoji="0" lang="en-US" sz="1800" b="0" i="0" u="none" strike="noStrike" kern="0" cap="none" spc="0" normalizeH="0" baseline="0" noProof="0" dirty="0">
              <a:ln>
                <a:noFill/>
              </a:ln>
              <a:solidFill>
                <a:prstClr val="white"/>
              </a:solidFill>
              <a:effectLst/>
              <a:uLnTx/>
              <a:uFillTx/>
              <a:latin typeface="Roboto Condensed"/>
              <a:ea typeface="+mn-ea"/>
              <a:cs typeface="+mn-cs"/>
            </a:endParaRPr>
          </a:p>
        </p:txBody>
      </p:sp>
      <p:sp>
        <p:nvSpPr>
          <p:cNvPr id="31" name="Rounded Rectangle 21"/>
          <p:cNvSpPr/>
          <p:nvPr/>
        </p:nvSpPr>
        <p:spPr>
          <a:xfrm>
            <a:off x="1236011" y="57118"/>
            <a:ext cx="1165974" cy="635000"/>
          </a:xfrm>
          <a:prstGeom prst="roundRect">
            <a:avLst>
              <a:gd name="adj" fmla="val 50000"/>
            </a:avLst>
          </a:prstGeom>
          <a:solidFill>
            <a:srgbClr val="89C9C7"/>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smtClean="0">
                <a:ln>
                  <a:noFill/>
                </a:ln>
                <a:solidFill>
                  <a:prstClr val="white"/>
                </a:solidFill>
                <a:effectLst/>
                <a:uLnTx/>
                <a:uFillTx/>
                <a:latin typeface="Roboto Condensed"/>
                <a:ea typeface="+mn-ea"/>
                <a:cs typeface="+mn-cs"/>
              </a:rPr>
              <a:t>Động</a:t>
            </a:r>
            <a:endParaRPr kumimoji="0" lang="en-US" sz="1800" b="0" i="0" u="none" strike="noStrike" kern="0" cap="none" spc="0" normalizeH="0" baseline="0" noProof="0" dirty="0">
              <a:ln>
                <a:noFill/>
              </a:ln>
              <a:solidFill>
                <a:prstClr val="white"/>
              </a:solidFill>
              <a:effectLst/>
              <a:uLnTx/>
              <a:uFillTx/>
              <a:latin typeface="Roboto Condensed"/>
              <a:ea typeface="+mn-ea"/>
              <a:cs typeface="+mn-cs"/>
            </a:endParaRPr>
          </a:p>
        </p:txBody>
      </p:sp>
      <p:pic>
        <p:nvPicPr>
          <p:cNvPr id="27" name="图片 26">
            <a:extLst>
              <a:ext uri="{FF2B5EF4-FFF2-40B4-BE49-F238E27FC236}">
                <a16:creationId xmlns:a16="http://schemas.microsoft.com/office/drawing/2014/main" id="{5D17DC96-4440-45D7-B1D5-0CB75F07EC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66" r="19255"/>
          <a:stretch/>
        </p:blipFill>
        <p:spPr>
          <a:xfrm>
            <a:off x="129602" y="939644"/>
            <a:ext cx="1175986" cy="1037322"/>
          </a:xfrm>
          <a:prstGeom prst="rect">
            <a:avLst/>
          </a:prstGeom>
        </p:spPr>
      </p:pic>
      <p:pic>
        <p:nvPicPr>
          <p:cNvPr id="34" name="图片 33">
            <a:extLst>
              <a:ext uri="{FF2B5EF4-FFF2-40B4-BE49-F238E27FC236}">
                <a16:creationId xmlns:a16="http://schemas.microsoft.com/office/drawing/2014/main" id="{436C1C42-E3B5-470C-BCD9-D483ED936A5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422"/>
          <a:stretch/>
        </p:blipFill>
        <p:spPr>
          <a:xfrm>
            <a:off x="41734" y="2163120"/>
            <a:ext cx="1239911" cy="1093710"/>
          </a:xfrm>
          <a:prstGeom prst="rect">
            <a:avLst/>
          </a:prstGeom>
        </p:spPr>
      </p:pic>
      <p:pic>
        <p:nvPicPr>
          <p:cNvPr id="36" name="图片 35">
            <a:extLst>
              <a:ext uri="{FF2B5EF4-FFF2-40B4-BE49-F238E27FC236}">
                <a16:creationId xmlns:a16="http://schemas.microsoft.com/office/drawing/2014/main" id="{C85880AE-5A05-4ACB-8ECC-20F24EBF650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863" r="21999"/>
          <a:stretch/>
        </p:blipFill>
        <p:spPr>
          <a:xfrm>
            <a:off x="41734" y="3456248"/>
            <a:ext cx="1228266" cy="1088134"/>
          </a:xfrm>
          <a:prstGeom prst="rect">
            <a:avLst/>
          </a:prstGeom>
        </p:spPr>
      </p:pic>
      <p:sp>
        <p:nvSpPr>
          <p:cNvPr id="3" name="Rectangle 2"/>
          <p:cNvSpPr/>
          <p:nvPr/>
        </p:nvSpPr>
        <p:spPr>
          <a:xfrm>
            <a:off x="2401985" y="1582994"/>
            <a:ext cx="5807950" cy="2554545"/>
          </a:xfrm>
          <a:prstGeom prst="rect">
            <a:avLst/>
          </a:prstGeom>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Chạy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tại</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chỗ</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phút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457200" algn="just" defTabSz="6858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Xoay</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khớp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cổ</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vai</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khuỷu</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tay</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cổ</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tay</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cổ</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chân</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hông</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gối</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457200" marR="0" lvl="0" indent="-457200" algn="just" defTabSz="6858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Căng</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cơ</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ngực</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lưng</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vai</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bụng</a:t>
            </a:r>
            <a:endPar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457200" algn="just" defTabSz="6858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Ép</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dẻo</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dọc</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ngang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404733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ppt_x"/>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4"/>
                                        </p:tgtEl>
                                        <p:attrNameLst>
                                          <p:attrName>style.visibility</p:attrName>
                                        </p:attrNameLst>
                                      </p:cBhvr>
                                      <p:to>
                                        <p:strVal val="visible"/>
                                      </p:to>
                                    </p:set>
                                    <p:anim calcmode="lin" valueType="num">
                                      <p:cBhvr additive="base">
                                        <p:cTn id="18" dur="500" fill="hold"/>
                                        <p:tgtEl>
                                          <p:spTgt spid="34"/>
                                        </p:tgtEl>
                                        <p:attrNameLst>
                                          <p:attrName>ppt_x</p:attrName>
                                        </p:attrNameLst>
                                      </p:cBhvr>
                                      <p:tavLst>
                                        <p:tav tm="0">
                                          <p:val>
                                            <p:strVal val="#ppt_x"/>
                                          </p:val>
                                        </p:tav>
                                        <p:tav tm="100000">
                                          <p:val>
                                            <p:strVal val="#ppt_x"/>
                                          </p:val>
                                        </p:tav>
                                      </p:tavLst>
                                    </p:anim>
                                    <p:anim calcmode="lin" valueType="num">
                                      <p:cBhvr additive="base">
                                        <p:cTn id="19"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30">
                                            <p:txEl>
                                              <p:pRg st="0" end="0"/>
                                            </p:txEl>
                                          </p:spTgt>
                                        </p:tgtEl>
                                        <p:attrNameLst>
                                          <p:attrName>style.visibility</p:attrName>
                                        </p:attrNameLst>
                                      </p:cBhvr>
                                      <p:to>
                                        <p:strVal val="visible"/>
                                      </p:to>
                                    </p:set>
                                    <p:animEffect transition="in" filter="circle(in)">
                                      <p:cBhvr>
                                        <p:cTn id="24" dur="2000"/>
                                        <p:tgtEl>
                                          <p:spTgt spid="3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wipe(down)">
                                      <p:cBhvr>
                                        <p:cTn id="29" dur="5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wipe(down)">
                                      <p:cBhvr>
                                        <p:cTn id="34" dur="500"/>
                                        <p:tgtEl>
                                          <p:spTgt spid="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wipe(down)">
                                      <p:cBhvr>
                                        <p:cTn id="39" dur="500"/>
                                        <p:tgtEl>
                                          <p:spTgt spid="3">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Effect transition="in" filter="wipe(down)">
                                      <p:cBhvr>
                                        <p:cTn id="4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20"/>
          <p:cNvSpPr/>
          <p:nvPr/>
        </p:nvSpPr>
        <p:spPr>
          <a:xfrm>
            <a:off x="-33989" y="21265"/>
            <a:ext cx="1270000" cy="670853"/>
          </a:xfrm>
          <a:prstGeom prst="roundRect">
            <a:avLst>
              <a:gd name="adj" fmla="val 50000"/>
            </a:avLst>
          </a:prstGeom>
          <a:solidFill>
            <a:srgbClr val="776D64"/>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smtClean="0">
                <a:ln>
                  <a:noFill/>
                </a:ln>
                <a:solidFill>
                  <a:prstClr val="white"/>
                </a:solidFill>
                <a:effectLst/>
                <a:uLnTx/>
                <a:uFillTx/>
                <a:latin typeface="Roboto Condensed"/>
                <a:ea typeface="+mn-ea"/>
                <a:cs typeface="+mn-cs"/>
              </a:rPr>
              <a:t>Khởi</a:t>
            </a:r>
            <a:endParaRPr kumimoji="0" lang="en-US" sz="1800" b="0" i="0" u="none" strike="noStrike" kern="0" cap="none" spc="0" normalizeH="0" baseline="0" noProof="0" dirty="0">
              <a:ln>
                <a:noFill/>
              </a:ln>
              <a:solidFill>
                <a:prstClr val="white"/>
              </a:solidFill>
              <a:effectLst/>
              <a:uLnTx/>
              <a:uFillTx/>
              <a:latin typeface="Roboto Condensed"/>
              <a:ea typeface="+mn-ea"/>
              <a:cs typeface="+mn-cs"/>
            </a:endParaRPr>
          </a:p>
        </p:txBody>
      </p:sp>
      <p:sp>
        <p:nvSpPr>
          <p:cNvPr id="11" name="Rounded Rectangle 21"/>
          <p:cNvSpPr/>
          <p:nvPr/>
        </p:nvSpPr>
        <p:spPr>
          <a:xfrm>
            <a:off x="1236011" y="57118"/>
            <a:ext cx="1165974" cy="635000"/>
          </a:xfrm>
          <a:prstGeom prst="roundRect">
            <a:avLst>
              <a:gd name="adj" fmla="val 50000"/>
            </a:avLst>
          </a:prstGeom>
          <a:solidFill>
            <a:srgbClr val="89C9C7"/>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smtClean="0">
                <a:ln>
                  <a:noFill/>
                </a:ln>
                <a:solidFill>
                  <a:prstClr val="white"/>
                </a:solidFill>
                <a:effectLst/>
                <a:uLnTx/>
                <a:uFillTx/>
                <a:latin typeface="Roboto Condensed"/>
                <a:ea typeface="+mn-ea"/>
                <a:cs typeface="+mn-cs"/>
              </a:rPr>
              <a:t>Động</a:t>
            </a:r>
            <a:endParaRPr kumimoji="0" lang="en-US" sz="1800" b="0" i="0" u="none" strike="noStrike" kern="0" cap="none" spc="0" normalizeH="0" baseline="0" noProof="0" dirty="0">
              <a:ln>
                <a:noFill/>
              </a:ln>
              <a:solidFill>
                <a:prstClr val="white"/>
              </a:solidFill>
              <a:effectLst/>
              <a:uLnTx/>
              <a:uFillTx/>
              <a:latin typeface="Roboto Condensed"/>
              <a:ea typeface="+mn-ea"/>
              <a:cs typeface="+mn-cs"/>
            </a:endParaRPr>
          </a:p>
        </p:txBody>
      </p:sp>
      <p:sp>
        <p:nvSpPr>
          <p:cNvPr id="12" name="Content Placeholder 2"/>
          <p:cNvSpPr>
            <a:spLocks noGrp="1"/>
          </p:cNvSpPr>
          <p:nvPr>
            <p:ph sz="quarter" idx="10"/>
          </p:nvPr>
        </p:nvSpPr>
        <p:spPr>
          <a:xfrm>
            <a:off x="1583123" y="129049"/>
            <a:ext cx="7274926" cy="487639"/>
          </a:xfrm>
        </p:spPr>
        <p:txBody>
          <a:bodyPr/>
          <a:lstStyle/>
          <a:p>
            <a:r>
              <a:rPr lang="en-US" sz="2800" dirty="0" err="1">
                <a:latin typeface="Arial" panose="020B0604020202020204" pitchFamily="34" charset="0"/>
                <a:cs typeface="Arial" panose="020B0604020202020204" pitchFamily="34" charset="0"/>
              </a:rPr>
              <a:t>Khởi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động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chuyên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môn</a:t>
            </a:r>
            <a:endParaRPr lang="en-US" sz="28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6194" y="886337"/>
            <a:ext cx="3191254" cy="125709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6193" y="2228714"/>
            <a:ext cx="3191255" cy="106509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6192" y="3379087"/>
            <a:ext cx="3191256" cy="1173247"/>
          </a:xfrm>
          <a:prstGeom prst="rect">
            <a:avLst/>
          </a:prstGeom>
        </p:spPr>
      </p:pic>
      <p:sp>
        <p:nvSpPr>
          <p:cNvPr id="9" name="Rectangle 8"/>
          <p:cNvSpPr/>
          <p:nvPr/>
        </p:nvSpPr>
        <p:spPr>
          <a:xfrm>
            <a:off x="434847" y="1132318"/>
            <a:ext cx="3432144" cy="2246769"/>
          </a:xfrm>
          <a:prstGeom prst="rect">
            <a:avLst/>
          </a:prstGeom>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Chạy</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tại</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chỗ</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các</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động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2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lần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8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nhịp</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457200" marR="0" lvl="0" indent="-457200" algn="just" defTabSz="6858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Chạy</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bước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nhỏ</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457200" algn="just" defTabSz="6858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Chạy</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nâng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đùi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Gót</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chạm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mông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205586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1000"/>
                                        <p:tgtEl>
                                          <p:spTgt spid="9">
                                            <p:txEl>
                                              <p:pRg st="0" end="0"/>
                                            </p:txEl>
                                          </p:spTgt>
                                        </p:tgtEl>
                                      </p:cBhvr>
                                    </p:animEffect>
                                    <p:anim calcmode="lin" valueType="num">
                                      <p:cBhvr>
                                        <p:cTn id="1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barn(inVertical)">
                                      <p:cBhvr>
                                        <p:cTn id="24" dur="500"/>
                                        <p:tgtEl>
                                          <p:spTgt spid="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9">
                                            <p:txEl>
                                              <p:pRg st="2" end="2"/>
                                            </p:txEl>
                                          </p:spTgt>
                                        </p:tgtEl>
                                        <p:attrNameLst>
                                          <p:attrName>style.visibility</p:attrName>
                                        </p:attrNameLst>
                                      </p:cBhvr>
                                      <p:to>
                                        <p:strVal val="visible"/>
                                      </p:to>
                                    </p:set>
                                    <p:animEffect transition="in" filter="wipe(down)">
                                      <p:cBhvr>
                                        <p:cTn id="34" dur="500"/>
                                        <p:tgtEl>
                                          <p:spTgt spid="9">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9">
                                            <p:txEl>
                                              <p:pRg st="3" end="3"/>
                                            </p:txEl>
                                          </p:spTgt>
                                        </p:tgtEl>
                                        <p:attrNameLst>
                                          <p:attrName>style.visibility</p:attrName>
                                        </p:attrNameLst>
                                      </p:cBhvr>
                                      <p:to>
                                        <p:strVal val="visible"/>
                                      </p:to>
                                    </p:set>
                                    <p:animEffect transition="in" filter="circle(in)">
                                      <p:cBhvr>
                                        <p:cTn id="44" dur="2000"/>
                                        <p:tgtEl>
                                          <p:spTgt spid="9">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circle(in)">
                                      <p:cBhvr>
                                        <p:cTn id="4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BÀI TẬP LÀM NÓNG CƠ THỂ</a:t>
            </a:r>
            <a:endParaRPr lang="en-US" dirty="0">
              <a:latin typeface="Times New Roman" panose="02020603050405020304" pitchFamily="18" charset="0"/>
              <a:cs typeface="Times New Roman" panose="02020603050405020304" pitchFamily="18" charset="0"/>
            </a:endParaRPr>
          </a:p>
        </p:txBody>
      </p:sp>
      <p:sp>
        <p:nvSpPr>
          <p:cNvPr id="10" name="Rectangle 9"/>
          <p:cNvSpPr/>
          <p:nvPr/>
        </p:nvSpPr>
        <p:spPr>
          <a:xfrm>
            <a:off x="0" y="1111627"/>
            <a:ext cx="4572000" cy="3970318"/>
          </a:xfrm>
          <a:prstGeom prst="rect">
            <a:avLst/>
          </a:prstGeom>
        </p:spPr>
        <p:txBody>
          <a:bodyPr>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Động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jumping: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457200" algn="just" defTabSz="6858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Nhịp</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1: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Tư</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thế</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đứng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thẳng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hai</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chân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khép</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hai</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tay</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dọc</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thân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Nhịp</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2: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Bật</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dang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rộng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2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chân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sang 2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bên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đồng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thời</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hai</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tay</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lên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trên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đầu</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vỗ</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tay</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Thực</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động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Nam 30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lần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nữ</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25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lần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5909" y="1008266"/>
            <a:ext cx="1927287" cy="3799708"/>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7106" y="1008266"/>
            <a:ext cx="2172094" cy="3799708"/>
          </a:xfrm>
          <a:prstGeom prst="rect">
            <a:avLst/>
          </a:prstGeom>
        </p:spPr>
      </p:pic>
    </p:spTree>
    <p:extLst>
      <p:ext uri="{BB962C8B-B14F-4D97-AF65-F5344CB8AC3E}">
        <p14:creationId xmlns:p14="http://schemas.microsoft.com/office/powerpoint/2010/main" val="325154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animEffect transition="in" filter="circle(in)">
                                      <p:cBhvr>
                                        <p:cTn id="16" dur="20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ircle(in)">
                                      <p:cBhvr>
                                        <p:cTn id="21" dur="2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0">
                                            <p:txEl>
                                              <p:pRg st="2" end="2"/>
                                            </p:txEl>
                                          </p:spTgt>
                                        </p:tgtEl>
                                        <p:attrNameLst>
                                          <p:attrName>style.visibility</p:attrName>
                                        </p:attrNameLst>
                                      </p:cBhvr>
                                      <p:to>
                                        <p:strVal val="visible"/>
                                      </p:to>
                                    </p:set>
                                    <p:animEffect transition="in" filter="circle(in)">
                                      <p:cBhvr>
                                        <p:cTn id="26" dur="2000"/>
                                        <p:tgtEl>
                                          <p:spTgt spid="10">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2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xEl>
                                              <p:pRg st="3" end="3"/>
                                            </p:txEl>
                                          </p:spTgt>
                                        </p:tgtEl>
                                        <p:attrNameLst>
                                          <p:attrName>style.visibility</p:attrName>
                                        </p:attrNameLst>
                                      </p:cBhvr>
                                      <p:to>
                                        <p:strVal val="visible"/>
                                      </p:to>
                                    </p:set>
                                    <p:animEffect transition="in" filter="fade">
                                      <p:cBhvr>
                                        <p:cTn id="36"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图片 53">
            <a:extLst>
              <a:ext uri="{FF2B5EF4-FFF2-40B4-BE49-F238E27FC236}">
                <a16:creationId xmlns:a16="http://schemas.microsoft.com/office/drawing/2014/main" id="{A6D83191-636C-4246-82F5-2B58153F5433}"/>
              </a:ext>
            </a:extLst>
          </p:cNvPr>
          <p:cNvPicPr>
            <a:picLocks noChangeAspect="1"/>
          </p:cNvPicPr>
          <p:nvPr/>
        </p:nvPicPr>
        <p:blipFill>
          <a:blip r:embed="rId3" cstate="print">
            <a:extLst>
              <a:ext uri="{28A0092B-C50C-407E-A947-70E740481C1C}">
                <a14:useLocalDpi xmlns:a14="http://schemas.microsoft.com/office/drawing/2010/main" val="0"/>
              </a:ext>
            </a:extLst>
          </a:blip>
          <a:srcRect l="20559" t="6772" r="17690" b="6426"/>
          <a:stretch>
            <a:fillRect/>
          </a:stretch>
        </p:blipFill>
        <p:spPr>
          <a:xfrm>
            <a:off x="153255" y="3758804"/>
            <a:ext cx="1421887" cy="1332475"/>
          </a:xfrm>
          <a:custGeom>
            <a:avLst/>
            <a:gdLst>
              <a:gd name="connsiteX0" fmla="*/ 658532 w 1317064"/>
              <a:gd name="connsiteY0" fmla="*/ 0 h 1234244"/>
              <a:gd name="connsiteX1" fmla="*/ 1317064 w 1317064"/>
              <a:gd name="connsiteY1" fmla="*/ 617122 h 1234244"/>
              <a:gd name="connsiteX2" fmla="*/ 658532 w 1317064"/>
              <a:gd name="connsiteY2" fmla="*/ 1234244 h 1234244"/>
              <a:gd name="connsiteX3" fmla="*/ 0 w 1317064"/>
              <a:gd name="connsiteY3" fmla="*/ 617122 h 1234244"/>
              <a:gd name="connsiteX4" fmla="*/ 658532 w 1317064"/>
              <a:gd name="connsiteY4" fmla="*/ 0 h 1234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7064" h="1234244">
                <a:moveTo>
                  <a:pt x="658532" y="0"/>
                </a:moveTo>
                <a:cubicBezTo>
                  <a:pt x="1022229" y="0"/>
                  <a:pt x="1317064" y="276295"/>
                  <a:pt x="1317064" y="617122"/>
                </a:cubicBezTo>
                <a:cubicBezTo>
                  <a:pt x="1317064" y="957949"/>
                  <a:pt x="1022229" y="1234244"/>
                  <a:pt x="658532" y="1234244"/>
                </a:cubicBezTo>
                <a:cubicBezTo>
                  <a:pt x="294835" y="1234244"/>
                  <a:pt x="0" y="957949"/>
                  <a:pt x="0" y="617122"/>
                </a:cubicBezTo>
                <a:cubicBezTo>
                  <a:pt x="0" y="276295"/>
                  <a:pt x="294835" y="0"/>
                  <a:pt x="658532" y="0"/>
                </a:cubicBezTo>
                <a:close/>
              </a:path>
            </a:pathLst>
          </a:custGeom>
        </p:spPr>
      </p:pic>
      <p:pic>
        <p:nvPicPr>
          <p:cNvPr id="53" name="图片 52">
            <a:extLst>
              <a:ext uri="{FF2B5EF4-FFF2-40B4-BE49-F238E27FC236}">
                <a16:creationId xmlns:a16="http://schemas.microsoft.com/office/drawing/2014/main" id="{4E3C43C1-96BC-4FB0-81E7-64CC46DE0D4E}"/>
              </a:ext>
            </a:extLst>
          </p:cNvPr>
          <p:cNvPicPr>
            <a:picLocks noChangeAspect="1"/>
          </p:cNvPicPr>
          <p:nvPr/>
        </p:nvPicPr>
        <p:blipFill>
          <a:blip r:embed="rId4" cstate="print">
            <a:extLst>
              <a:ext uri="{28A0092B-C50C-407E-A947-70E740481C1C}">
                <a14:useLocalDpi xmlns:a14="http://schemas.microsoft.com/office/drawing/2010/main" val="0"/>
              </a:ext>
            </a:extLst>
          </a:blip>
          <a:srcRect l="15999" t="145" r="12861"/>
          <a:stretch>
            <a:fillRect/>
          </a:stretch>
        </p:blipFill>
        <p:spPr>
          <a:xfrm>
            <a:off x="124123" y="2303071"/>
            <a:ext cx="1421887" cy="1330541"/>
          </a:xfrm>
          <a:custGeom>
            <a:avLst/>
            <a:gdLst>
              <a:gd name="connsiteX0" fmla="*/ 658532 w 1317064"/>
              <a:gd name="connsiteY0" fmla="*/ 0 h 1232452"/>
              <a:gd name="connsiteX1" fmla="*/ 1317064 w 1317064"/>
              <a:gd name="connsiteY1" fmla="*/ 617122 h 1232452"/>
              <a:gd name="connsiteX2" fmla="*/ 791249 w 1317064"/>
              <a:gd name="connsiteY2" fmla="*/ 1221706 h 1232452"/>
              <a:gd name="connsiteX3" fmla="*/ 677501 w 1317064"/>
              <a:gd name="connsiteY3" fmla="*/ 1232452 h 1232452"/>
              <a:gd name="connsiteX4" fmla="*/ 639563 w 1317064"/>
              <a:gd name="connsiteY4" fmla="*/ 1232452 h 1232452"/>
              <a:gd name="connsiteX5" fmla="*/ 525815 w 1317064"/>
              <a:gd name="connsiteY5" fmla="*/ 1221706 h 1232452"/>
              <a:gd name="connsiteX6" fmla="*/ 0 w 1317064"/>
              <a:gd name="connsiteY6" fmla="*/ 617122 h 1232452"/>
              <a:gd name="connsiteX7" fmla="*/ 658532 w 1317064"/>
              <a:gd name="connsiteY7" fmla="*/ 0 h 1232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7064" h="1232452">
                <a:moveTo>
                  <a:pt x="658532" y="0"/>
                </a:moveTo>
                <a:cubicBezTo>
                  <a:pt x="1022229" y="0"/>
                  <a:pt x="1317064" y="276295"/>
                  <a:pt x="1317064" y="617122"/>
                </a:cubicBezTo>
                <a:cubicBezTo>
                  <a:pt x="1317064" y="915346"/>
                  <a:pt x="1091331" y="1164162"/>
                  <a:pt x="791249" y="1221706"/>
                </a:cubicBezTo>
                <a:lnTo>
                  <a:pt x="677501" y="1232452"/>
                </a:lnTo>
                <a:lnTo>
                  <a:pt x="639563" y="1232452"/>
                </a:lnTo>
                <a:lnTo>
                  <a:pt x="525815" y="1221706"/>
                </a:lnTo>
                <a:cubicBezTo>
                  <a:pt x="225733" y="1164162"/>
                  <a:pt x="0" y="915346"/>
                  <a:pt x="0" y="617122"/>
                </a:cubicBezTo>
                <a:cubicBezTo>
                  <a:pt x="0" y="276295"/>
                  <a:pt x="294835" y="0"/>
                  <a:pt x="658532" y="0"/>
                </a:cubicBezTo>
                <a:close/>
              </a:path>
            </a:pathLst>
          </a:custGeom>
        </p:spPr>
      </p:pic>
      <p:pic>
        <p:nvPicPr>
          <p:cNvPr id="52" name="图片 51">
            <a:extLst>
              <a:ext uri="{FF2B5EF4-FFF2-40B4-BE49-F238E27FC236}">
                <a16:creationId xmlns:a16="http://schemas.microsoft.com/office/drawing/2014/main" id="{FF051EFA-DE24-4FDE-9EA6-4C168F4F07C9}"/>
              </a:ext>
            </a:extLst>
          </p:cNvPr>
          <p:cNvPicPr>
            <a:picLocks noChangeAspect="1"/>
          </p:cNvPicPr>
          <p:nvPr/>
        </p:nvPicPr>
        <p:blipFill>
          <a:blip r:embed="rId5" cstate="print">
            <a:extLst>
              <a:ext uri="{28A0092B-C50C-407E-A947-70E740481C1C}">
                <a14:useLocalDpi xmlns:a14="http://schemas.microsoft.com/office/drawing/2010/main" val="0"/>
              </a:ext>
            </a:extLst>
          </a:blip>
          <a:srcRect l="29470" t="17212" r="23756" b="17037"/>
          <a:stretch>
            <a:fillRect/>
          </a:stretch>
        </p:blipFill>
        <p:spPr>
          <a:xfrm>
            <a:off x="80733" y="847338"/>
            <a:ext cx="1419823" cy="1330541"/>
          </a:xfrm>
          <a:custGeom>
            <a:avLst/>
            <a:gdLst>
              <a:gd name="connsiteX0" fmla="*/ 658532 w 1317064"/>
              <a:gd name="connsiteY0" fmla="*/ 0 h 1234244"/>
              <a:gd name="connsiteX1" fmla="*/ 1317064 w 1317064"/>
              <a:gd name="connsiteY1" fmla="*/ 617122 h 1234244"/>
              <a:gd name="connsiteX2" fmla="*/ 658532 w 1317064"/>
              <a:gd name="connsiteY2" fmla="*/ 1234244 h 1234244"/>
              <a:gd name="connsiteX3" fmla="*/ 0 w 1317064"/>
              <a:gd name="connsiteY3" fmla="*/ 617122 h 1234244"/>
              <a:gd name="connsiteX4" fmla="*/ 658532 w 1317064"/>
              <a:gd name="connsiteY4" fmla="*/ 0 h 1234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7064" h="1234244">
                <a:moveTo>
                  <a:pt x="658532" y="0"/>
                </a:moveTo>
                <a:cubicBezTo>
                  <a:pt x="1022229" y="0"/>
                  <a:pt x="1317064" y="276295"/>
                  <a:pt x="1317064" y="617122"/>
                </a:cubicBezTo>
                <a:cubicBezTo>
                  <a:pt x="1317064" y="957949"/>
                  <a:pt x="1022229" y="1234244"/>
                  <a:pt x="658532" y="1234244"/>
                </a:cubicBezTo>
                <a:cubicBezTo>
                  <a:pt x="294835" y="1234244"/>
                  <a:pt x="0" y="957949"/>
                  <a:pt x="0" y="617122"/>
                </a:cubicBezTo>
                <a:cubicBezTo>
                  <a:pt x="0" y="276295"/>
                  <a:pt x="294835" y="0"/>
                  <a:pt x="658532" y="0"/>
                </a:cubicBezTo>
                <a:close/>
              </a:path>
            </a:pathLst>
          </a:custGeom>
        </p:spPr>
      </p:pic>
      <p:grpSp>
        <p:nvGrpSpPr>
          <p:cNvPr id="5" name="Group 4"/>
          <p:cNvGrpSpPr/>
          <p:nvPr/>
        </p:nvGrpSpPr>
        <p:grpSpPr>
          <a:xfrm>
            <a:off x="474750" y="1191015"/>
            <a:ext cx="1614180" cy="1747870"/>
            <a:chOff x="-488560" y="1598965"/>
            <a:chExt cx="2152358" cy="2330620"/>
          </a:xfrm>
        </p:grpSpPr>
        <p:sp>
          <p:nvSpPr>
            <p:cNvPr id="8" name="Title 3"/>
            <p:cNvSpPr txBox="1"/>
            <p:nvPr/>
          </p:nvSpPr>
          <p:spPr>
            <a:xfrm>
              <a:off x="-488560" y="3516572"/>
              <a:ext cx="2152358" cy="413013"/>
            </a:xfrm>
            <a:prstGeom prst="rect">
              <a:avLst/>
            </a:prstGeom>
          </p:spPr>
          <p:txBody>
            <a:bodyPr/>
            <a:lstStyle>
              <a:lvl1pPr algn="l" defTabSz="914400" rtl="0" eaLnBrk="1" latinLnBrk="0" hangingPunct="1">
                <a:lnSpc>
                  <a:spcPct val="70000"/>
                </a:lnSpc>
                <a:spcBef>
                  <a:spcPct val="0"/>
                </a:spcBef>
                <a:buNone/>
                <a:defRPr sz="3600" b="1" i="0" kern="1200">
                  <a:solidFill>
                    <a:schemeClr val="tx1"/>
                  </a:solidFill>
                  <a:latin typeface="Roboto Thin" panose="02000000000000000000" charset="0"/>
                  <a:ea typeface="Roboto Thin" panose="02000000000000000000" charset="0"/>
                  <a:cs typeface="Roboto Thin" panose="02000000000000000000" charset="0"/>
                </a:defRPr>
              </a:lvl1pPr>
            </a:lstStyle>
            <a:p>
              <a:pPr algn="ctr" defTabSz="685165">
                <a:lnSpc>
                  <a:spcPct val="80000"/>
                </a:lnSpc>
              </a:pPr>
              <a:endParaRPr lang="en-US" sz="750" b="0" dirty="0">
                <a:solidFill>
                  <a:srgbClr val="222222"/>
                </a:solidFill>
                <a:latin typeface="Roboto Light" panose="02000000000000000000" charset="0"/>
                <a:ea typeface="Roboto Light" panose="02000000000000000000" charset="0"/>
                <a:cs typeface="Roboto Light" panose="02000000000000000000" charset="0"/>
              </a:endParaRPr>
            </a:p>
          </p:txBody>
        </p:sp>
        <p:sp>
          <p:nvSpPr>
            <p:cNvPr id="10" name="Oval 9"/>
            <p:cNvSpPr/>
            <p:nvPr/>
          </p:nvSpPr>
          <p:spPr>
            <a:xfrm>
              <a:off x="-488560" y="1598965"/>
              <a:ext cx="768119" cy="768119"/>
            </a:xfrm>
            <a:prstGeom prst="ellipse">
              <a:avLst/>
            </a:prstGeom>
            <a:solidFill>
              <a:srgbClr val="776D64"/>
            </a:solidFill>
            <a:ln>
              <a:noFill/>
            </a:ln>
            <a:effectLst>
              <a:outerShdw blurRad="254000" dist="127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r>
                <a:rPr lang="en-US" sz="1800" dirty="0">
                  <a:solidFill>
                    <a:srgbClr val="FFFFFF"/>
                  </a:solidFill>
                  <a:latin typeface="linea-basic-10" charset="0"/>
                  <a:ea typeface="linea-basic-10" charset="0"/>
                  <a:cs typeface="linea-basic-10" charset="0"/>
                </a:rPr>
                <a:t>z</a:t>
              </a:r>
              <a:endParaRPr lang="en-US" sz="785" dirty="0">
                <a:solidFill>
                  <a:srgbClr val="FFFFFF"/>
                </a:solidFill>
                <a:latin typeface="linea-basic-10" charset="0"/>
                <a:ea typeface="linea-basic-10" charset="0"/>
                <a:cs typeface="linea-basic-10" charset="0"/>
              </a:endParaRPr>
            </a:p>
          </p:txBody>
        </p:sp>
      </p:grpSp>
      <p:sp>
        <p:nvSpPr>
          <p:cNvPr id="40" name="Oval 39"/>
          <p:cNvSpPr/>
          <p:nvPr/>
        </p:nvSpPr>
        <p:spPr>
          <a:xfrm>
            <a:off x="617608" y="2848944"/>
            <a:ext cx="576058" cy="576058"/>
          </a:xfrm>
          <a:prstGeom prst="ellipse">
            <a:avLst/>
          </a:prstGeom>
          <a:solidFill>
            <a:srgbClr val="18181C"/>
          </a:solidFill>
          <a:ln>
            <a:noFill/>
          </a:ln>
          <a:effectLst>
            <a:outerShdw blurRad="254000" dist="127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r>
              <a:rPr lang="en-US" sz="1800" dirty="0">
                <a:solidFill>
                  <a:srgbClr val="FFFFFF"/>
                </a:solidFill>
                <a:latin typeface="linea-basic-10" charset="0"/>
                <a:ea typeface="linea-basic-10" charset="0"/>
                <a:cs typeface="linea-basic-10" charset="0"/>
              </a:rPr>
              <a:t>c</a:t>
            </a:r>
            <a:endParaRPr lang="en-US" sz="785" dirty="0">
              <a:solidFill>
                <a:srgbClr val="FFFFFF"/>
              </a:solidFill>
              <a:latin typeface="linea-basic-10" charset="0"/>
              <a:ea typeface="linea-basic-10" charset="0"/>
              <a:cs typeface="linea-basic-10" charset="0"/>
            </a:endParaRPr>
          </a:p>
        </p:txBody>
      </p:sp>
      <p:sp>
        <p:nvSpPr>
          <p:cNvPr id="45" name="Oval 44"/>
          <p:cNvSpPr/>
          <p:nvPr/>
        </p:nvSpPr>
        <p:spPr>
          <a:xfrm>
            <a:off x="608604" y="4200924"/>
            <a:ext cx="576058" cy="576058"/>
          </a:xfrm>
          <a:prstGeom prst="ellipse">
            <a:avLst/>
          </a:prstGeom>
          <a:solidFill>
            <a:srgbClr val="86C9A5"/>
          </a:solidFill>
          <a:ln>
            <a:noFill/>
          </a:ln>
          <a:effectLst>
            <a:outerShdw blurRad="254000" dist="127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r>
              <a:rPr lang="en-US" sz="1800" dirty="0">
                <a:solidFill>
                  <a:srgbClr val="FFFFFF"/>
                </a:solidFill>
                <a:latin typeface="linea-basic-10" charset="0"/>
                <a:ea typeface="linea-basic-10" charset="0"/>
                <a:cs typeface="linea-basic-10" charset="0"/>
              </a:rPr>
              <a:t>w</a:t>
            </a:r>
            <a:endParaRPr lang="en-US" sz="785" dirty="0">
              <a:solidFill>
                <a:srgbClr val="FFFFFF"/>
              </a:solidFill>
              <a:latin typeface="linea-basic-10" charset="0"/>
              <a:ea typeface="linea-basic-10" charset="0"/>
              <a:cs typeface="linea-basic-10" charset="0"/>
            </a:endParaRPr>
          </a:p>
        </p:txBody>
      </p:sp>
      <p:sp>
        <p:nvSpPr>
          <p:cNvPr id="23" name="TextBox 285"/>
          <p:cNvSpPr txBox="1"/>
          <p:nvPr/>
        </p:nvSpPr>
        <p:spPr>
          <a:xfrm>
            <a:off x="124123" y="120422"/>
            <a:ext cx="2121078" cy="312999"/>
          </a:xfrm>
          <a:prstGeom prst="rect">
            <a:avLst/>
          </a:prstGeom>
          <a:solidFill>
            <a:srgbClr val="202125"/>
          </a:solidFill>
        </p:spPr>
        <p:txBody>
          <a:bodyPr wrap="square" lIns="35652" tIns="17826" rIns="35652" bIns="17826"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800" b="0" i="0" u="none" strike="noStrike" kern="0" cap="none" spc="0" normalizeH="0" baseline="0" noProof="0" dirty="0" smtClean="0">
                <a:ln>
                  <a:noFill/>
                </a:ln>
                <a:solidFill>
                  <a:prstClr val="white"/>
                </a:solidFill>
                <a:effectLst/>
                <a:uLnTx/>
                <a:uFillTx/>
                <a:latin typeface="Lemon/Milk"/>
                <a:cs typeface="Lemon/Milk"/>
              </a:rPr>
              <a:t>CƠ</a:t>
            </a:r>
            <a:r>
              <a:rPr kumimoji="0" lang="en-US" sz="1800" b="0" i="0" u="none" strike="noStrike" kern="0" cap="none" spc="0" normalizeH="0" noProof="0" dirty="0" smtClean="0">
                <a:ln>
                  <a:noFill/>
                </a:ln>
                <a:solidFill>
                  <a:prstClr val="white"/>
                </a:solidFill>
                <a:effectLst/>
                <a:uLnTx/>
                <a:uFillTx/>
                <a:latin typeface="Lemon/Milk"/>
                <a:cs typeface="Lemon/Milk"/>
              </a:rPr>
              <a:t> BẢN</a:t>
            </a:r>
            <a:endParaRPr kumimoji="0" lang="en-US" sz="1800" b="0" i="0" u="none" strike="noStrike" kern="0" cap="none" spc="0" normalizeH="0" baseline="0" noProof="0" dirty="0">
              <a:ln>
                <a:noFill/>
              </a:ln>
              <a:solidFill>
                <a:prstClr val="white"/>
              </a:solidFill>
              <a:effectLst/>
              <a:uLnTx/>
              <a:uFillTx/>
              <a:latin typeface="Lemon/Milk"/>
              <a:cs typeface="Lemon/Milk"/>
            </a:endParaRPr>
          </a:p>
        </p:txBody>
      </p:sp>
      <p:sp>
        <p:nvSpPr>
          <p:cNvPr id="26" name="Title 28"/>
          <p:cNvSpPr>
            <a:spLocks noGrp="1"/>
          </p:cNvSpPr>
          <p:nvPr>
            <p:ph type="title"/>
          </p:nvPr>
        </p:nvSpPr>
        <p:spPr>
          <a:xfrm>
            <a:off x="1457166" y="169716"/>
            <a:ext cx="7951788" cy="705965"/>
          </a:xfrm>
        </p:spPr>
        <p:txBody>
          <a:bodyPr/>
          <a:lstStyle/>
          <a:p>
            <a:r>
              <a:rPr lang="nl-NL" i="1" dirty="0">
                <a:latin typeface="Arial" panose="020B0604020202020204" pitchFamily="34" charset="0"/>
                <a:cs typeface="Arial" panose="020B0604020202020204" pitchFamily="34" charset="0"/>
              </a:rPr>
              <a:t>Một số hướng dẫn tập luyện phát triển </a:t>
            </a:r>
            <a:r>
              <a:rPr lang="nl-NL" i="1" dirty="0" smtClean="0">
                <a:latin typeface="Arial" panose="020B0604020202020204" pitchFamily="34" charset="0"/>
                <a:cs typeface="Arial" panose="020B0604020202020204" pitchFamily="34" charset="0"/>
              </a:rPr>
              <a:t/>
            </a:r>
            <a:br>
              <a:rPr lang="nl-NL" i="1" dirty="0" smtClean="0">
                <a:latin typeface="Arial" panose="020B0604020202020204" pitchFamily="34" charset="0"/>
                <a:cs typeface="Arial" panose="020B0604020202020204" pitchFamily="34" charset="0"/>
              </a:rPr>
            </a:br>
            <a:r>
              <a:rPr lang="nl-NL" i="1" dirty="0" smtClean="0">
                <a:latin typeface="Arial" panose="020B0604020202020204" pitchFamily="34" charset="0"/>
                <a:cs typeface="Arial" panose="020B0604020202020204" pitchFamily="34" charset="0"/>
              </a:rPr>
              <a:t>sức nhanh</a:t>
            </a:r>
            <a:endParaRPr lang="en-US" dirty="0">
              <a:latin typeface="Arial" panose="020B0604020202020204" pitchFamily="34" charset="0"/>
              <a:cs typeface="Arial" panose="020B0604020202020204" pitchFamily="34" charset="0"/>
            </a:endParaRPr>
          </a:p>
        </p:txBody>
      </p:sp>
      <p:sp>
        <p:nvSpPr>
          <p:cNvPr id="2" name="Rectangle 1"/>
          <p:cNvSpPr/>
          <p:nvPr/>
        </p:nvSpPr>
        <p:spPr>
          <a:xfrm>
            <a:off x="1894573" y="785666"/>
            <a:ext cx="6707413" cy="1200329"/>
          </a:xfrm>
          <a:prstGeom prst="rect">
            <a:avLst/>
          </a:prstGeom>
        </p:spPr>
        <p:txBody>
          <a:bodyPr wrap="square">
            <a:spAutoFit/>
          </a:bodyPr>
          <a:lstStyle/>
          <a:p>
            <a:pPr indent="180340" algn="just">
              <a:spcAft>
                <a:spcPts val="0"/>
              </a:spcAft>
            </a:pPr>
            <a:r>
              <a:rPr lang="nl-NL" sz="1800" dirty="0" smtClean="0">
                <a:latin typeface="Times New Roman" panose="02020603050405020304" pitchFamily="18" charset="0"/>
                <a:ea typeface="Times New Roman" panose="02020603050405020304" pitchFamily="18" charset="0"/>
              </a:rPr>
              <a:t> </a:t>
            </a:r>
            <a:r>
              <a:rPr lang="nl-NL" sz="1800" dirty="0">
                <a:latin typeface="Times New Roman" panose="02020603050405020304" pitchFamily="18" charset="0"/>
                <a:ea typeface="Times New Roman" panose="02020603050405020304" pitchFamily="18" charset="0"/>
              </a:rPr>
              <a:t>Sức nhanh là năng lực thực hiện nhiệm vụ vận động với thời gian ngắn nhất.</a:t>
            </a:r>
            <a:endParaRPr lang="en-US" sz="1800" dirty="0">
              <a:latin typeface="Times New Roman" panose="02020603050405020304" pitchFamily="18" charset="0"/>
              <a:ea typeface="Times New Roman" panose="02020603050405020304" pitchFamily="18" charset="0"/>
            </a:endParaRPr>
          </a:p>
          <a:p>
            <a:pPr indent="180340" algn="just">
              <a:spcAft>
                <a:spcPts val="0"/>
              </a:spcAft>
            </a:pPr>
            <a:r>
              <a:rPr lang="nl-NL" sz="1800" dirty="0">
                <a:latin typeface="Times New Roman" panose="02020603050405020304" pitchFamily="18" charset="0"/>
                <a:ea typeface="Times New Roman" panose="02020603050405020304" pitchFamily="18" charset="0"/>
              </a:rPr>
              <a:t>Sức nhanh, sức mạnh, sức bền, sự khéo léo linh hoạt mềm dẻo là những tố chất vận động.</a:t>
            </a:r>
            <a:endParaRPr lang="en-US" sz="18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1851183" y="1951361"/>
            <a:ext cx="6666613" cy="923330"/>
          </a:xfrm>
          <a:prstGeom prst="rect">
            <a:avLst/>
          </a:prstGeom>
        </p:spPr>
        <p:txBody>
          <a:bodyPr wrap="square">
            <a:spAutoFit/>
          </a:bodyPr>
          <a:lstStyle/>
          <a:p>
            <a:pPr indent="180340" algn="just">
              <a:spcAft>
                <a:spcPts val="0"/>
              </a:spcAft>
            </a:pPr>
            <a:r>
              <a:rPr lang="nl-NL" sz="1800" dirty="0" smtClean="0">
                <a:latin typeface="Times New Roman" panose="02020603050405020304" pitchFamily="18" charset="0"/>
                <a:ea typeface="Times New Roman" panose="02020603050405020304" pitchFamily="18" charset="0"/>
              </a:rPr>
              <a:t>Sức </a:t>
            </a:r>
            <a:r>
              <a:rPr lang="nl-NL" sz="1800" dirty="0">
                <a:latin typeface="Times New Roman" panose="02020603050405020304" pitchFamily="18" charset="0"/>
                <a:ea typeface="Times New Roman" panose="02020603050405020304" pitchFamily="18" charset="0"/>
              </a:rPr>
              <a:t>nhanh biểu hiện ở 3 hình thức cơ bản:</a:t>
            </a:r>
            <a:endParaRPr lang="en-US" sz="1800" dirty="0">
              <a:latin typeface="Times New Roman" panose="02020603050405020304" pitchFamily="18" charset="0"/>
              <a:ea typeface="Times New Roman" panose="02020603050405020304" pitchFamily="18" charset="0"/>
            </a:endParaRPr>
          </a:p>
          <a:p>
            <a:pPr indent="180340" algn="just">
              <a:spcAft>
                <a:spcPts val="0"/>
              </a:spcAft>
            </a:pPr>
            <a:r>
              <a:rPr lang="nl-NL" sz="1800" dirty="0">
                <a:latin typeface="Times New Roman" panose="02020603050405020304" pitchFamily="18" charset="0"/>
                <a:ea typeface="Times New Roman" panose="02020603050405020304" pitchFamily="18" charset="0"/>
              </a:rPr>
              <a:t>Phản ứng nhanh, tần số động tác nhanh và thức hiện động tác đơn nhanh.</a:t>
            </a:r>
            <a:endParaRPr lang="en-US" sz="18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1687151" y="2858778"/>
            <a:ext cx="6746726" cy="646331"/>
          </a:xfrm>
          <a:prstGeom prst="rect">
            <a:avLst/>
          </a:prstGeom>
        </p:spPr>
        <p:txBody>
          <a:bodyPr wrap="square">
            <a:spAutoFit/>
          </a:bodyPr>
          <a:lstStyle/>
          <a:p>
            <a:pPr indent="180340" algn="just">
              <a:spcAft>
                <a:spcPts val="0"/>
              </a:spcAft>
            </a:pPr>
            <a:r>
              <a:rPr lang="nl-NL" sz="1800" dirty="0" smtClean="0">
                <a:latin typeface="Times New Roman" panose="02020603050405020304" pitchFamily="18" charset="0"/>
                <a:ea typeface="Times New Roman" panose="02020603050405020304" pitchFamily="18" charset="0"/>
              </a:rPr>
              <a:t> </a:t>
            </a:r>
            <a:r>
              <a:rPr lang="nl-NL" sz="1800" dirty="0">
                <a:latin typeface="Times New Roman" panose="02020603050405020304" pitchFamily="18" charset="0"/>
                <a:ea typeface="Times New Roman" panose="02020603050405020304" pitchFamily="18" charset="0"/>
              </a:rPr>
              <a:t>Phản ứng nhanh:Khi nghe thấy tín hiệu dừng, dừng lại ngay hoặc đang chạy, có tín hiệu, thì chạy ngược lại ngay chiều vừa chạy.....</a:t>
            </a:r>
            <a:endParaRPr lang="en-US" sz="18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1851183" y="3517838"/>
            <a:ext cx="7169492" cy="1477328"/>
          </a:xfrm>
          <a:prstGeom prst="rect">
            <a:avLst/>
          </a:prstGeom>
        </p:spPr>
        <p:txBody>
          <a:bodyPr wrap="square">
            <a:spAutoFit/>
          </a:bodyPr>
          <a:lstStyle/>
          <a:p>
            <a:pPr>
              <a:spcAft>
                <a:spcPts val="0"/>
              </a:spcAft>
            </a:pPr>
            <a:r>
              <a:rPr lang="nl-NL" sz="1800" dirty="0">
                <a:latin typeface="Times New Roman" panose="02020603050405020304" pitchFamily="18" charset="0"/>
                <a:ea typeface="Times New Roman" panose="02020603050405020304" pitchFamily="18" charset="0"/>
              </a:rPr>
              <a:t>Tần số nhanh:</a:t>
            </a:r>
            <a:endParaRPr lang="en-US" sz="1800" dirty="0">
              <a:latin typeface="Times New Roman" panose="02020603050405020304" pitchFamily="18" charset="0"/>
              <a:ea typeface="Times New Roman" panose="02020603050405020304" pitchFamily="18" charset="0"/>
            </a:endParaRPr>
          </a:p>
          <a:p>
            <a:pPr>
              <a:spcAft>
                <a:spcPts val="0"/>
              </a:spcAft>
            </a:pPr>
            <a:r>
              <a:rPr lang="nl-NL" sz="1800" dirty="0">
                <a:latin typeface="Times New Roman" panose="02020603050405020304" pitchFamily="18" charset="0"/>
                <a:ea typeface="Times New Roman" panose="02020603050405020304" pitchFamily="18" charset="0"/>
              </a:rPr>
              <a:t>+ Động tác đơn nhanh: </a:t>
            </a:r>
            <a:endParaRPr lang="en-US" sz="1800" dirty="0">
              <a:latin typeface="Times New Roman" panose="02020603050405020304" pitchFamily="18" charset="0"/>
              <a:ea typeface="Times New Roman" panose="02020603050405020304" pitchFamily="18" charset="0"/>
            </a:endParaRPr>
          </a:p>
          <a:p>
            <a:pPr indent="180340">
              <a:spcAft>
                <a:spcPts val="0"/>
              </a:spcAft>
            </a:pPr>
            <a:r>
              <a:rPr lang="nl-NL" sz="1800" dirty="0">
                <a:latin typeface="Times New Roman" panose="02020603050405020304" pitchFamily="18" charset="0"/>
                <a:ea typeface="Times New Roman" panose="02020603050405020304" pitchFamily="18" charset="0"/>
              </a:rPr>
              <a:t>Ngoài ra sức nhanh trong chạy cự li ngắn....</a:t>
            </a:r>
            <a:endParaRPr lang="en-US" sz="1800" dirty="0">
              <a:latin typeface="Times New Roman" panose="02020603050405020304" pitchFamily="18" charset="0"/>
              <a:ea typeface="Times New Roman" panose="02020603050405020304" pitchFamily="18" charset="0"/>
            </a:endParaRPr>
          </a:p>
          <a:p>
            <a:pPr indent="180340">
              <a:spcAft>
                <a:spcPts val="0"/>
              </a:spcAft>
            </a:pPr>
            <a:r>
              <a:rPr lang="nl-NL" sz="1800" dirty="0">
                <a:latin typeface="Times New Roman" panose="02020603050405020304" pitchFamily="18" charset="0"/>
                <a:ea typeface="Times New Roman" panose="02020603050405020304" pitchFamily="18" charset="0"/>
              </a:rPr>
              <a:t>+Sức mạnh tốc độ: Đạp chân vào bàn đạp....</a:t>
            </a:r>
            <a:endParaRPr lang="en-US" sz="1800" dirty="0">
              <a:latin typeface="Times New Roman" panose="02020603050405020304" pitchFamily="18" charset="0"/>
              <a:ea typeface="Times New Roman" panose="02020603050405020304" pitchFamily="18" charset="0"/>
            </a:endParaRPr>
          </a:p>
          <a:p>
            <a:pPr indent="180340">
              <a:spcAft>
                <a:spcPts val="0"/>
              </a:spcAft>
            </a:pPr>
            <a:r>
              <a:rPr lang="nl-NL" sz="1800" dirty="0">
                <a:latin typeface="Times New Roman" panose="02020603050405020304" pitchFamily="18" charset="0"/>
                <a:ea typeface="Times New Roman" panose="02020603050405020304" pitchFamily="18" charset="0"/>
              </a:rPr>
              <a:t>+ Sức bền tốc độ: Khi gắng sức chạy 10 - 20 m cuối trước khi về đích.</a:t>
            </a:r>
            <a:endParaRPr lang="en-US" sz="1800"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circle(in)">
                                      <p:cBhvr>
                                        <p:cTn id="20" dur="20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barn(inVertical)">
                                      <p:cBhvr>
                                        <p:cTn id="25" dur="500"/>
                                        <p:tgtEl>
                                          <p:spTgt spid="5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wipe(down)">
                                      <p:cBhvr>
                                        <p:cTn id="30" dur="500"/>
                                        <p:tgtEl>
                                          <p:spTgt spid="5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wipe(down)">
                                      <p:cBhvr>
                                        <p:cTn id="35" dur="500"/>
                                        <p:tgtEl>
                                          <p:spTgt spid="4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fade">
                                      <p:cBhvr>
                                        <p:cTn id="40" dur="500"/>
                                        <p:tgtEl>
                                          <p:spTgt spid="54"/>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anim calcmode="lin" valueType="num">
                                      <p:cBhvr additive="base">
                                        <p:cTn id="45" dur="500" fill="hold"/>
                                        <p:tgtEl>
                                          <p:spTgt spid="45"/>
                                        </p:tgtEl>
                                        <p:attrNameLst>
                                          <p:attrName>ppt_x</p:attrName>
                                        </p:attrNameLst>
                                      </p:cBhvr>
                                      <p:tavLst>
                                        <p:tav tm="0">
                                          <p:val>
                                            <p:strVal val="#ppt_x"/>
                                          </p:val>
                                        </p:tav>
                                        <p:tav tm="100000">
                                          <p:val>
                                            <p:strVal val="#ppt_x"/>
                                          </p:val>
                                        </p:tav>
                                      </p:tavLst>
                                    </p:anim>
                                    <p:anim calcmode="lin" valueType="num">
                                      <p:cBhvr additive="base">
                                        <p:cTn id="4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circle(in)">
                                      <p:cBhvr>
                                        <p:cTn id="51" dur="2000"/>
                                        <p:tgtEl>
                                          <p:spTgt spid="2"/>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barn(inVertical)">
                                      <p:cBhvr>
                                        <p:cTn id="56" dur="500"/>
                                        <p:tgtEl>
                                          <p:spTgt spid="3"/>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circle(in)">
                                      <p:cBhvr>
                                        <p:cTn id="61" dur="2000"/>
                                        <p:tgtEl>
                                          <p:spTgt spid="6"/>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barn(inVertical)">
                                      <p:cBhvr>
                                        <p:cTn id="6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5" grpId="0" animBg="1"/>
      <p:bldP spid="23" grpId="0" animBg="1"/>
      <p:bldP spid="26" grpId="0"/>
      <p:bldP spid="2" grpId="0"/>
      <p:bldP spid="3"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稻壳儿小白白(http://dwz.cn/Wu2UP)"/>
          <p:cNvSpPr/>
          <p:nvPr/>
        </p:nvSpPr>
        <p:spPr bwMode="auto">
          <a:xfrm>
            <a:off x="172148" y="1031303"/>
            <a:ext cx="4208777" cy="1368997"/>
          </a:xfrm>
          <a:custGeom>
            <a:avLst/>
            <a:gdLst>
              <a:gd name="T0" fmla="*/ 152777 w 101"/>
              <a:gd name="T1" fmla="*/ 316504 h 102"/>
              <a:gd name="T2" fmla="*/ 213888 w 101"/>
              <a:gd name="T3" fmla="*/ 51049 h 102"/>
              <a:gd name="T4" fmla="*/ 264814 w 101"/>
              <a:gd name="T5" fmla="*/ 10210 h 102"/>
              <a:gd name="T6" fmla="*/ 325925 w 101"/>
              <a:gd name="T7" fmla="*/ 20420 h 102"/>
              <a:gd name="T8" fmla="*/ 967589 w 101"/>
              <a:gd name="T9" fmla="*/ 418602 h 102"/>
              <a:gd name="T10" fmla="*/ 1028700 w 101"/>
              <a:gd name="T11" fmla="*/ 520700 h 102"/>
              <a:gd name="T12" fmla="*/ 957404 w 101"/>
              <a:gd name="T13" fmla="*/ 643218 h 102"/>
              <a:gd name="T14" fmla="*/ 61111 w 101"/>
              <a:gd name="T15" fmla="*/ 1041400 h 102"/>
              <a:gd name="T16" fmla="*/ 20370 w 101"/>
              <a:gd name="T17" fmla="*/ 1031190 h 102"/>
              <a:gd name="T18" fmla="*/ 0 w 101"/>
              <a:gd name="T19" fmla="*/ 990351 h 102"/>
              <a:gd name="T20" fmla="*/ 50926 w 101"/>
              <a:gd name="T21" fmla="*/ 786155 h 102"/>
              <a:gd name="T22" fmla="*/ 152777 w 101"/>
              <a:gd name="T23" fmla="*/ 316504 h 1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1"/>
              <a:gd name="T37" fmla="*/ 0 h 102"/>
              <a:gd name="T38" fmla="*/ 101 w 101"/>
              <a:gd name="T39" fmla="*/ 102 h 1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1" h="102">
                <a:moveTo>
                  <a:pt x="15" y="31"/>
                </a:moveTo>
                <a:cubicBezTo>
                  <a:pt x="21" y="5"/>
                  <a:pt x="21" y="5"/>
                  <a:pt x="21" y="5"/>
                </a:cubicBezTo>
                <a:cubicBezTo>
                  <a:pt x="21" y="5"/>
                  <a:pt x="22" y="2"/>
                  <a:pt x="26" y="1"/>
                </a:cubicBezTo>
                <a:cubicBezTo>
                  <a:pt x="29" y="0"/>
                  <a:pt x="32" y="2"/>
                  <a:pt x="32" y="2"/>
                </a:cubicBezTo>
                <a:cubicBezTo>
                  <a:pt x="95" y="41"/>
                  <a:pt x="95" y="41"/>
                  <a:pt x="95" y="41"/>
                </a:cubicBezTo>
                <a:cubicBezTo>
                  <a:pt x="95" y="41"/>
                  <a:pt x="101" y="46"/>
                  <a:pt x="101" y="51"/>
                </a:cubicBezTo>
                <a:cubicBezTo>
                  <a:pt x="101" y="60"/>
                  <a:pt x="94" y="63"/>
                  <a:pt x="94" y="63"/>
                </a:cubicBezTo>
                <a:cubicBezTo>
                  <a:pt x="6" y="102"/>
                  <a:pt x="6" y="102"/>
                  <a:pt x="6" y="102"/>
                </a:cubicBezTo>
                <a:cubicBezTo>
                  <a:pt x="6" y="102"/>
                  <a:pt x="3" y="102"/>
                  <a:pt x="2" y="101"/>
                </a:cubicBezTo>
                <a:cubicBezTo>
                  <a:pt x="0" y="99"/>
                  <a:pt x="0" y="97"/>
                  <a:pt x="0" y="97"/>
                </a:cubicBezTo>
                <a:cubicBezTo>
                  <a:pt x="5" y="77"/>
                  <a:pt x="5" y="77"/>
                  <a:pt x="5" y="77"/>
                </a:cubicBezTo>
                <a:lnTo>
                  <a:pt x="15" y="31"/>
                </a:lnTo>
                <a:close/>
              </a:path>
            </a:pathLst>
          </a:custGeom>
          <a:solidFill>
            <a:srgbClr val="86C9A5"/>
          </a:solidFill>
          <a:ln>
            <a:noFill/>
          </a:ln>
        </p:spPr>
        <p:txBody>
          <a:bodyPr lIns="68549" tIns="34287" rIns="68549" bIns="34287" anchor="ctr"/>
          <a:lstStyle/>
          <a:p>
            <a:pPr defTabSz="685165" eaLnBrk="0" hangingPunct="0"/>
            <a:r>
              <a:rPr lang="vi-VN" sz="1800" dirty="0"/>
              <a:t>Em hãy cho </a:t>
            </a:r>
            <a:r>
              <a:rPr lang="vi-VN" sz="1800" dirty="0" smtClean="0"/>
              <a:t>v</a:t>
            </a:r>
            <a:r>
              <a:rPr lang="en-US" sz="1800" dirty="0"/>
              <a:t>í</a:t>
            </a:r>
            <a:r>
              <a:rPr lang="vi-VN" sz="1800" dirty="0" smtClean="0"/>
              <a:t> </a:t>
            </a:r>
            <a:r>
              <a:rPr lang="vi-VN" sz="1800" dirty="0"/>
              <a:t>dụ về phản ứng nhanh ?</a:t>
            </a:r>
            <a:endParaRPr lang="zh-CN" altLang="en-US" sz="1800" dirty="0">
              <a:solidFill>
                <a:prstClr val="black"/>
              </a:solidFill>
              <a:latin typeface="Arial" panose="020B0604020202020204" pitchFamily="34" charset="0"/>
              <a:ea typeface="微软雅黑" panose="020B0503020204020204" pitchFamily="34" charset="-122"/>
            </a:endParaRPr>
          </a:p>
        </p:txBody>
      </p:sp>
      <p:sp>
        <p:nvSpPr>
          <p:cNvPr id="39" name="稻壳儿小白白(http://dwz.cn/Wu2UP)"/>
          <p:cNvSpPr>
            <a:spLocks noChangeArrowheads="1"/>
          </p:cNvSpPr>
          <p:nvPr/>
        </p:nvSpPr>
        <p:spPr bwMode="auto">
          <a:xfrm>
            <a:off x="4241639" y="2971924"/>
            <a:ext cx="42861" cy="83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49" tIns="34287" rIns="68549" bIns="34287"/>
          <a:lstStyle/>
          <a:p>
            <a:pPr defTabSz="685165"/>
            <a:endParaRPr lang="zh-CN" altLang="en-US" sz="135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64" name="Rounded Rectangle 25"/>
          <p:cNvSpPr/>
          <p:nvPr/>
        </p:nvSpPr>
        <p:spPr>
          <a:xfrm>
            <a:off x="20870" y="12653"/>
            <a:ext cx="4769630" cy="635000"/>
          </a:xfrm>
          <a:prstGeom prst="roundRect">
            <a:avLst>
              <a:gd name="adj" fmla="val 50000"/>
            </a:avLst>
          </a:prstGeom>
          <a:solidFill>
            <a:srgbClr val="3F434F"/>
          </a:solidFill>
          <a:ln w="9525" cap="flat" cmpd="sng" algn="ctr">
            <a:noFill/>
            <a:prstDash val="solid"/>
          </a:ln>
          <a:effectLst/>
        </p:spPr>
        <p:txBody>
          <a:bodyPr rtlCol="0" anchor="ctr"/>
          <a:lstStyle/>
          <a:p>
            <a:pPr lvl="0" algn="ctr" defTabSz="914400">
              <a:defRPr/>
            </a:pPr>
            <a:r>
              <a:rPr lang="nl-NL" b="1" i="1" dirty="0">
                <a:solidFill>
                  <a:schemeClr val="bg1"/>
                </a:solidFill>
              </a:rPr>
              <a:t>Một số </a:t>
            </a:r>
            <a:r>
              <a:rPr lang="vi-VN" b="1" i="1" dirty="0">
                <a:solidFill>
                  <a:schemeClr val="bg1"/>
                </a:solidFill>
              </a:rPr>
              <a:t>câu hỏi về sức nhanh</a:t>
            </a:r>
            <a:endParaRPr kumimoji="0" lang="en-US" sz="1800" b="0" i="0" u="none" strike="noStrike" kern="0" cap="none" spc="0" normalizeH="0" baseline="0" noProof="0" dirty="0">
              <a:ln>
                <a:noFill/>
              </a:ln>
              <a:solidFill>
                <a:schemeClr val="bg1"/>
              </a:solidFill>
              <a:effectLst/>
              <a:uLnTx/>
              <a:uFillTx/>
              <a:latin typeface="Roboto Condensed"/>
            </a:endParaRPr>
          </a:p>
        </p:txBody>
      </p:sp>
      <p:sp>
        <p:nvSpPr>
          <p:cNvPr id="56" name="稻壳儿小白白(http://dwz.cn/Wu2UP)"/>
          <p:cNvSpPr/>
          <p:nvPr/>
        </p:nvSpPr>
        <p:spPr bwMode="auto">
          <a:xfrm>
            <a:off x="172148" y="3358865"/>
            <a:ext cx="4208777" cy="1470310"/>
          </a:xfrm>
          <a:custGeom>
            <a:avLst/>
            <a:gdLst>
              <a:gd name="T0" fmla="*/ 152777 w 101"/>
              <a:gd name="T1" fmla="*/ 316504 h 102"/>
              <a:gd name="T2" fmla="*/ 213888 w 101"/>
              <a:gd name="T3" fmla="*/ 51049 h 102"/>
              <a:gd name="T4" fmla="*/ 264814 w 101"/>
              <a:gd name="T5" fmla="*/ 10210 h 102"/>
              <a:gd name="T6" fmla="*/ 325925 w 101"/>
              <a:gd name="T7" fmla="*/ 20420 h 102"/>
              <a:gd name="T8" fmla="*/ 967589 w 101"/>
              <a:gd name="T9" fmla="*/ 418602 h 102"/>
              <a:gd name="T10" fmla="*/ 1028700 w 101"/>
              <a:gd name="T11" fmla="*/ 520700 h 102"/>
              <a:gd name="T12" fmla="*/ 957404 w 101"/>
              <a:gd name="T13" fmla="*/ 643218 h 102"/>
              <a:gd name="T14" fmla="*/ 61111 w 101"/>
              <a:gd name="T15" fmla="*/ 1041400 h 102"/>
              <a:gd name="T16" fmla="*/ 20370 w 101"/>
              <a:gd name="T17" fmla="*/ 1031190 h 102"/>
              <a:gd name="T18" fmla="*/ 0 w 101"/>
              <a:gd name="T19" fmla="*/ 990351 h 102"/>
              <a:gd name="T20" fmla="*/ 50926 w 101"/>
              <a:gd name="T21" fmla="*/ 786155 h 102"/>
              <a:gd name="T22" fmla="*/ 152777 w 101"/>
              <a:gd name="T23" fmla="*/ 316504 h 1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1"/>
              <a:gd name="T37" fmla="*/ 0 h 102"/>
              <a:gd name="T38" fmla="*/ 101 w 101"/>
              <a:gd name="T39" fmla="*/ 102 h 1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1" h="102">
                <a:moveTo>
                  <a:pt x="15" y="31"/>
                </a:moveTo>
                <a:cubicBezTo>
                  <a:pt x="21" y="5"/>
                  <a:pt x="21" y="5"/>
                  <a:pt x="21" y="5"/>
                </a:cubicBezTo>
                <a:cubicBezTo>
                  <a:pt x="21" y="5"/>
                  <a:pt x="22" y="2"/>
                  <a:pt x="26" y="1"/>
                </a:cubicBezTo>
                <a:cubicBezTo>
                  <a:pt x="29" y="0"/>
                  <a:pt x="32" y="2"/>
                  <a:pt x="32" y="2"/>
                </a:cubicBezTo>
                <a:cubicBezTo>
                  <a:pt x="95" y="41"/>
                  <a:pt x="95" y="41"/>
                  <a:pt x="95" y="41"/>
                </a:cubicBezTo>
                <a:cubicBezTo>
                  <a:pt x="95" y="41"/>
                  <a:pt x="101" y="46"/>
                  <a:pt x="101" y="51"/>
                </a:cubicBezTo>
                <a:cubicBezTo>
                  <a:pt x="101" y="60"/>
                  <a:pt x="94" y="63"/>
                  <a:pt x="94" y="63"/>
                </a:cubicBezTo>
                <a:cubicBezTo>
                  <a:pt x="6" y="102"/>
                  <a:pt x="6" y="102"/>
                  <a:pt x="6" y="102"/>
                </a:cubicBezTo>
                <a:cubicBezTo>
                  <a:pt x="6" y="102"/>
                  <a:pt x="3" y="102"/>
                  <a:pt x="2" y="101"/>
                </a:cubicBezTo>
                <a:cubicBezTo>
                  <a:pt x="0" y="99"/>
                  <a:pt x="0" y="97"/>
                  <a:pt x="0" y="97"/>
                </a:cubicBezTo>
                <a:cubicBezTo>
                  <a:pt x="5" y="77"/>
                  <a:pt x="5" y="77"/>
                  <a:pt x="5" y="77"/>
                </a:cubicBezTo>
                <a:lnTo>
                  <a:pt x="15" y="31"/>
                </a:lnTo>
                <a:close/>
              </a:path>
            </a:pathLst>
          </a:custGeom>
          <a:solidFill>
            <a:srgbClr val="86C9A5"/>
          </a:solidFill>
          <a:ln>
            <a:noFill/>
          </a:ln>
        </p:spPr>
        <p:txBody>
          <a:bodyPr lIns="68549" tIns="34287" rIns="68549" bIns="34287" anchor="ctr"/>
          <a:lstStyle/>
          <a:p>
            <a:pPr defTabSz="685165" eaLnBrk="0" hangingPunct="0"/>
            <a:r>
              <a:rPr lang="vi-VN" sz="1800" dirty="0"/>
              <a:t>Em hãy cho </a:t>
            </a:r>
            <a:r>
              <a:rPr lang="vi-VN" sz="1800" dirty="0" smtClean="0"/>
              <a:t>v</a:t>
            </a:r>
            <a:r>
              <a:rPr lang="en-US" sz="1800" dirty="0"/>
              <a:t>í</a:t>
            </a:r>
            <a:r>
              <a:rPr lang="vi-VN" sz="1800" dirty="0" smtClean="0"/>
              <a:t> </a:t>
            </a:r>
            <a:r>
              <a:rPr lang="vi-VN" sz="1800" dirty="0"/>
              <a:t>dụ về sức mạnh tốc độ?</a:t>
            </a:r>
            <a:endParaRPr lang="zh-CN" altLang="en-US" sz="1800" dirty="0">
              <a:solidFill>
                <a:prstClr val="black"/>
              </a:solidFill>
              <a:latin typeface="Arial" panose="020B0604020202020204" pitchFamily="34" charset="0"/>
              <a:ea typeface="微软雅黑" panose="020B0503020204020204" pitchFamily="34" charset="-122"/>
            </a:endParaRPr>
          </a:p>
        </p:txBody>
      </p:sp>
      <p:sp>
        <p:nvSpPr>
          <p:cNvPr id="57" name="稻壳儿小白白(http://dwz.cn/Wu2UP)"/>
          <p:cNvSpPr/>
          <p:nvPr/>
        </p:nvSpPr>
        <p:spPr bwMode="auto">
          <a:xfrm>
            <a:off x="4790500" y="871857"/>
            <a:ext cx="4208777" cy="1633218"/>
          </a:xfrm>
          <a:custGeom>
            <a:avLst/>
            <a:gdLst>
              <a:gd name="T0" fmla="*/ 152777 w 101"/>
              <a:gd name="T1" fmla="*/ 316504 h 102"/>
              <a:gd name="T2" fmla="*/ 213888 w 101"/>
              <a:gd name="T3" fmla="*/ 51049 h 102"/>
              <a:gd name="T4" fmla="*/ 264814 w 101"/>
              <a:gd name="T5" fmla="*/ 10210 h 102"/>
              <a:gd name="T6" fmla="*/ 325925 w 101"/>
              <a:gd name="T7" fmla="*/ 20420 h 102"/>
              <a:gd name="T8" fmla="*/ 967589 w 101"/>
              <a:gd name="T9" fmla="*/ 418602 h 102"/>
              <a:gd name="T10" fmla="*/ 1028700 w 101"/>
              <a:gd name="T11" fmla="*/ 520700 h 102"/>
              <a:gd name="T12" fmla="*/ 957404 w 101"/>
              <a:gd name="T13" fmla="*/ 643218 h 102"/>
              <a:gd name="T14" fmla="*/ 61111 w 101"/>
              <a:gd name="T15" fmla="*/ 1041400 h 102"/>
              <a:gd name="T16" fmla="*/ 20370 w 101"/>
              <a:gd name="T17" fmla="*/ 1031190 h 102"/>
              <a:gd name="T18" fmla="*/ 0 w 101"/>
              <a:gd name="T19" fmla="*/ 990351 h 102"/>
              <a:gd name="T20" fmla="*/ 50926 w 101"/>
              <a:gd name="T21" fmla="*/ 786155 h 102"/>
              <a:gd name="T22" fmla="*/ 152777 w 101"/>
              <a:gd name="T23" fmla="*/ 316504 h 1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1"/>
              <a:gd name="T37" fmla="*/ 0 h 102"/>
              <a:gd name="T38" fmla="*/ 101 w 101"/>
              <a:gd name="T39" fmla="*/ 102 h 1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1" h="102">
                <a:moveTo>
                  <a:pt x="15" y="31"/>
                </a:moveTo>
                <a:cubicBezTo>
                  <a:pt x="21" y="5"/>
                  <a:pt x="21" y="5"/>
                  <a:pt x="21" y="5"/>
                </a:cubicBezTo>
                <a:cubicBezTo>
                  <a:pt x="21" y="5"/>
                  <a:pt x="22" y="2"/>
                  <a:pt x="26" y="1"/>
                </a:cubicBezTo>
                <a:cubicBezTo>
                  <a:pt x="29" y="0"/>
                  <a:pt x="32" y="2"/>
                  <a:pt x="32" y="2"/>
                </a:cubicBezTo>
                <a:cubicBezTo>
                  <a:pt x="95" y="41"/>
                  <a:pt x="95" y="41"/>
                  <a:pt x="95" y="41"/>
                </a:cubicBezTo>
                <a:cubicBezTo>
                  <a:pt x="95" y="41"/>
                  <a:pt x="101" y="46"/>
                  <a:pt x="101" y="51"/>
                </a:cubicBezTo>
                <a:cubicBezTo>
                  <a:pt x="101" y="60"/>
                  <a:pt x="94" y="63"/>
                  <a:pt x="94" y="63"/>
                </a:cubicBezTo>
                <a:cubicBezTo>
                  <a:pt x="6" y="102"/>
                  <a:pt x="6" y="102"/>
                  <a:pt x="6" y="102"/>
                </a:cubicBezTo>
                <a:cubicBezTo>
                  <a:pt x="6" y="102"/>
                  <a:pt x="3" y="102"/>
                  <a:pt x="2" y="101"/>
                </a:cubicBezTo>
                <a:cubicBezTo>
                  <a:pt x="0" y="99"/>
                  <a:pt x="0" y="97"/>
                  <a:pt x="0" y="97"/>
                </a:cubicBezTo>
                <a:cubicBezTo>
                  <a:pt x="5" y="77"/>
                  <a:pt x="5" y="77"/>
                  <a:pt x="5" y="77"/>
                </a:cubicBezTo>
                <a:lnTo>
                  <a:pt x="15" y="31"/>
                </a:lnTo>
                <a:close/>
              </a:path>
            </a:pathLst>
          </a:custGeom>
          <a:solidFill>
            <a:srgbClr val="86C9A5"/>
          </a:solidFill>
          <a:ln>
            <a:noFill/>
          </a:ln>
        </p:spPr>
        <p:txBody>
          <a:bodyPr lIns="68549" tIns="34287" rIns="68549" bIns="34287" anchor="ctr"/>
          <a:lstStyle/>
          <a:p>
            <a:pPr defTabSz="685165" eaLnBrk="0" hangingPunct="0"/>
            <a:r>
              <a:rPr lang="vi-VN" sz="1800" dirty="0"/>
              <a:t>Em hãy cho </a:t>
            </a:r>
            <a:r>
              <a:rPr lang="vi-VN" sz="1800" dirty="0" smtClean="0"/>
              <a:t>v</a:t>
            </a:r>
            <a:r>
              <a:rPr lang="en-US" sz="1800" dirty="0" smtClean="0"/>
              <a:t>í </a:t>
            </a:r>
            <a:r>
              <a:rPr lang="vi-VN" sz="1800" dirty="0" smtClean="0"/>
              <a:t>dụ </a:t>
            </a:r>
            <a:r>
              <a:rPr lang="vi-VN" sz="1800" dirty="0"/>
              <a:t>về tần số động tác ?</a:t>
            </a:r>
            <a:endParaRPr lang="en-US" sz="1800" dirty="0"/>
          </a:p>
          <a:p>
            <a:pPr defTabSz="685165" eaLnBrk="0" hangingPunct="0"/>
            <a:endParaRPr lang="zh-CN" altLang="en-US" sz="1350" dirty="0">
              <a:solidFill>
                <a:prstClr val="black"/>
              </a:solidFill>
              <a:latin typeface="Arial" panose="020B0604020202020204" pitchFamily="34" charset="0"/>
              <a:ea typeface="微软雅黑" panose="020B0503020204020204" pitchFamily="34" charset="-122"/>
            </a:endParaRPr>
          </a:p>
        </p:txBody>
      </p:sp>
      <p:sp>
        <p:nvSpPr>
          <p:cNvPr id="58" name="稻壳儿小白白(http://dwz.cn/Wu2UP)"/>
          <p:cNvSpPr/>
          <p:nvPr/>
        </p:nvSpPr>
        <p:spPr bwMode="auto">
          <a:xfrm>
            <a:off x="4790500" y="3255714"/>
            <a:ext cx="4208777" cy="1497261"/>
          </a:xfrm>
          <a:custGeom>
            <a:avLst/>
            <a:gdLst>
              <a:gd name="T0" fmla="*/ 152777 w 101"/>
              <a:gd name="T1" fmla="*/ 316504 h 102"/>
              <a:gd name="T2" fmla="*/ 213888 w 101"/>
              <a:gd name="T3" fmla="*/ 51049 h 102"/>
              <a:gd name="T4" fmla="*/ 264814 w 101"/>
              <a:gd name="T5" fmla="*/ 10210 h 102"/>
              <a:gd name="T6" fmla="*/ 325925 w 101"/>
              <a:gd name="T7" fmla="*/ 20420 h 102"/>
              <a:gd name="T8" fmla="*/ 967589 w 101"/>
              <a:gd name="T9" fmla="*/ 418602 h 102"/>
              <a:gd name="T10" fmla="*/ 1028700 w 101"/>
              <a:gd name="T11" fmla="*/ 520700 h 102"/>
              <a:gd name="T12" fmla="*/ 957404 w 101"/>
              <a:gd name="T13" fmla="*/ 643218 h 102"/>
              <a:gd name="T14" fmla="*/ 61111 w 101"/>
              <a:gd name="T15" fmla="*/ 1041400 h 102"/>
              <a:gd name="T16" fmla="*/ 20370 w 101"/>
              <a:gd name="T17" fmla="*/ 1031190 h 102"/>
              <a:gd name="T18" fmla="*/ 0 w 101"/>
              <a:gd name="T19" fmla="*/ 990351 h 102"/>
              <a:gd name="T20" fmla="*/ 50926 w 101"/>
              <a:gd name="T21" fmla="*/ 786155 h 102"/>
              <a:gd name="T22" fmla="*/ 152777 w 101"/>
              <a:gd name="T23" fmla="*/ 316504 h 1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1"/>
              <a:gd name="T37" fmla="*/ 0 h 102"/>
              <a:gd name="T38" fmla="*/ 101 w 101"/>
              <a:gd name="T39" fmla="*/ 102 h 1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1" h="102">
                <a:moveTo>
                  <a:pt x="15" y="31"/>
                </a:moveTo>
                <a:cubicBezTo>
                  <a:pt x="21" y="5"/>
                  <a:pt x="21" y="5"/>
                  <a:pt x="21" y="5"/>
                </a:cubicBezTo>
                <a:cubicBezTo>
                  <a:pt x="21" y="5"/>
                  <a:pt x="22" y="2"/>
                  <a:pt x="26" y="1"/>
                </a:cubicBezTo>
                <a:cubicBezTo>
                  <a:pt x="29" y="0"/>
                  <a:pt x="32" y="2"/>
                  <a:pt x="32" y="2"/>
                </a:cubicBezTo>
                <a:cubicBezTo>
                  <a:pt x="95" y="41"/>
                  <a:pt x="95" y="41"/>
                  <a:pt x="95" y="41"/>
                </a:cubicBezTo>
                <a:cubicBezTo>
                  <a:pt x="95" y="41"/>
                  <a:pt x="101" y="46"/>
                  <a:pt x="101" y="51"/>
                </a:cubicBezTo>
                <a:cubicBezTo>
                  <a:pt x="101" y="60"/>
                  <a:pt x="94" y="63"/>
                  <a:pt x="94" y="63"/>
                </a:cubicBezTo>
                <a:cubicBezTo>
                  <a:pt x="6" y="102"/>
                  <a:pt x="6" y="102"/>
                  <a:pt x="6" y="102"/>
                </a:cubicBezTo>
                <a:cubicBezTo>
                  <a:pt x="6" y="102"/>
                  <a:pt x="3" y="102"/>
                  <a:pt x="2" y="101"/>
                </a:cubicBezTo>
                <a:cubicBezTo>
                  <a:pt x="0" y="99"/>
                  <a:pt x="0" y="97"/>
                  <a:pt x="0" y="97"/>
                </a:cubicBezTo>
                <a:cubicBezTo>
                  <a:pt x="5" y="77"/>
                  <a:pt x="5" y="77"/>
                  <a:pt x="5" y="77"/>
                </a:cubicBezTo>
                <a:lnTo>
                  <a:pt x="15" y="31"/>
                </a:lnTo>
                <a:close/>
              </a:path>
            </a:pathLst>
          </a:custGeom>
          <a:solidFill>
            <a:srgbClr val="86C9A5"/>
          </a:solidFill>
          <a:ln>
            <a:noFill/>
          </a:ln>
        </p:spPr>
        <p:txBody>
          <a:bodyPr lIns="68549" tIns="34287" rIns="68549" bIns="34287" anchor="ctr"/>
          <a:lstStyle/>
          <a:p>
            <a:pPr defTabSz="685165" eaLnBrk="0" hangingPunct="0"/>
            <a:r>
              <a:rPr lang="vi-VN" sz="1800" dirty="0"/>
              <a:t>Em hãy cho </a:t>
            </a:r>
            <a:r>
              <a:rPr lang="vi-VN" sz="1800" dirty="0" smtClean="0"/>
              <a:t>v</a:t>
            </a:r>
            <a:r>
              <a:rPr lang="en-US" sz="1800" dirty="0"/>
              <a:t>í</a:t>
            </a:r>
            <a:r>
              <a:rPr lang="vi-VN" sz="1800" dirty="0" smtClean="0"/>
              <a:t> </a:t>
            </a:r>
            <a:r>
              <a:rPr lang="vi-VN" sz="1800" dirty="0"/>
              <a:t>dụ về sức bền tốc độ ?</a:t>
            </a:r>
            <a:endParaRPr lang="en-US" sz="1800" dirty="0"/>
          </a:p>
          <a:p>
            <a:pPr defTabSz="685165" eaLnBrk="0" hangingPunct="0"/>
            <a:endParaRPr lang="zh-CN" altLang="en-US" sz="1350" dirty="0">
              <a:solidFill>
                <a:prstClr val="black"/>
              </a:solidFill>
              <a:latin typeface="Arial" panose="020B0604020202020204" pitchFamily="34" charset="0"/>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2000"/>
                                        <p:tgtEl>
                                          <p:spTgt spid="64"/>
                                        </p:tgtEl>
                                      </p:cBhvr>
                                    </p:animEffect>
                                    <p:anim calcmode="lin" valueType="num">
                                      <p:cBhvr>
                                        <p:cTn id="13" dur="2000" fill="hold"/>
                                        <p:tgtEl>
                                          <p:spTgt spid="64"/>
                                        </p:tgtEl>
                                        <p:attrNameLst>
                                          <p:attrName>ppt_w</p:attrName>
                                        </p:attrNameLst>
                                      </p:cBhvr>
                                      <p:tavLst>
                                        <p:tav tm="0" fmla="#ppt_w*sin(2.5*pi*$)">
                                          <p:val>
                                            <p:fltVal val="0"/>
                                          </p:val>
                                        </p:tav>
                                        <p:tav tm="100000">
                                          <p:val>
                                            <p:fltVal val="1"/>
                                          </p:val>
                                        </p:tav>
                                      </p:tavLst>
                                    </p:anim>
                                    <p:anim calcmode="lin" valueType="num">
                                      <p:cBhvr>
                                        <p:cTn id="14" dur="2000" fill="hold"/>
                                        <p:tgtEl>
                                          <p:spTgt spid="6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in)">
                                      <p:cBhvr>
                                        <p:cTn id="24" dur="2000"/>
                                        <p:tgtEl>
                                          <p:spTgt spid="5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4" grpId="0" animBg="1"/>
      <p:bldP spid="56" grpId="0" animBg="1"/>
      <p:bldP spid="57" grpId="0" animBg="1"/>
      <p:bldP spid="58" grpId="0" animBg="1"/>
    </p:bldLst>
  </p:timing>
</p:sld>
</file>

<file path=ppt/theme/theme1.xml><?xml version="1.0" encoding="utf-8"?>
<a:theme xmlns:a="http://schemas.openxmlformats.org/drawingml/2006/main" name="Slize">
  <a:themeElements>
    <a:clrScheme name="Wava - 2">
      <a:dk1>
        <a:sysClr val="windowText" lastClr="000000"/>
      </a:dk1>
      <a:lt1>
        <a:sysClr val="window" lastClr="FFFFFF"/>
      </a:lt1>
      <a:dk2>
        <a:srgbClr val="202125"/>
      </a:dk2>
      <a:lt2>
        <a:srgbClr val="FFFCFF"/>
      </a:lt2>
      <a:accent1>
        <a:srgbClr val="202125"/>
      </a:accent1>
      <a:accent2>
        <a:srgbClr val="776D64"/>
      </a:accent2>
      <a:accent3>
        <a:srgbClr val="86C9A5"/>
      </a:accent3>
      <a:accent4>
        <a:srgbClr val="89C9C7"/>
      </a:accent4>
      <a:accent5>
        <a:srgbClr val="3F434F"/>
      </a:accent5>
      <a:accent6>
        <a:srgbClr val="A9A9A9"/>
      </a:accent6>
      <a:hlink>
        <a:srgbClr val="0000FF"/>
      </a:hlink>
      <a:folHlink>
        <a:srgbClr val="800080"/>
      </a:folHlink>
    </a:clrScheme>
    <a:fontScheme name="Fox Presentation">
      <a:majorFont>
        <a:latin typeface="Roboto Condensed"/>
        <a:ea typeface=""/>
        <a:cs typeface=""/>
      </a:majorFont>
      <a:minorFont>
        <a:latin typeface="Roboto Condensed"/>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2700" cmpd="sng">
          <a:solidFill>
            <a:schemeClr val="accent1">
              <a:lumMod val="75000"/>
            </a:schemeClr>
          </a:solidFill>
          <a:prstDash val="sysDash"/>
          <a:headEnd type="none"/>
          <a:tailEnd type="oval" w="lg" len="lg"/>
        </a:ln>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Material Color Light">
      <a:dk1>
        <a:srgbClr val="222222"/>
      </a:dk1>
      <a:lt1>
        <a:srgbClr val="FFFFFF"/>
      </a:lt1>
      <a:dk2>
        <a:srgbClr val="222222"/>
      </a:dk2>
      <a:lt2>
        <a:srgbClr val="FFFFFF"/>
      </a:lt2>
      <a:accent1>
        <a:srgbClr val="2196F3"/>
      </a:accent1>
      <a:accent2>
        <a:srgbClr val="3F51B5"/>
      </a:accent2>
      <a:accent3>
        <a:srgbClr val="8BC34A"/>
      </a:accent3>
      <a:accent4>
        <a:srgbClr val="CDDC39"/>
      </a:accent4>
      <a:accent5>
        <a:srgbClr val="009688"/>
      </a:accent5>
      <a:accent6>
        <a:srgbClr val="00BCD4"/>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lize">
  <a:themeElements>
    <a:clrScheme name="Wava - 2">
      <a:dk1>
        <a:sysClr val="windowText" lastClr="000000"/>
      </a:dk1>
      <a:lt1>
        <a:sysClr val="window" lastClr="FFFFFF"/>
      </a:lt1>
      <a:dk2>
        <a:srgbClr val="202125"/>
      </a:dk2>
      <a:lt2>
        <a:srgbClr val="FFFCFF"/>
      </a:lt2>
      <a:accent1>
        <a:srgbClr val="202125"/>
      </a:accent1>
      <a:accent2>
        <a:srgbClr val="776D64"/>
      </a:accent2>
      <a:accent3>
        <a:srgbClr val="86C9A5"/>
      </a:accent3>
      <a:accent4>
        <a:srgbClr val="89C9C7"/>
      </a:accent4>
      <a:accent5>
        <a:srgbClr val="3F434F"/>
      </a:accent5>
      <a:accent6>
        <a:srgbClr val="A9A9A9"/>
      </a:accent6>
      <a:hlink>
        <a:srgbClr val="0000FF"/>
      </a:hlink>
      <a:folHlink>
        <a:srgbClr val="800080"/>
      </a:folHlink>
    </a:clrScheme>
    <a:fontScheme name="Fox Presentation">
      <a:majorFont>
        <a:latin typeface="Roboto Condensed"/>
        <a:ea typeface=""/>
        <a:cs typeface=""/>
      </a:majorFont>
      <a:minorFont>
        <a:latin typeface="Roboto Condensed"/>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2700" cmpd="sng">
          <a:solidFill>
            <a:schemeClr val="accent1">
              <a:lumMod val="75000"/>
            </a:schemeClr>
          </a:solidFill>
          <a:prstDash val="sysDash"/>
          <a:headEnd type="none"/>
          <a:tailEnd type="oval" w="lg" len="lg"/>
        </a:ln>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Slize">
  <a:themeElements>
    <a:clrScheme name="Wava - 2">
      <a:dk1>
        <a:sysClr val="windowText" lastClr="000000"/>
      </a:dk1>
      <a:lt1>
        <a:sysClr val="window" lastClr="FFFFFF"/>
      </a:lt1>
      <a:dk2>
        <a:srgbClr val="202125"/>
      </a:dk2>
      <a:lt2>
        <a:srgbClr val="FFFCFF"/>
      </a:lt2>
      <a:accent1>
        <a:srgbClr val="202125"/>
      </a:accent1>
      <a:accent2>
        <a:srgbClr val="776D64"/>
      </a:accent2>
      <a:accent3>
        <a:srgbClr val="86C9A5"/>
      </a:accent3>
      <a:accent4>
        <a:srgbClr val="89C9C7"/>
      </a:accent4>
      <a:accent5>
        <a:srgbClr val="3F434F"/>
      </a:accent5>
      <a:accent6>
        <a:srgbClr val="A9A9A9"/>
      </a:accent6>
      <a:hlink>
        <a:srgbClr val="0000FF"/>
      </a:hlink>
      <a:folHlink>
        <a:srgbClr val="800080"/>
      </a:folHlink>
    </a:clrScheme>
    <a:fontScheme name="Fox Presentation">
      <a:majorFont>
        <a:latin typeface="Roboto Condensed"/>
        <a:ea typeface=""/>
        <a:cs typeface=""/>
      </a:majorFont>
      <a:minorFont>
        <a:latin typeface="Roboto Condensed"/>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2700" cmpd="sng">
          <a:solidFill>
            <a:schemeClr val="accent1">
              <a:lumMod val="75000"/>
            </a:schemeClr>
          </a:solidFill>
          <a:prstDash val="sysDash"/>
          <a:headEnd type="none"/>
          <a:tailEnd type="oval" w="lg" len="lg"/>
        </a:ln>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Slize">
  <a:themeElements>
    <a:clrScheme name="Wava - 2">
      <a:dk1>
        <a:sysClr val="windowText" lastClr="000000"/>
      </a:dk1>
      <a:lt1>
        <a:sysClr val="window" lastClr="FFFFFF"/>
      </a:lt1>
      <a:dk2>
        <a:srgbClr val="202125"/>
      </a:dk2>
      <a:lt2>
        <a:srgbClr val="FFFCFF"/>
      </a:lt2>
      <a:accent1>
        <a:srgbClr val="202125"/>
      </a:accent1>
      <a:accent2>
        <a:srgbClr val="776D64"/>
      </a:accent2>
      <a:accent3>
        <a:srgbClr val="86C9A5"/>
      </a:accent3>
      <a:accent4>
        <a:srgbClr val="89C9C7"/>
      </a:accent4>
      <a:accent5>
        <a:srgbClr val="3F434F"/>
      </a:accent5>
      <a:accent6>
        <a:srgbClr val="A9A9A9"/>
      </a:accent6>
      <a:hlink>
        <a:srgbClr val="0000FF"/>
      </a:hlink>
      <a:folHlink>
        <a:srgbClr val="800080"/>
      </a:folHlink>
    </a:clrScheme>
    <a:fontScheme name="Fox Presentation">
      <a:majorFont>
        <a:latin typeface="Roboto Condensed"/>
        <a:ea typeface=""/>
        <a:cs typeface=""/>
      </a:majorFont>
      <a:minorFont>
        <a:latin typeface="Roboto Condensed"/>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2700" cmpd="sng">
          <a:solidFill>
            <a:schemeClr val="accent1">
              <a:lumMod val="75000"/>
            </a:schemeClr>
          </a:solidFill>
          <a:prstDash val="sysDash"/>
          <a:headEnd type="none"/>
          <a:tailEnd type="oval" w="lg" len="lg"/>
        </a:ln>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333</TotalTime>
  <Words>988</Words>
  <Application>Microsoft Office PowerPoint</Application>
  <PresentationFormat>On-screen Show (16:9)</PresentationFormat>
  <Paragraphs>115</Paragraphs>
  <Slides>15</Slides>
  <Notes>13</Notes>
  <HiddenSlides>0</HiddenSlides>
  <MMClips>0</MMClips>
  <ScaleCrop>false</ScaleCrop>
  <HeadingPairs>
    <vt:vector size="6" baseType="variant">
      <vt:variant>
        <vt:lpstr>Fonts Used</vt:lpstr>
      </vt:variant>
      <vt:variant>
        <vt:i4>22</vt:i4>
      </vt:variant>
      <vt:variant>
        <vt:lpstr>Theme</vt:lpstr>
      </vt:variant>
      <vt:variant>
        <vt:i4>5</vt:i4>
      </vt:variant>
      <vt:variant>
        <vt:lpstr>Slide Titles</vt:lpstr>
      </vt:variant>
      <vt:variant>
        <vt:i4>15</vt:i4>
      </vt:variant>
    </vt:vector>
  </HeadingPairs>
  <TitlesOfParts>
    <vt:vector size="42" baseType="lpstr">
      <vt:lpstr>微软雅黑</vt:lpstr>
      <vt:lpstr>宋体</vt:lpstr>
      <vt:lpstr>Arial</vt:lpstr>
      <vt:lpstr>Calibri</vt:lpstr>
      <vt:lpstr>Calibri Light</vt:lpstr>
      <vt:lpstr>FontAwesome</vt:lpstr>
      <vt:lpstr>FontAwesome Regular</vt:lpstr>
      <vt:lpstr>Lato Black</vt:lpstr>
      <vt:lpstr>Lato Bold</vt:lpstr>
      <vt:lpstr>Lato Light</vt:lpstr>
      <vt:lpstr>Lato Regular</vt:lpstr>
      <vt:lpstr>Lemon/Milk</vt:lpstr>
      <vt:lpstr>linea-basic-10</vt:lpstr>
      <vt:lpstr>Open Sans Light</vt:lpstr>
      <vt:lpstr>Roboto Black</vt:lpstr>
      <vt:lpstr>Roboto Condensed</vt:lpstr>
      <vt:lpstr>Roboto Condensed bold</vt:lpstr>
      <vt:lpstr>Roboto Light</vt:lpstr>
      <vt:lpstr>Roboto Medium</vt:lpstr>
      <vt:lpstr>Source Sans Pro</vt:lpstr>
      <vt:lpstr>Symbol</vt:lpstr>
      <vt:lpstr>Times New Roman</vt:lpstr>
      <vt:lpstr>Slize</vt:lpstr>
      <vt:lpstr>1_Office Theme</vt:lpstr>
      <vt:lpstr>1_Slize</vt:lpstr>
      <vt:lpstr>2_Slize</vt:lpstr>
      <vt:lpstr>3_Slize</vt:lpstr>
      <vt:lpstr>PowerPoint Presentation</vt:lpstr>
      <vt:lpstr>PowerPoint Presentation</vt:lpstr>
      <vt:lpstr>PowerPoint Presentation</vt:lpstr>
      <vt:lpstr>PowerPoint Presentation</vt:lpstr>
      <vt:lpstr>PowerPoint Presentation</vt:lpstr>
      <vt:lpstr>PowerPoint Presentation</vt:lpstr>
      <vt:lpstr>BÀI TẬP LÀM NÓNG CƠ THỂ</vt:lpstr>
      <vt:lpstr>Một số hướng dẫn tập luyện phát triển  sức nhanh</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Admin</cp:lastModifiedBy>
  <cp:revision>33</cp:revision>
  <dcterms:created xsi:type="dcterms:W3CDTF">2015-04-13T07:09:00Z</dcterms:created>
  <dcterms:modified xsi:type="dcterms:W3CDTF">2021-09-21T05:24:46Z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2052-10.1.0.7346</vt:lpwstr>
  </property>
</Properties>
</file>